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8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9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0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1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840" r:id="rId2"/>
  </p:sldMasterIdLst>
  <p:notesMasterIdLst>
    <p:notesMasterId r:id="rId17"/>
  </p:notesMasterIdLst>
  <p:handoutMasterIdLst>
    <p:handoutMasterId r:id="rId18"/>
  </p:handoutMasterIdLst>
  <p:sldIdLst>
    <p:sldId id="306" r:id="rId3"/>
    <p:sldId id="364" r:id="rId4"/>
    <p:sldId id="361" r:id="rId5"/>
    <p:sldId id="308" r:id="rId6"/>
    <p:sldId id="312" r:id="rId7"/>
    <p:sldId id="315" r:id="rId8"/>
    <p:sldId id="319" r:id="rId9"/>
    <p:sldId id="363" r:id="rId10"/>
    <p:sldId id="307" r:id="rId11"/>
    <p:sldId id="309" r:id="rId12"/>
    <p:sldId id="311" r:id="rId13"/>
    <p:sldId id="314" r:id="rId14"/>
    <p:sldId id="365" r:id="rId15"/>
    <p:sldId id="298" r:id="rId16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18603FDC-E32A-4AB5-989C-0864C3EAD2B8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69" autoAdjust="0"/>
    <p:restoredTop sz="84717" autoAdjust="0"/>
  </p:normalViewPr>
  <p:slideViewPr>
    <p:cSldViewPr snapToGrid="0">
      <p:cViewPr>
        <p:scale>
          <a:sx n="70" d="100"/>
          <a:sy n="70" d="100"/>
        </p:scale>
        <p:origin x="-1123" y="-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3" d="100"/>
          <a:sy n="63" d="100"/>
        </p:scale>
        <p:origin x="1986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18" Type="http://schemas.openxmlformats.org/officeDocument/2006/relationships/image" Target="../media/image23.png"/><Relationship Id="rId3" Type="http://schemas.openxmlformats.org/officeDocument/2006/relationships/image" Target="../media/image8.png"/><Relationship Id="rId21" Type="http://schemas.openxmlformats.org/officeDocument/2006/relationships/image" Target="../media/image26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17" Type="http://schemas.openxmlformats.org/officeDocument/2006/relationships/image" Target="../media/image22.png"/><Relationship Id="rId2" Type="http://schemas.openxmlformats.org/officeDocument/2006/relationships/image" Target="../media/image7.png"/><Relationship Id="rId16" Type="http://schemas.openxmlformats.org/officeDocument/2006/relationships/image" Target="../media/image21.png"/><Relationship Id="rId20" Type="http://schemas.openxmlformats.org/officeDocument/2006/relationships/image" Target="../media/image25.png"/><Relationship Id="rId1" Type="http://schemas.openxmlformats.org/officeDocument/2006/relationships/image" Target="../media/image6.png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24" Type="http://schemas.openxmlformats.org/officeDocument/2006/relationships/image" Target="../media/image29.png"/><Relationship Id="rId5" Type="http://schemas.openxmlformats.org/officeDocument/2006/relationships/image" Target="../media/image10.png"/><Relationship Id="rId15" Type="http://schemas.openxmlformats.org/officeDocument/2006/relationships/image" Target="../media/image20.png"/><Relationship Id="rId23" Type="http://schemas.openxmlformats.org/officeDocument/2006/relationships/image" Target="../media/image28.png"/><Relationship Id="rId10" Type="http://schemas.openxmlformats.org/officeDocument/2006/relationships/image" Target="../media/image15.png"/><Relationship Id="rId19" Type="http://schemas.openxmlformats.org/officeDocument/2006/relationships/image" Target="../media/image24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Relationship Id="rId22" Type="http://schemas.openxmlformats.org/officeDocument/2006/relationships/image" Target="../media/image27.pn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image" Target="../media/image30.png"/><Relationship Id="rId4" Type="http://schemas.openxmlformats.org/officeDocument/2006/relationships/image" Target="../media/image33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18" Type="http://schemas.openxmlformats.org/officeDocument/2006/relationships/image" Target="../media/image23.png"/><Relationship Id="rId3" Type="http://schemas.openxmlformats.org/officeDocument/2006/relationships/image" Target="../media/image8.png"/><Relationship Id="rId21" Type="http://schemas.openxmlformats.org/officeDocument/2006/relationships/image" Target="../media/image26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17" Type="http://schemas.openxmlformats.org/officeDocument/2006/relationships/image" Target="../media/image22.png"/><Relationship Id="rId2" Type="http://schemas.openxmlformats.org/officeDocument/2006/relationships/image" Target="../media/image7.png"/><Relationship Id="rId16" Type="http://schemas.openxmlformats.org/officeDocument/2006/relationships/image" Target="../media/image21.png"/><Relationship Id="rId20" Type="http://schemas.openxmlformats.org/officeDocument/2006/relationships/image" Target="../media/image25.png"/><Relationship Id="rId1" Type="http://schemas.openxmlformats.org/officeDocument/2006/relationships/image" Target="../media/image6.png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24" Type="http://schemas.openxmlformats.org/officeDocument/2006/relationships/image" Target="../media/image29.png"/><Relationship Id="rId5" Type="http://schemas.openxmlformats.org/officeDocument/2006/relationships/image" Target="../media/image10.png"/><Relationship Id="rId15" Type="http://schemas.openxmlformats.org/officeDocument/2006/relationships/image" Target="../media/image20.png"/><Relationship Id="rId23" Type="http://schemas.openxmlformats.org/officeDocument/2006/relationships/image" Target="../media/image28.png"/><Relationship Id="rId10" Type="http://schemas.openxmlformats.org/officeDocument/2006/relationships/image" Target="../media/image15.png"/><Relationship Id="rId19" Type="http://schemas.openxmlformats.org/officeDocument/2006/relationships/image" Target="../media/image24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Relationship Id="rId22" Type="http://schemas.openxmlformats.org/officeDocument/2006/relationships/image" Target="../media/image27.pn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image" Target="../media/image30.png"/><Relationship Id="rId4" Type="http://schemas.openxmlformats.org/officeDocument/2006/relationships/image" Target="../media/image3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643239B-4E70-402A-956E-6F1D8F431E14}" type="doc">
      <dgm:prSet loTypeId="urn:microsoft.com/office/officeart/2008/layout/PictureStrip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DEB2A77-5FC2-4238-81B4-A16A1030E7CD}">
      <dgm:prSet/>
      <dgm:spPr>
        <a:xfrm>
          <a:off x="320647" y="136433"/>
          <a:ext cx="2101805" cy="656814"/>
        </a:xfrm>
        <a:prstGeom prst="rect">
          <a:avLst/>
        </a:prstGeom>
        <a:solidFill>
          <a:sysClr val="window" lastClr="FFFFFF">
            <a:alpha val="4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rtl="0"/>
          <a:r>
            <a:rPr lang="en-US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  Summary</a:t>
          </a:r>
          <a:endParaRPr lang="en-US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A8D58049-B819-42EF-B1D0-1FFE036ED70F}" type="parTrans" cxnId="{F6F66060-17D3-4809-A853-6554BB23E664}">
      <dgm:prSet/>
      <dgm:spPr/>
      <dgm:t>
        <a:bodyPr/>
        <a:lstStyle/>
        <a:p>
          <a:endParaRPr lang="en-US"/>
        </a:p>
      </dgm:t>
    </dgm:pt>
    <dgm:pt modelId="{E6D27782-95FD-4DBE-BE7A-7511DFA41EAF}" type="sibTrans" cxnId="{F6F66060-17D3-4809-A853-6554BB23E664}">
      <dgm:prSet/>
      <dgm:spPr/>
      <dgm:t>
        <a:bodyPr/>
        <a:lstStyle/>
        <a:p>
          <a:endParaRPr lang="en-US"/>
        </a:p>
      </dgm:t>
    </dgm:pt>
    <dgm:pt modelId="{E336C99A-EF89-47B6-AB38-59B35EFB752E}">
      <dgm:prSet/>
      <dgm:spPr>
        <a:xfrm>
          <a:off x="2605392" y="136433"/>
          <a:ext cx="2101805" cy="656814"/>
        </a:xfrm>
        <a:prstGeom prst="rect">
          <a:avLst/>
        </a:prstGeom>
        <a:solidFill>
          <a:sysClr val="window" lastClr="FFFFFF">
            <a:alpha val="4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rtl="0"/>
          <a:r>
            <a:rPr lang="en-US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 Comment Period Dates</a:t>
          </a:r>
        </a:p>
        <a:p>
          <a:pPr rtl="0"/>
          <a:r>
            <a:rPr lang="en-US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 and Where to Send</a:t>
          </a:r>
          <a:endParaRPr lang="en-US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FDDC9C23-C333-4509-B01D-4C638A3A01F2}" type="parTrans" cxnId="{B870FE82-22EC-45E7-8F12-2618E82658FA}">
      <dgm:prSet/>
      <dgm:spPr/>
      <dgm:t>
        <a:bodyPr/>
        <a:lstStyle/>
        <a:p>
          <a:endParaRPr lang="en-US"/>
        </a:p>
      </dgm:t>
    </dgm:pt>
    <dgm:pt modelId="{048ED8F9-375E-46D8-B3C9-9F6E89975D0D}" type="sibTrans" cxnId="{B870FE82-22EC-45E7-8F12-2618E82658FA}">
      <dgm:prSet/>
      <dgm:spPr/>
      <dgm:t>
        <a:bodyPr/>
        <a:lstStyle/>
        <a:p>
          <a:endParaRPr lang="en-US"/>
        </a:p>
      </dgm:t>
    </dgm:pt>
    <dgm:pt modelId="{4D01BD88-31FB-48AF-990C-BB4EE9F1ED42}">
      <dgm:prSet/>
      <dgm:spPr>
        <a:xfrm>
          <a:off x="7174882" y="136433"/>
          <a:ext cx="2101805" cy="656814"/>
        </a:xfrm>
        <a:prstGeom prst="rect">
          <a:avLst/>
        </a:prstGeom>
        <a:solidFill>
          <a:sysClr val="window" lastClr="FFFFFF">
            <a:alpha val="4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rtl="0"/>
          <a:r>
            <a:rPr lang="en-US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 For Further Information         Contact</a:t>
          </a:r>
          <a:endParaRPr lang="en-US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22447AB6-08A4-49BB-9136-F2182F8C41F4}" type="parTrans" cxnId="{634CC5E6-4F22-4877-86B5-F72862C3E91D}">
      <dgm:prSet/>
      <dgm:spPr/>
      <dgm:t>
        <a:bodyPr/>
        <a:lstStyle/>
        <a:p>
          <a:endParaRPr lang="en-US"/>
        </a:p>
      </dgm:t>
    </dgm:pt>
    <dgm:pt modelId="{65D7A1F6-DA86-4CEF-A37B-AFF50BC40563}" type="sibTrans" cxnId="{634CC5E6-4F22-4877-86B5-F72862C3E91D}">
      <dgm:prSet/>
      <dgm:spPr/>
      <dgm:t>
        <a:bodyPr/>
        <a:lstStyle/>
        <a:p>
          <a:endParaRPr lang="en-US"/>
        </a:p>
      </dgm:t>
    </dgm:pt>
    <dgm:pt modelId="{C414C4F0-B796-4AE8-BF42-325AF7A36B62}">
      <dgm:prSet/>
      <dgm:spPr>
        <a:xfrm>
          <a:off x="320647" y="963289"/>
          <a:ext cx="2101805" cy="656814"/>
        </a:xfrm>
        <a:prstGeom prst="rect">
          <a:avLst/>
        </a:prstGeom>
        <a:solidFill>
          <a:sysClr val="window" lastClr="FFFFFF">
            <a:alpha val="4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rtl="0"/>
          <a:r>
            <a:rPr lang="en-US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 BOEM’s Authority</a:t>
          </a:r>
          <a:endParaRPr lang="en-US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9DD25911-BAF3-48E0-9276-F867B31F0239}" type="parTrans" cxnId="{23FE1949-AC92-47A5-84B1-7B596C25D7FB}">
      <dgm:prSet/>
      <dgm:spPr/>
      <dgm:t>
        <a:bodyPr/>
        <a:lstStyle/>
        <a:p>
          <a:endParaRPr lang="en-US"/>
        </a:p>
      </dgm:t>
    </dgm:pt>
    <dgm:pt modelId="{DA5A46BA-C61D-4BE3-BDE5-BB02D42A33E6}" type="sibTrans" cxnId="{23FE1949-AC92-47A5-84B1-7B596C25D7FB}">
      <dgm:prSet/>
      <dgm:spPr/>
      <dgm:t>
        <a:bodyPr/>
        <a:lstStyle/>
        <a:p>
          <a:endParaRPr lang="en-US"/>
        </a:p>
      </dgm:t>
    </dgm:pt>
    <dgm:pt modelId="{94C46848-7403-4B92-902D-A29439C4F9EE}">
      <dgm:prSet/>
      <dgm:spPr>
        <a:xfrm>
          <a:off x="2605392" y="963289"/>
          <a:ext cx="2101805" cy="656814"/>
        </a:xfrm>
        <a:prstGeom prst="rect">
          <a:avLst/>
        </a:prstGeom>
        <a:solidFill>
          <a:sysClr val="window" lastClr="FFFFFF">
            <a:alpha val="4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rtl="0"/>
          <a:r>
            <a:rPr lang="en-US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Background</a:t>
          </a:r>
          <a:endParaRPr lang="en-US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29E971C5-7D03-4C2D-AC54-88DD6D66FE73}" type="parTrans" cxnId="{F75A3447-9C51-4D32-90D5-D25B68B57B86}">
      <dgm:prSet/>
      <dgm:spPr/>
      <dgm:t>
        <a:bodyPr/>
        <a:lstStyle/>
        <a:p>
          <a:endParaRPr lang="en-US"/>
        </a:p>
      </dgm:t>
    </dgm:pt>
    <dgm:pt modelId="{31938D1F-E8F7-481D-870F-B79D14620AAE}" type="sibTrans" cxnId="{F75A3447-9C51-4D32-90D5-D25B68B57B86}">
      <dgm:prSet/>
      <dgm:spPr/>
      <dgm:t>
        <a:bodyPr/>
        <a:lstStyle/>
        <a:p>
          <a:endParaRPr lang="en-US"/>
        </a:p>
      </dgm:t>
    </dgm:pt>
    <dgm:pt modelId="{B63024D7-762F-4F24-9D5D-F17C74537D15}">
      <dgm:prSet/>
      <dgm:spPr>
        <a:xfrm>
          <a:off x="4890137" y="963289"/>
          <a:ext cx="2101805" cy="656814"/>
        </a:xfrm>
        <a:prstGeom prst="rect">
          <a:avLst/>
        </a:prstGeom>
        <a:solidFill>
          <a:sysClr val="window" lastClr="FFFFFF">
            <a:alpha val="4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rtl="0"/>
          <a:r>
            <a:rPr lang="en-US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 Deadlines and  Milestones</a:t>
          </a:r>
          <a:endParaRPr lang="en-US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102EFFBC-2EEC-4A32-965A-8287050CE660}" type="parTrans" cxnId="{BFCF55A0-D940-4DC9-8856-D61EA6A35A3F}">
      <dgm:prSet/>
      <dgm:spPr/>
      <dgm:t>
        <a:bodyPr/>
        <a:lstStyle/>
        <a:p>
          <a:endParaRPr lang="en-US"/>
        </a:p>
      </dgm:t>
    </dgm:pt>
    <dgm:pt modelId="{5B28D392-A247-4CAA-9030-35AC7EC0B62F}" type="sibTrans" cxnId="{BFCF55A0-D940-4DC9-8856-D61EA6A35A3F}">
      <dgm:prSet/>
      <dgm:spPr/>
      <dgm:t>
        <a:bodyPr/>
        <a:lstStyle/>
        <a:p>
          <a:endParaRPr lang="en-US"/>
        </a:p>
      </dgm:t>
    </dgm:pt>
    <dgm:pt modelId="{79A2DF4D-3126-4FBB-993A-4A8EBE0A8C2F}">
      <dgm:prSet/>
      <dgm:spPr>
        <a:xfrm>
          <a:off x="7174882" y="963289"/>
          <a:ext cx="2101805" cy="656814"/>
        </a:xfrm>
        <a:prstGeom prst="rect">
          <a:avLst/>
        </a:prstGeom>
        <a:solidFill>
          <a:sysClr val="window" lastClr="FFFFFF">
            <a:alpha val="4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rtl="0"/>
          <a:r>
            <a:rPr lang="en-US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 Financial Terms and Conditions</a:t>
          </a:r>
          <a:endParaRPr lang="en-US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88D70074-564B-4855-8B37-9DC61D4CBD04}" type="parTrans" cxnId="{92297987-5274-4CE8-8C85-FCFA054DD991}">
      <dgm:prSet/>
      <dgm:spPr/>
      <dgm:t>
        <a:bodyPr/>
        <a:lstStyle/>
        <a:p>
          <a:endParaRPr lang="en-US"/>
        </a:p>
      </dgm:t>
    </dgm:pt>
    <dgm:pt modelId="{77AA10EA-DA17-4A87-B22C-9C7D9BEA661C}" type="sibTrans" cxnId="{92297987-5274-4CE8-8C85-FCFA054DD991}">
      <dgm:prSet/>
      <dgm:spPr/>
      <dgm:t>
        <a:bodyPr/>
        <a:lstStyle/>
        <a:p>
          <a:endParaRPr lang="en-US"/>
        </a:p>
      </dgm:t>
    </dgm:pt>
    <dgm:pt modelId="{1258A890-0EC4-4030-AE6A-772956C3167E}">
      <dgm:prSet/>
      <dgm:spPr>
        <a:xfrm>
          <a:off x="2571886" y="1790145"/>
          <a:ext cx="2101805" cy="656814"/>
        </a:xfrm>
        <a:prstGeom prst="rect">
          <a:avLst/>
        </a:prstGeom>
        <a:solidFill>
          <a:sysClr val="window" lastClr="FFFFFF">
            <a:alpha val="4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rtl="0"/>
          <a:r>
            <a:rPr lang="en-US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 Public Seminar</a:t>
          </a:r>
          <a:endParaRPr lang="en-US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219CA657-7985-4245-956A-356823FD4F3B}" type="parTrans" cxnId="{97CDD653-BCF6-4285-88BF-B2F06929BC1A}">
      <dgm:prSet/>
      <dgm:spPr/>
      <dgm:t>
        <a:bodyPr/>
        <a:lstStyle/>
        <a:p>
          <a:endParaRPr lang="en-US"/>
        </a:p>
      </dgm:t>
    </dgm:pt>
    <dgm:pt modelId="{9600D2A3-E799-4AFE-9519-5F978ACAEC19}" type="sibTrans" cxnId="{97CDD653-BCF6-4285-88BF-B2F06929BC1A}">
      <dgm:prSet/>
      <dgm:spPr/>
      <dgm:t>
        <a:bodyPr/>
        <a:lstStyle/>
        <a:p>
          <a:endParaRPr lang="en-US"/>
        </a:p>
      </dgm:t>
    </dgm:pt>
    <dgm:pt modelId="{8052A194-4A14-466B-8EF8-588A9A63BD4D}">
      <dgm:prSet/>
      <dgm:spPr>
        <a:xfrm>
          <a:off x="4856631" y="1790145"/>
          <a:ext cx="2101805" cy="656814"/>
        </a:xfrm>
        <a:prstGeom prst="rect">
          <a:avLst/>
        </a:prstGeom>
        <a:solidFill>
          <a:sysClr val="window" lastClr="FFFFFF">
            <a:alpha val="4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rtl="0"/>
          <a:r>
            <a:rPr lang="en-US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 Mock Auction</a:t>
          </a:r>
          <a:endParaRPr lang="en-US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618DB418-FA67-4B49-A3D8-3632674DF26E}" type="parTrans" cxnId="{673B44F4-3783-449A-B6BB-6D1600B6CE96}">
      <dgm:prSet/>
      <dgm:spPr/>
      <dgm:t>
        <a:bodyPr/>
        <a:lstStyle/>
        <a:p>
          <a:endParaRPr lang="en-US"/>
        </a:p>
      </dgm:t>
    </dgm:pt>
    <dgm:pt modelId="{C5C55D83-67BB-4796-93C3-64AB5757F7F9}" type="sibTrans" cxnId="{673B44F4-3783-449A-B6BB-6D1600B6CE96}">
      <dgm:prSet/>
      <dgm:spPr/>
      <dgm:t>
        <a:bodyPr/>
        <a:lstStyle/>
        <a:p>
          <a:endParaRPr lang="en-US"/>
        </a:p>
      </dgm:t>
    </dgm:pt>
    <dgm:pt modelId="{C73BF22D-75D2-44C8-9E4E-62BE5A0B60BB}">
      <dgm:prSet/>
      <dgm:spPr>
        <a:xfrm>
          <a:off x="7200149" y="1790145"/>
          <a:ext cx="2101805" cy="656814"/>
        </a:xfrm>
        <a:prstGeom prst="rect">
          <a:avLst/>
        </a:prstGeom>
        <a:solidFill>
          <a:sysClr val="window" lastClr="FFFFFF">
            <a:alpha val="4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rtl="0"/>
          <a:r>
            <a:rPr lang="en-US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   Bid Deposit</a:t>
          </a:r>
          <a:endParaRPr lang="en-US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39E5F464-312A-47AC-BF3E-3C515D7DC1F8}" type="parTrans" cxnId="{378D92B2-7F61-4C97-8E93-4D86FB91C0A6}">
      <dgm:prSet/>
      <dgm:spPr/>
      <dgm:t>
        <a:bodyPr/>
        <a:lstStyle/>
        <a:p>
          <a:endParaRPr lang="en-US"/>
        </a:p>
      </dgm:t>
    </dgm:pt>
    <dgm:pt modelId="{339443CC-C2B8-49A4-A881-9109B0528552}" type="sibTrans" cxnId="{378D92B2-7F61-4C97-8E93-4D86FB91C0A6}">
      <dgm:prSet/>
      <dgm:spPr/>
      <dgm:t>
        <a:bodyPr/>
        <a:lstStyle/>
        <a:p>
          <a:endParaRPr lang="en-US"/>
        </a:p>
      </dgm:t>
    </dgm:pt>
    <dgm:pt modelId="{4F5A07E3-E39E-4F1B-ADBF-F97527755C75}">
      <dgm:prSet/>
      <dgm:spPr>
        <a:xfrm>
          <a:off x="320647" y="2617001"/>
          <a:ext cx="2101805" cy="656814"/>
        </a:xfrm>
        <a:prstGeom prst="rect">
          <a:avLst/>
        </a:prstGeom>
        <a:solidFill>
          <a:sysClr val="window" lastClr="FFFFFF">
            <a:alpha val="4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rtl="0"/>
          <a:r>
            <a:rPr lang="en-US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  Minimum Bid</a:t>
          </a:r>
          <a:endParaRPr lang="en-US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ADCA1C6A-E8B1-417E-B74F-00F60812011F}" type="parTrans" cxnId="{3AEDBB70-2E46-4BF9-AE0B-F9FD517940FF}">
      <dgm:prSet/>
      <dgm:spPr/>
      <dgm:t>
        <a:bodyPr/>
        <a:lstStyle/>
        <a:p>
          <a:endParaRPr lang="en-US"/>
        </a:p>
      </dgm:t>
    </dgm:pt>
    <dgm:pt modelId="{40D0E872-7898-4ECB-896C-C42B1728FE25}" type="sibTrans" cxnId="{3AEDBB70-2E46-4BF9-AE0B-F9FD517940FF}">
      <dgm:prSet/>
      <dgm:spPr/>
      <dgm:t>
        <a:bodyPr/>
        <a:lstStyle/>
        <a:p>
          <a:endParaRPr lang="en-US"/>
        </a:p>
      </dgm:t>
    </dgm:pt>
    <dgm:pt modelId="{8CFA5E1A-AF56-488D-9509-7C6EFD9EDAD5}">
      <dgm:prSet/>
      <dgm:spPr>
        <a:xfrm>
          <a:off x="2605392" y="2617001"/>
          <a:ext cx="2101805" cy="656814"/>
        </a:xfrm>
        <a:prstGeom prst="rect">
          <a:avLst/>
        </a:prstGeom>
        <a:solidFill>
          <a:sysClr val="window" lastClr="FFFFFF">
            <a:alpha val="4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rtl="0"/>
          <a:r>
            <a:rPr lang="en-US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Areas Offered for Lease</a:t>
          </a:r>
          <a:endParaRPr lang="en-US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49A0170A-0C69-4AB9-994B-5DA0AB2CCD35}" type="parTrans" cxnId="{53650085-896B-4E1A-AD2E-7C38D9FCB2AA}">
      <dgm:prSet/>
      <dgm:spPr/>
      <dgm:t>
        <a:bodyPr/>
        <a:lstStyle/>
        <a:p>
          <a:endParaRPr lang="en-US"/>
        </a:p>
      </dgm:t>
    </dgm:pt>
    <dgm:pt modelId="{68B73753-56D0-419D-81C0-2D5142073564}" type="sibTrans" cxnId="{53650085-896B-4E1A-AD2E-7C38D9FCB2AA}">
      <dgm:prSet/>
      <dgm:spPr/>
      <dgm:t>
        <a:bodyPr/>
        <a:lstStyle/>
        <a:p>
          <a:endParaRPr lang="en-US"/>
        </a:p>
      </dgm:t>
    </dgm:pt>
    <dgm:pt modelId="{8584C034-2E5F-4520-9C1D-05D1F033A948}">
      <dgm:prSet/>
      <dgm:spPr>
        <a:xfrm>
          <a:off x="4890137" y="2617001"/>
          <a:ext cx="2101805" cy="656814"/>
        </a:xfrm>
        <a:prstGeom prst="rect">
          <a:avLst/>
        </a:prstGeom>
        <a:solidFill>
          <a:sysClr val="window" lastClr="FFFFFF">
            <a:alpha val="4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rtl="0"/>
          <a:r>
            <a:rPr lang="en-US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Withdrawal of Blocks</a:t>
          </a:r>
          <a:endParaRPr lang="en-US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0306D464-2B60-417A-94C7-9F16B326F134}" type="parTrans" cxnId="{82D86917-56DC-4DA9-9CDB-360C68224A36}">
      <dgm:prSet/>
      <dgm:spPr/>
      <dgm:t>
        <a:bodyPr/>
        <a:lstStyle/>
        <a:p>
          <a:endParaRPr lang="en-US"/>
        </a:p>
      </dgm:t>
    </dgm:pt>
    <dgm:pt modelId="{166FFCD4-145D-41D6-A5B5-955E668EDFA2}" type="sibTrans" cxnId="{82D86917-56DC-4DA9-9CDB-360C68224A36}">
      <dgm:prSet/>
      <dgm:spPr/>
      <dgm:t>
        <a:bodyPr/>
        <a:lstStyle/>
        <a:p>
          <a:endParaRPr lang="en-US"/>
        </a:p>
      </dgm:t>
    </dgm:pt>
    <dgm:pt modelId="{8C4D84B9-AA0F-4BF1-97C4-045A6266403D}">
      <dgm:prSet/>
      <dgm:spPr>
        <a:xfrm>
          <a:off x="7174882" y="2617001"/>
          <a:ext cx="2101805" cy="656814"/>
        </a:xfrm>
        <a:prstGeom prst="rect">
          <a:avLst/>
        </a:prstGeom>
        <a:solidFill>
          <a:sysClr val="window" lastClr="FFFFFF">
            <a:alpha val="4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rtl="0"/>
          <a:r>
            <a:rPr lang="en-US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Lease Terms and Conditions</a:t>
          </a:r>
          <a:endParaRPr lang="en-US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D278166D-743B-4934-8212-5EBE1C50364F}" type="parTrans" cxnId="{02DC99D0-AF28-40E8-A839-4D190C6B2E38}">
      <dgm:prSet/>
      <dgm:spPr/>
      <dgm:t>
        <a:bodyPr/>
        <a:lstStyle/>
        <a:p>
          <a:endParaRPr lang="en-US"/>
        </a:p>
      </dgm:t>
    </dgm:pt>
    <dgm:pt modelId="{0660D10F-4FEC-4227-9447-DC727E77E26D}" type="sibTrans" cxnId="{02DC99D0-AF28-40E8-A839-4D190C6B2E38}">
      <dgm:prSet/>
      <dgm:spPr/>
      <dgm:t>
        <a:bodyPr/>
        <a:lstStyle/>
        <a:p>
          <a:endParaRPr lang="en-US"/>
        </a:p>
      </dgm:t>
    </dgm:pt>
    <dgm:pt modelId="{9AEA62E3-AD14-4675-BC26-76CFB2FFE0AC}">
      <dgm:prSet/>
      <dgm:spPr>
        <a:xfrm>
          <a:off x="3764517" y="3443857"/>
          <a:ext cx="2101805" cy="656814"/>
        </a:xfrm>
        <a:prstGeom prst="rect">
          <a:avLst/>
        </a:prstGeom>
        <a:solidFill>
          <a:sysClr val="window" lastClr="FFFFFF">
            <a:alpha val="4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rtl="0"/>
          <a:r>
            <a:rPr lang="en-US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Qualifications: Who May Bid</a:t>
          </a:r>
          <a:endParaRPr lang="en-US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B43A030B-C4A9-4E8A-BCE0-514780C19D3B}" type="parTrans" cxnId="{74E0E24C-54CF-4684-8C7C-E2154F53371C}">
      <dgm:prSet/>
      <dgm:spPr/>
      <dgm:t>
        <a:bodyPr/>
        <a:lstStyle/>
        <a:p>
          <a:endParaRPr lang="en-US"/>
        </a:p>
      </dgm:t>
    </dgm:pt>
    <dgm:pt modelId="{8C252774-4D6D-4F98-84DA-B584E214F438}" type="sibTrans" cxnId="{74E0E24C-54CF-4684-8C7C-E2154F53371C}">
      <dgm:prSet/>
      <dgm:spPr/>
      <dgm:t>
        <a:bodyPr/>
        <a:lstStyle/>
        <a:p>
          <a:endParaRPr lang="en-US"/>
        </a:p>
      </dgm:t>
    </dgm:pt>
    <dgm:pt modelId="{8935764F-709F-4AC5-9642-AB90A5465A6F}">
      <dgm:prSet/>
      <dgm:spPr>
        <a:xfrm>
          <a:off x="3764517" y="3443857"/>
          <a:ext cx="2101805" cy="656814"/>
        </a:xfrm>
        <a:solidFill>
          <a:sysClr val="window" lastClr="FFFFFF">
            <a:alpha val="4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rtl="0"/>
          <a:r>
            <a:rPr lang="en-US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   Auction Procedures</a:t>
          </a:r>
          <a:endParaRPr lang="en-US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6F807377-1244-4561-9A0C-52A951AEB76D}" type="parTrans" cxnId="{50AF29DB-1712-49A8-94DA-996A91668C5C}">
      <dgm:prSet/>
      <dgm:spPr/>
      <dgm:t>
        <a:bodyPr/>
        <a:lstStyle/>
        <a:p>
          <a:endParaRPr lang="en-US"/>
        </a:p>
      </dgm:t>
    </dgm:pt>
    <dgm:pt modelId="{1DC0201D-646C-4CA2-812F-BB5A3C3957E0}" type="sibTrans" cxnId="{50AF29DB-1712-49A8-94DA-996A91668C5C}">
      <dgm:prSet/>
      <dgm:spPr/>
      <dgm:t>
        <a:bodyPr/>
        <a:lstStyle/>
        <a:p>
          <a:endParaRPr lang="en-US"/>
        </a:p>
      </dgm:t>
    </dgm:pt>
    <dgm:pt modelId="{FC4859C0-7093-44C1-9D69-A0FE83092850}">
      <dgm:prSet/>
      <dgm:spPr>
        <a:xfrm>
          <a:off x="3764517" y="3443857"/>
          <a:ext cx="2101805" cy="656814"/>
        </a:xfrm>
        <a:solidFill>
          <a:sysClr val="window" lastClr="FFFFFF">
            <a:alpha val="4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rtl="0"/>
          <a:r>
            <a:rPr lang="en-US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Anti-Competitive Behavior</a:t>
          </a:r>
          <a:endParaRPr lang="en-US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3744E9D9-90AF-4018-8A38-DCC60B048BD2}" type="parTrans" cxnId="{02360D0E-7BE4-48EB-B60D-F4BA6CB0937C}">
      <dgm:prSet/>
      <dgm:spPr/>
      <dgm:t>
        <a:bodyPr/>
        <a:lstStyle/>
        <a:p>
          <a:endParaRPr lang="en-US"/>
        </a:p>
      </dgm:t>
    </dgm:pt>
    <dgm:pt modelId="{92FA389B-A71D-468D-B9F5-92CAE5E641C1}" type="sibTrans" cxnId="{02360D0E-7BE4-48EB-B60D-F4BA6CB0937C}">
      <dgm:prSet/>
      <dgm:spPr/>
      <dgm:t>
        <a:bodyPr/>
        <a:lstStyle/>
        <a:p>
          <a:endParaRPr lang="en-US"/>
        </a:p>
      </dgm:t>
    </dgm:pt>
    <dgm:pt modelId="{D1C11360-783E-4B29-A74B-4DD1BC28C4A2}">
      <dgm:prSet/>
      <dgm:spPr>
        <a:xfrm>
          <a:off x="3764517" y="3443857"/>
          <a:ext cx="2101805" cy="656814"/>
        </a:xfrm>
        <a:solidFill>
          <a:sysClr val="window" lastClr="FFFFFF">
            <a:alpha val="4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rtl="0"/>
          <a:r>
            <a:rPr lang="en-US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 Bidding Behavior    Certification</a:t>
          </a:r>
          <a:endParaRPr lang="en-US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1AA5736E-8EC1-4B34-8C9A-032857CEA051}" type="parTrans" cxnId="{01E951F6-A62D-4BA3-8DA8-C15C738174E6}">
      <dgm:prSet/>
      <dgm:spPr/>
      <dgm:t>
        <a:bodyPr/>
        <a:lstStyle/>
        <a:p>
          <a:endParaRPr lang="en-US"/>
        </a:p>
      </dgm:t>
    </dgm:pt>
    <dgm:pt modelId="{F2DBB9E6-5E26-4513-AED4-4E518525F23B}" type="sibTrans" cxnId="{01E951F6-A62D-4BA3-8DA8-C15C738174E6}">
      <dgm:prSet/>
      <dgm:spPr/>
      <dgm:t>
        <a:bodyPr/>
        <a:lstStyle/>
        <a:p>
          <a:endParaRPr lang="en-US"/>
        </a:p>
      </dgm:t>
    </dgm:pt>
    <dgm:pt modelId="{8B9C800E-DD26-47D3-A46B-8C7BA328D3AA}">
      <dgm:prSet/>
      <dgm:spPr>
        <a:xfrm>
          <a:off x="3764517" y="3443857"/>
          <a:ext cx="2101805" cy="656814"/>
        </a:xfrm>
        <a:solidFill>
          <a:sysClr val="window" lastClr="FFFFFF">
            <a:alpha val="4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rtl="0"/>
          <a:r>
            <a:rPr lang="en-US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Appeal Procedures</a:t>
          </a:r>
          <a:endParaRPr lang="en-US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8AC77B48-22A0-4D88-A8B8-F52B7B5B1378}" type="parTrans" cxnId="{D6DFF619-0483-43DD-AD06-FAA2B41C289E}">
      <dgm:prSet/>
      <dgm:spPr/>
      <dgm:t>
        <a:bodyPr/>
        <a:lstStyle/>
        <a:p>
          <a:endParaRPr lang="en-US"/>
        </a:p>
      </dgm:t>
    </dgm:pt>
    <dgm:pt modelId="{E8ED31EE-582C-43E5-AFD2-B859E817F7CE}" type="sibTrans" cxnId="{D6DFF619-0483-43DD-AD06-FAA2B41C289E}">
      <dgm:prSet/>
      <dgm:spPr/>
      <dgm:t>
        <a:bodyPr/>
        <a:lstStyle/>
        <a:p>
          <a:endParaRPr lang="en-US"/>
        </a:p>
      </dgm:t>
    </dgm:pt>
    <dgm:pt modelId="{8C2ECAA4-5EE2-4A06-89C3-27F3DA4CB3D5}">
      <dgm:prSet/>
      <dgm:spPr>
        <a:xfrm>
          <a:off x="3764517" y="3443857"/>
          <a:ext cx="2101805" cy="656814"/>
        </a:xfrm>
        <a:solidFill>
          <a:sysClr val="window" lastClr="FFFFFF">
            <a:alpha val="4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rtl="0"/>
          <a:r>
            <a:rPr lang="en-US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Protection of Privileged  or Confidential Information</a:t>
          </a:r>
          <a:endParaRPr lang="en-US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AB09918B-1030-4B27-9CF6-7567A543F147}" type="parTrans" cxnId="{9E64D3A3-1846-4439-8BFA-FCC63524512C}">
      <dgm:prSet/>
      <dgm:spPr/>
      <dgm:t>
        <a:bodyPr/>
        <a:lstStyle/>
        <a:p>
          <a:endParaRPr lang="en-US"/>
        </a:p>
      </dgm:t>
    </dgm:pt>
    <dgm:pt modelId="{F8F1BEED-01A4-4623-A676-392944A715DC}" type="sibTrans" cxnId="{9E64D3A3-1846-4439-8BFA-FCC63524512C}">
      <dgm:prSet/>
      <dgm:spPr/>
      <dgm:t>
        <a:bodyPr/>
        <a:lstStyle/>
        <a:p>
          <a:endParaRPr lang="en-US"/>
        </a:p>
      </dgm:t>
    </dgm:pt>
    <dgm:pt modelId="{01FBA06B-35C5-4639-839C-C4FB6C9DD42C}">
      <dgm:prSet/>
      <dgm:spPr>
        <a:xfrm>
          <a:off x="3764517" y="3443857"/>
          <a:ext cx="2101805" cy="656814"/>
        </a:xfrm>
        <a:solidFill>
          <a:sysClr val="window" lastClr="FFFFFF">
            <a:alpha val="4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rtl="0"/>
          <a:r>
            <a:rPr lang="en-US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  Final Sale Notice</a:t>
          </a:r>
          <a:endParaRPr lang="en-US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2D53CEC5-1649-4188-AA59-B57D2BE347B7}" type="parTrans" cxnId="{3E2380C0-0169-4242-AE39-10DBA9B64F5F}">
      <dgm:prSet/>
      <dgm:spPr/>
      <dgm:t>
        <a:bodyPr/>
        <a:lstStyle/>
        <a:p>
          <a:endParaRPr lang="en-US"/>
        </a:p>
      </dgm:t>
    </dgm:pt>
    <dgm:pt modelId="{7E07D714-B34D-436F-87C5-E8CE90887AF8}" type="sibTrans" cxnId="{3E2380C0-0169-4242-AE39-10DBA9B64F5F}">
      <dgm:prSet/>
      <dgm:spPr/>
      <dgm:t>
        <a:bodyPr/>
        <a:lstStyle/>
        <a:p>
          <a:endParaRPr lang="en-US"/>
        </a:p>
      </dgm:t>
    </dgm:pt>
    <dgm:pt modelId="{C7E462ED-CC74-4FF1-A18F-F22F671C4498}">
      <dgm:prSet/>
      <dgm:spPr>
        <a:xfrm>
          <a:off x="3764517" y="3443857"/>
          <a:ext cx="2101805" cy="656814"/>
        </a:xfrm>
        <a:solidFill>
          <a:sysClr val="window" lastClr="FFFFFF">
            <a:alpha val="4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rtl="0"/>
          <a:r>
            <a:rPr lang="en-US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Force Majeure</a:t>
          </a:r>
          <a:endParaRPr lang="en-US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CAB08CF7-5744-4CB7-B24B-09704A8C0A29}" type="parTrans" cxnId="{59E86A3B-3AB9-4477-B61D-B9AAFAF04B6D}">
      <dgm:prSet/>
      <dgm:spPr/>
      <dgm:t>
        <a:bodyPr/>
        <a:lstStyle/>
        <a:p>
          <a:endParaRPr lang="en-US"/>
        </a:p>
      </dgm:t>
    </dgm:pt>
    <dgm:pt modelId="{AE250BC1-56BB-4399-B5D0-46673BA6BE01}" type="sibTrans" cxnId="{59E86A3B-3AB9-4477-B61D-B9AAFAF04B6D}">
      <dgm:prSet/>
      <dgm:spPr/>
      <dgm:t>
        <a:bodyPr/>
        <a:lstStyle/>
        <a:p>
          <a:endParaRPr lang="en-US"/>
        </a:p>
      </dgm:t>
    </dgm:pt>
    <dgm:pt modelId="{29F8D29D-FA5E-4798-9384-C185050CC651}">
      <dgm:prSet/>
      <dgm:spPr>
        <a:xfrm>
          <a:off x="3764517" y="3443857"/>
          <a:ext cx="2101805" cy="656814"/>
        </a:xfrm>
        <a:solidFill>
          <a:sysClr val="window" lastClr="FFFFFF">
            <a:alpha val="4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rtl="0"/>
          <a:r>
            <a:rPr lang="en-US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Non-Procurement Debarment and Suspension Regulations</a:t>
          </a:r>
          <a:endParaRPr lang="en-US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22DC03DF-3F66-4762-827C-AA4EBA0B97B5}" type="parTrans" cxnId="{4E7F2781-4585-4A68-ADD7-1A307C96D136}">
      <dgm:prSet/>
      <dgm:spPr/>
      <dgm:t>
        <a:bodyPr/>
        <a:lstStyle/>
        <a:p>
          <a:endParaRPr lang="en-US"/>
        </a:p>
      </dgm:t>
    </dgm:pt>
    <dgm:pt modelId="{60142DA0-5885-44BF-BFB8-D8BFF1EE41BA}" type="sibTrans" cxnId="{4E7F2781-4585-4A68-ADD7-1A307C96D136}">
      <dgm:prSet/>
      <dgm:spPr/>
      <dgm:t>
        <a:bodyPr/>
        <a:lstStyle/>
        <a:p>
          <a:endParaRPr lang="en-US"/>
        </a:p>
      </dgm:t>
    </dgm:pt>
    <dgm:pt modelId="{9B53410B-1F68-4A5B-B274-A001DD14A162}">
      <dgm:prSet/>
      <dgm:spPr>
        <a:xfrm>
          <a:off x="7174882" y="963289"/>
          <a:ext cx="2101805" cy="656814"/>
        </a:xfrm>
        <a:solidFill>
          <a:sysClr val="window" lastClr="FFFFFF">
            <a:alpha val="4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rtl="0"/>
          <a:r>
            <a:rPr lang="en-US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Rent &amp; Operating Fee</a:t>
          </a:r>
          <a:endParaRPr lang="en-US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48EDDCAB-5729-4F7A-81A2-23E7BED107C6}" type="parTrans" cxnId="{5720F34D-0CD0-457D-BE28-31FAD39DB6AD}">
      <dgm:prSet/>
      <dgm:spPr/>
      <dgm:t>
        <a:bodyPr/>
        <a:lstStyle/>
        <a:p>
          <a:endParaRPr lang="en-US"/>
        </a:p>
      </dgm:t>
    </dgm:pt>
    <dgm:pt modelId="{A50A6AB8-A4E6-4CD4-8C9F-B4C36707AB82}" type="sibTrans" cxnId="{5720F34D-0CD0-457D-BE28-31FAD39DB6AD}">
      <dgm:prSet/>
      <dgm:spPr/>
      <dgm:t>
        <a:bodyPr/>
        <a:lstStyle/>
        <a:p>
          <a:endParaRPr lang="en-US"/>
        </a:p>
      </dgm:t>
    </dgm:pt>
    <dgm:pt modelId="{D44B7809-6182-4C5A-B977-C2B9AFEA0A8F}">
      <dgm:prSet/>
      <dgm:spPr>
        <a:xfrm>
          <a:off x="2605392" y="963289"/>
          <a:ext cx="2101805" cy="656814"/>
        </a:xfrm>
        <a:solidFill>
          <a:sysClr val="window" lastClr="FFFFFF">
            <a:alpha val="4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rtl="0"/>
          <a:r>
            <a:rPr lang="en-US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Environmental Reviews</a:t>
          </a:r>
          <a:endParaRPr lang="en-US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1552EF4B-870E-49A9-8D13-6FABF884AD4E}" type="parTrans" cxnId="{851200D2-9162-45C9-B644-B6E5C81A72B8}">
      <dgm:prSet/>
      <dgm:spPr/>
      <dgm:t>
        <a:bodyPr/>
        <a:lstStyle/>
        <a:p>
          <a:endParaRPr lang="en-US"/>
        </a:p>
      </dgm:t>
    </dgm:pt>
    <dgm:pt modelId="{E187759D-D1E2-4768-8EF4-FCAE1CAF4AED}" type="sibTrans" cxnId="{851200D2-9162-45C9-B644-B6E5C81A72B8}">
      <dgm:prSet/>
      <dgm:spPr/>
      <dgm:t>
        <a:bodyPr/>
        <a:lstStyle/>
        <a:p>
          <a:endParaRPr lang="en-US"/>
        </a:p>
      </dgm:t>
    </dgm:pt>
    <dgm:pt modelId="{6D31C2FF-FD63-49F0-960B-8AFB31506DBF}">
      <dgm:prSet/>
      <dgm:spPr>
        <a:xfrm>
          <a:off x="7174882" y="963289"/>
          <a:ext cx="2101805" cy="656814"/>
        </a:xfrm>
        <a:solidFill>
          <a:sysClr val="window" lastClr="FFFFFF">
            <a:alpha val="4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rtl="0"/>
          <a:r>
            <a:rPr lang="en-US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 Financial Assurance</a:t>
          </a:r>
          <a:endParaRPr lang="en-US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654857A8-EB51-4DDC-9A0C-5C6840572FCC}" type="parTrans" cxnId="{B3C35701-EE63-4400-A6C5-9A423C025714}">
      <dgm:prSet/>
      <dgm:spPr/>
      <dgm:t>
        <a:bodyPr/>
        <a:lstStyle/>
        <a:p>
          <a:endParaRPr lang="en-US"/>
        </a:p>
      </dgm:t>
    </dgm:pt>
    <dgm:pt modelId="{0FC39A12-1EBA-4BAE-B290-B08687A54FB3}" type="sibTrans" cxnId="{B3C35701-EE63-4400-A6C5-9A423C025714}">
      <dgm:prSet/>
      <dgm:spPr/>
      <dgm:t>
        <a:bodyPr/>
        <a:lstStyle/>
        <a:p>
          <a:endParaRPr lang="en-US"/>
        </a:p>
      </dgm:t>
    </dgm:pt>
    <dgm:pt modelId="{729A6D5E-6AF8-4B12-B7FD-FB37C56D3F4C}">
      <dgm:prSet/>
      <dgm:spPr>
        <a:xfrm>
          <a:off x="2605392" y="963289"/>
          <a:ext cx="2101805" cy="656814"/>
        </a:xfrm>
        <a:solidFill>
          <a:sysClr val="window" lastClr="FFFFFF">
            <a:alpha val="4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rtl="0"/>
          <a:r>
            <a:rPr lang="en-US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Other Activities</a:t>
          </a:r>
          <a:endParaRPr lang="en-US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636E2ED6-F461-48C7-B2B9-EB601D52D8CC}" type="parTrans" cxnId="{99A6707B-3E95-411E-9888-EB3EEECDD786}">
      <dgm:prSet/>
      <dgm:spPr/>
      <dgm:t>
        <a:bodyPr/>
        <a:lstStyle/>
        <a:p>
          <a:endParaRPr lang="en-US"/>
        </a:p>
      </dgm:t>
    </dgm:pt>
    <dgm:pt modelId="{86CDBA9F-F50A-47D9-A3FD-A5E7D9ADB549}" type="sibTrans" cxnId="{99A6707B-3E95-411E-9888-EB3EEECDD786}">
      <dgm:prSet/>
      <dgm:spPr/>
      <dgm:t>
        <a:bodyPr/>
        <a:lstStyle/>
        <a:p>
          <a:endParaRPr lang="en-US"/>
        </a:p>
      </dgm:t>
    </dgm:pt>
    <dgm:pt modelId="{28FB3A00-FE0E-4D71-B6CF-C9B4336C7841}">
      <dgm:prSet/>
      <dgm:spPr>
        <a:xfrm>
          <a:off x="3764517" y="3443857"/>
          <a:ext cx="2101805" cy="656814"/>
        </a:xfrm>
        <a:solidFill>
          <a:sysClr val="window" lastClr="FFFFFF">
            <a:alpha val="4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rtl="0"/>
          <a:r>
            <a:rPr lang="en-US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Environmental Reviews</a:t>
          </a:r>
          <a:endParaRPr lang="en-US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4508E858-0F39-4013-A275-0A2FE4E6E428}" type="parTrans" cxnId="{29228C02-8E29-455B-BF6E-B4D7E9DC6241}">
      <dgm:prSet/>
      <dgm:spPr/>
      <dgm:t>
        <a:bodyPr/>
        <a:lstStyle/>
        <a:p>
          <a:endParaRPr lang="en-US"/>
        </a:p>
      </dgm:t>
    </dgm:pt>
    <dgm:pt modelId="{A36DFE30-92ED-4F07-8309-D635787181B4}" type="sibTrans" cxnId="{29228C02-8E29-455B-BF6E-B4D7E9DC6241}">
      <dgm:prSet/>
      <dgm:spPr/>
      <dgm:t>
        <a:bodyPr/>
        <a:lstStyle/>
        <a:p>
          <a:endParaRPr lang="en-US"/>
        </a:p>
      </dgm:t>
    </dgm:pt>
    <dgm:pt modelId="{6C35DF6E-A741-4915-99F8-582638F0D396}" type="pres">
      <dgm:prSet presAssocID="{1643239B-4E70-402A-956E-6F1D8F431E1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414E363-F947-4189-9805-DC77CDAEB8E5}" type="pres">
      <dgm:prSet presAssocID="{9DEB2A77-5FC2-4238-81B4-A16A1030E7CD}" presName="composite" presStyleCnt="0"/>
      <dgm:spPr/>
    </dgm:pt>
    <dgm:pt modelId="{372C799E-3260-45C1-9023-A8D898F771F4}" type="pres">
      <dgm:prSet presAssocID="{9DEB2A77-5FC2-4238-81B4-A16A1030E7CD}" presName="rect1" presStyleLbl="trAlignAcc1" presStyleIdx="0" presStyleCnt="25" custLinFactNeighborX="-77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995B84F-1188-4961-93D6-13D33E3C7BAB}" type="pres">
      <dgm:prSet presAssocID="{9DEB2A77-5FC2-4238-81B4-A16A1030E7CD}" presName="rect2" presStyleLbl="fgImgPlace1" presStyleIdx="0" presStyleCnt="25" custScaleX="136550"/>
      <dgm:spPr>
        <a:xfrm>
          <a:off x="233071" y="41560"/>
          <a:ext cx="459769" cy="689654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endParaRPr lang="en-US"/>
        </a:p>
      </dgm:t>
    </dgm:pt>
    <dgm:pt modelId="{B6BB3098-34F2-4727-9536-43011E419878}" type="pres">
      <dgm:prSet presAssocID="{E6D27782-95FD-4DBE-BE7A-7511DFA41EAF}" presName="sibTrans" presStyleCnt="0"/>
      <dgm:spPr/>
    </dgm:pt>
    <dgm:pt modelId="{DC7EBCE7-1FE2-4E9E-AD60-251A390DDDC2}" type="pres">
      <dgm:prSet presAssocID="{E336C99A-EF89-47B6-AB38-59B35EFB752E}" presName="composite" presStyleCnt="0"/>
      <dgm:spPr/>
    </dgm:pt>
    <dgm:pt modelId="{AB9AAE46-0EBF-4E09-8E97-094DDBEE5278}" type="pres">
      <dgm:prSet presAssocID="{E336C99A-EF89-47B6-AB38-59B35EFB752E}" presName="rect1" presStyleLbl="trAlignAcc1" presStyleIdx="1" presStyleCnt="2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80FCC97-DB09-4301-8013-9D4098BBF7C2}" type="pres">
      <dgm:prSet presAssocID="{E336C99A-EF89-47B6-AB38-59B35EFB752E}" presName="rect2" presStyleLbl="fgImgPlace1" presStyleIdx="1" presStyleCnt="25" custScaleX="124332"/>
      <dgm:spPr>
        <a:xfrm>
          <a:off x="2517817" y="41560"/>
          <a:ext cx="459769" cy="689654"/>
        </a:xfrm>
        <a:prstGeom prst="rect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endParaRPr lang="en-US"/>
        </a:p>
      </dgm:t>
    </dgm:pt>
    <dgm:pt modelId="{B14A1CFA-89E5-484D-9D4E-6E91A8BBF3AC}" type="pres">
      <dgm:prSet presAssocID="{048ED8F9-375E-46D8-B3C9-9F6E89975D0D}" presName="sibTrans" presStyleCnt="0"/>
      <dgm:spPr/>
    </dgm:pt>
    <dgm:pt modelId="{0363F8CB-3830-45B2-AF9C-82E83CBA05B8}" type="pres">
      <dgm:prSet presAssocID="{4D01BD88-31FB-48AF-990C-BB4EE9F1ED42}" presName="composite" presStyleCnt="0"/>
      <dgm:spPr/>
    </dgm:pt>
    <dgm:pt modelId="{6B633FAC-F5A0-4AB7-A331-DDA19134BB59}" type="pres">
      <dgm:prSet presAssocID="{4D01BD88-31FB-48AF-990C-BB4EE9F1ED42}" presName="rect1" presStyleLbl="trAlignAcc1" presStyleIdx="2" presStyleCnt="2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667D6B6-4D02-4CF7-8CE5-142F7F7DE5C6}" type="pres">
      <dgm:prSet presAssocID="{4D01BD88-31FB-48AF-990C-BB4EE9F1ED42}" presName="rect2" presStyleLbl="fgImgPlace1" presStyleIdx="2" presStyleCnt="25" custScaleX="124332"/>
      <dgm:spPr>
        <a:xfrm>
          <a:off x="7087307" y="41560"/>
          <a:ext cx="459769" cy="689654"/>
        </a:xfrm>
        <a:prstGeom prst="rect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endParaRPr lang="en-US"/>
        </a:p>
      </dgm:t>
    </dgm:pt>
    <dgm:pt modelId="{47947D41-0511-4B22-B244-3923CF772712}" type="pres">
      <dgm:prSet presAssocID="{65D7A1F6-DA86-4CEF-A37B-AFF50BC40563}" presName="sibTrans" presStyleCnt="0"/>
      <dgm:spPr/>
    </dgm:pt>
    <dgm:pt modelId="{55FE7F8E-BDB1-4CD5-8DDA-8F5EC192AE95}" type="pres">
      <dgm:prSet presAssocID="{C414C4F0-B796-4AE8-BF42-325AF7A36B62}" presName="composite" presStyleCnt="0"/>
      <dgm:spPr/>
    </dgm:pt>
    <dgm:pt modelId="{D3432909-3582-49AB-B80C-399A657A7AEC}" type="pres">
      <dgm:prSet presAssocID="{C414C4F0-B796-4AE8-BF42-325AF7A36B62}" presName="rect1" presStyleLbl="trAlignAcc1" presStyleIdx="3" presStyleCnt="2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F562AB1-C9BF-4F4F-846D-798F2149A8CF}" type="pres">
      <dgm:prSet presAssocID="{C414C4F0-B796-4AE8-BF42-325AF7A36B62}" presName="rect2" presStyleLbl="fgImgPlace1" presStyleIdx="3" presStyleCnt="25" custScaleX="124332"/>
      <dgm:spPr>
        <a:xfrm>
          <a:off x="233071" y="868416"/>
          <a:ext cx="459769" cy="689654"/>
        </a:xfrm>
        <a:prstGeom prst="rect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endParaRPr lang="en-US"/>
        </a:p>
      </dgm:t>
    </dgm:pt>
    <dgm:pt modelId="{FA5A3A91-EEE2-404C-80BE-2014CAEF2E25}" type="pres">
      <dgm:prSet presAssocID="{DA5A46BA-C61D-4BE3-BDE5-BB02D42A33E6}" presName="sibTrans" presStyleCnt="0"/>
      <dgm:spPr/>
    </dgm:pt>
    <dgm:pt modelId="{10A05AB6-3668-4D19-8F60-292C3A697D56}" type="pres">
      <dgm:prSet presAssocID="{94C46848-7403-4B92-902D-A29439C4F9EE}" presName="composite" presStyleCnt="0"/>
      <dgm:spPr/>
    </dgm:pt>
    <dgm:pt modelId="{B7A39BA8-A0AA-4F34-A6AA-767C042E742A}" type="pres">
      <dgm:prSet presAssocID="{94C46848-7403-4B92-902D-A29439C4F9EE}" presName="rect1" presStyleLbl="trAlignAcc1" presStyleIdx="4" presStyleCnt="2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8A7F71-665B-4E8F-8ADB-601451A9999D}" type="pres">
      <dgm:prSet presAssocID="{94C46848-7403-4B92-902D-A29439C4F9EE}" presName="rect2" presStyleLbl="fgImgPlace1" presStyleIdx="4" presStyleCnt="25" custScaleX="120178"/>
      <dgm:spPr>
        <a:xfrm>
          <a:off x="2517817" y="868416"/>
          <a:ext cx="459769" cy="689654"/>
        </a:xfrm>
        <a:prstGeom prst="rect">
          <a:avLst/>
        </a:prstGeom>
        <a:blipFill rotWithShape="1">
          <a:blip xmlns:r="http://schemas.openxmlformats.org/officeDocument/2006/relationships" r:embed="rId5"/>
          <a:stretch>
            <a:fillRect/>
          </a:stretch>
        </a:blip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endParaRPr lang="en-US"/>
        </a:p>
      </dgm:t>
    </dgm:pt>
    <dgm:pt modelId="{ABD4916A-414C-4082-8BEB-DD197537AA88}" type="pres">
      <dgm:prSet presAssocID="{31938D1F-E8F7-481D-870F-B79D14620AAE}" presName="sibTrans" presStyleCnt="0"/>
      <dgm:spPr/>
    </dgm:pt>
    <dgm:pt modelId="{A771B20A-591B-4B71-B3A2-1910BB840BE9}" type="pres">
      <dgm:prSet presAssocID="{B63024D7-762F-4F24-9D5D-F17C74537D15}" presName="composite" presStyleCnt="0"/>
      <dgm:spPr/>
    </dgm:pt>
    <dgm:pt modelId="{D006BEE5-DACF-430A-B097-173429DE462D}" type="pres">
      <dgm:prSet presAssocID="{B63024D7-762F-4F24-9D5D-F17C74537D15}" presName="rect1" presStyleLbl="trAlignAcc1" presStyleIdx="5" presStyleCnt="2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A05BC98-0F20-4689-8D14-6ED34E9F377D}" type="pres">
      <dgm:prSet presAssocID="{B63024D7-762F-4F24-9D5D-F17C74537D15}" presName="rect2" presStyleLbl="fgImgPlace1" presStyleIdx="5" presStyleCnt="25" custScaleX="124214"/>
      <dgm:spPr>
        <a:xfrm>
          <a:off x="4802562" y="868416"/>
          <a:ext cx="459769" cy="689654"/>
        </a:xfrm>
        <a:prstGeom prst="rect">
          <a:avLst/>
        </a:prstGeom>
        <a:blipFill rotWithShape="1">
          <a:blip xmlns:r="http://schemas.openxmlformats.org/officeDocument/2006/relationships" r:embed="rId6"/>
          <a:stretch>
            <a:fillRect/>
          </a:stretch>
        </a:blip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endParaRPr lang="en-US"/>
        </a:p>
      </dgm:t>
    </dgm:pt>
    <dgm:pt modelId="{DC401EE8-46CB-4BF6-BA3F-97C48A45EDDE}" type="pres">
      <dgm:prSet presAssocID="{5B28D392-A247-4CAA-9030-35AC7EC0B62F}" presName="sibTrans" presStyleCnt="0"/>
      <dgm:spPr/>
    </dgm:pt>
    <dgm:pt modelId="{DC657C29-EB55-46B2-8A44-333088412834}" type="pres">
      <dgm:prSet presAssocID="{79A2DF4D-3126-4FBB-993A-4A8EBE0A8C2F}" presName="composite" presStyleCnt="0"/>
      <dgm:spPr/>
    </dgm:pt>
    <dgm:pt modelId="{682D83C3-1DFC-4B29-BE61-594F5C982D52}" type="pres">
      <dgm:prSet presAssocID="{79A2DF4D-3126-4FBB-993A-4A8EBE0A8C2F}" presName="rect1" presStyleLbl="trAlignAcc1" presStyleIdx="6" presStyleCnt="2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D4E9567-77C0-4D12-A045-741495773E16}" type="pres">
      <dgm:prSet presAssocID="{79A2DF4D-3126-4FBB-993A-4A8EBE0A8C2F}" presName="rect2" presStyleLbl="fgImgPlace1" presStyleIdx="6" presStyleCnt="25" custScaleX="124214"/>
      <dgm:spPr>
        <a:xfrm>
          <a:off x="7087307" y="868416"/>
          <a:ext cx="459769" cy="689654"/>
        </a:xfrm>
        <a:prstGeom prst="rect">
          <a:avLst/>
        </a:prstGeom>
        <a:blipFill rotWithShape="1">
          <a:blip xmlns:r="http://schemas.openxmlformats.org/officeDocument/2006/relationships" r:embed="rId7"/>
          <a:stretch>
            <a:fillRect/>
          </a:stretch>
        </a:blip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endParaRPr lang="en-US"/>
        </a:p>
      </dgm:t>
    </dgm:pt>
    <dgm:pt modelId="{5989C95F-BA72-4AB1-AA0E-B4688F35F0F5}" type="pres">
      <dgm:prSet presAssocID="{77AA10EA-DA17-4A87-B22C-9C7D9BEA661C}" presName="sibTrans" presStyleCnt="0"/>
      <dgm:spPr/>
    </dgm:pt>
    <dgm:pt modelId="{A9EC58DA-F19A-4BB1-9081-89778B6EB801}" type="pres">
      <dgm:prSet presAssocID="{6D31C2FF-FD63-49F0-960B-8AFB31506DBF}" presName="composite" presStyleCnt="0"/>
      <dgm:spPr/>
    </dgm:pt>
    <dgm:pt modelId="{4ECA87B2-F9D3-4972-9148-F0DAC2E4F042}" type="pres">
      <dgm:prSet presAssocID="{6D31C2FF-FD63-49F0-960B-8AFB31506DBF}" presName="rect1" presStyleLbl="trAlignAcc1" presStyleIdx="7" presStyleCnt="2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450EA9-8B44-48B5-A8F1-93C23FE54B65}" type="pres">
      <dgm:prSet presAssocID="{6D31C2FF-FD63-49F0-960B-8AFB31506DBF}" presName="rect2" presStyleLbl="fgImgPlace1" presStyleIdx="7" presStyleCnt="25" custScaleX="124214"/>
      <dgm:spPr>
        <a:blipFill rotWithShape="1">
          <a:blip xmlns:r="http://schemas.openxmlformats.org/officeDocument/2006/relationships" r:embed="rId8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48006001-ED2E-44E5-B5C0-26CB55C65864}" type="pres">
      <dgm:prSet presAssocID="{0FC39A12-1EBA-4BAE-B290-B08687A54FB3}" presName="sibTrans" presStyleCnt="0"/>
      <dgm:spPr/>
    </dgm:pt>
    <dgm:pt modelId="{F539A86B-0F72-4F40-8DA0-E55FD4CFEF9E}" type="pres">
      <dgm:prSet presAssocID="{1258A890-0EC4-4030-AE6A-772956C3167E}" presName="composite" presStyleCnt="0"/>
      <dgm:spPr/>
    </dgm:pt>
    <dgm:pt modelId="{4BB6DC76-A302-4FFB-BBEC-559204E74D95}" type="pres">
      <dgm:prSet presAssocID="{1258A890-0EC4-4030-AE6A-772956C3167E}" presName="rect1" presStyleLbl="trAlignAcc1" presStyleIdx="8" presStyleCnt="2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8037C8-77F9-41F0-BA87-2EFFE7A65F78}" type="pres">
      <dgm:prSet presAssocID="{1258A890-0EC4-4030-AE6A-772956C3167E}" presName="rect2" presStyleLbl="fgImgPlace1" presStyleIdx="8" presStyleCnt="25" custScaleX="124214"/>
      <dgm:spPr>
        <a:xfrm>
          <a:off x="2484311" y="1695272"/>
          <a:ext cx="459769" cy="689654"/>
        </a:xfrm>
        <a:prstGeom prst="rect">
          <a:avLst/>
        </a:prstGeom>
        <a:blipFill rotWithShape="1">
          <a:blip xmlns:r="http://schemas.openxmlformats.org/officeDocument/2006/relationships" r:embed="rId9"/>
          <a:stretch>
            <a:fillRect/>
          </a:stretch>
        </a:blip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endParaRPr lang="en-US"/>
        </a:p>
      </dgm:t>
    </dgm:pt>
    <dgm:pt modelId="{7689B34E-4D23-478A-8A76-0D3E56654E9D}" type="pres">
      <dgm:prSet presAssocID="{9600D2A3-E799-4AFE-9519-5F978ACAEC19}" presName="sibTrans" presStyleCnt="0"/>
      <dgm:spPr/>
    </dgm:pt>
    <dgm:pt modelId="{939453EC-AC00-433D-AD14-C6AC0C5079A6}" type="pres">
      <dgm:prSet presAssocID="{8052A194-4A14-466B-8EF8-588A9A63BD4D}" presName="composite" presStyleCnt="0"/>
      <dgm:spPr/>
    </dgm:pt>
    <dgm:pt modelId="{7791B1C7-93D7-4EE8-8AAD-A86D348AA0BA}" type="pres">
      <dgm:prSet presAssocID="{8052A194-4A14-466B-8EF8-588A9A63BD4D}" presName="rect1" presStyleLbl="trAlignAcc1" presStyleIdx="9" presStyleCnt="2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C2DF93-BECE-4A93-B29D-6627550201C8}" type="pres">
      <dgm:prSet presAssocID="{8052A194-4A14-466B-8EF8-588A9A63BD4D}" presName="rect2" presStyleLbl="fgImgPlace1" presStyleIdx="9" presStyleCnt="25" custScaleX="124214"/>
      <dgm:spPr>
        <a:xfrm>
          <a:off x="4769056" y="1695272"/>
          <a:ext cx="459769" cy="689654"/>
        </a:xfrm>
        <a:prstGeom prst="rect">
          <a:avLst/>
        </a:prstGeom>
        <a:blipFill rotWithShape="1">
          <a:blip xmlns:r="http://schemas.openxmlformats.org/officeDocument/2006/relationships" r:embed="rId10"/>
          <a:stretch>
            <a:fillRect/>
          </a:stretch>
        </a:blip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endParaRPr lang="en-US"/>
        </a:p>
      </dgm:t>
    </dgm:pt>
    <dgm:pt modelId="{67452A61-9739-4924-B328-CBB43405F57F}" type="pres">
      <dgm:prSet presAssocID="{C5C55D83-67BB-4796-93C3-64AB5757F7F9}" presName="sibTrans" presStyleCnt="0"/>
      <dgm:spPr/>
    </dgm:pt>
    <dgm:pt modelId="{15CA5145-65C5-44A7-9D87-A1EE3BA1930C}" type="pres">
      <dgm:prSet presAssocID="{C73BF22D-75D2-44C8-9E4E-62BE5A0B60BB}" presName="composite" presStyleCnt="0"/>
      <dgm:spPr/>
    </dgm:pt>
    <dgm:pt modelId="{C284C605-29D2-4988-A085-A73FE2C7B2B5}" type="pres">
      <dgm:prSet presAssocID="{C73BF22D-75D2-44C8-9E4E-62BE5A0B60BB}" presName="rect1" presStyleLbl="trAlignAcc1" presStyleIdx="10" presStyleCnt="25" custLinFactNeighborX="-231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08F8F11-680F-4686-B33D-F39711EE0100}" type="pres">
      <dgm:prSet presAssocID="{C73BF22D-75D2-44C8-9E4E-62BE5A0B60BB}" presName="rect2" presStyleLbl="fgImgPlace1" presStyleIdx="10" presStyleCnt="25" custScaleX="129150" custLinFactNeighborX="-22854"/>
      <dgm:spPr>
        <a:xfrm>
          <a:off x="7053801" y="1695272"/>
          <a:ext cx="593792" cy="689654"/>
        </a:xfrm>
        <a:prstGeom prst="rect">
          <a:avLst/>
        </a:prstGeom>
        <a:blipFill rotWithShape="1">
          <a:blip xmlns:r="http://schemas.openxmlformats.org/officeDocument/2006/relationships" r:embed="rId11"/>
          <a:stretch>
            <a:fillRect/>
          </a:stretch>
        </a:blip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endParaRPr lang="en-US"/>
        </a:p>
      </dgm:t>
    </dgm:pt>
    <dgm:pt modelId="{49E03B23-DBDE-4EEE-B4E7-04E7E9B0F672}" type="pres">
      <dgm:prSet presAssocID="{339443CC-C2B8-49A4-A881-9109B0528552}" presName="sibTrans" presStyleCnt="0"/>
      <dgm:spPr/>
    </dgm:pt>
    <dgm:pt modelId="{467A039F-474D-44F0-BA43-80AA8697B887}" type="pres">
      <dgm:prSet presAssocID="{4F5A07E3-E39E-4F1B-ADBF-F97527755C75}" presName="composite" presStyleCnt="0"/>
      <dgm:spPr/>
    </dgm:pt>
    <dgm:pt modelId="{B8BB76F2-2D6B-49F8-BE0F-C90A0396A63E}" type="pres">
      <dgm:prSet presAssocID="{4F5A07E3-E39E-4F1B-ADBF-F97527755C75}" presName="rect1" presStyleLbl="trAlignAcc1" presStyleIdx="11" presStyleCnt="25" custLinFactNeighborX="-23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AD3C29-F4EA-4127-BE4F-13487BA8A037}" type="pres">
      <dgm:prSet presAssocID="{4F5A07E3-E39E-4F1B-ADBF-F97527755C75}" presName="rect2" presStyleLbl="fgImgPlace1" presStyleIdx="11" presStyleCnt="25" custScaleX="124768" custLinFactNeighborX="-10548"/>
      <dgm:spPr>
        <a:xfrm>
          <a:off x="233071" y="2522128"/>
          <a:ext cx="459769" cy="689654"/>
        </a:xfrm>
        <a:prstGeom prst="rect">
          <a:avLst/>
        </a:prstGeom>
        <a:blipFill rotWithShape="1">
          <a:blip xmlns:r="http://schemas.openxmlformats.org/officeDocument/2006/relationships" r:embed="rId12"/>
          <a:stretch>
            <a:fillRect/>
          </a:stretch>
        </a:blip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endParaRPr lang="en-US"/>
        </a:p>
      </dgm:t>
    </dgm:pt>
    <dgm:pt modelId="{8EE0A508-5B8A-46C7-9C21-ADCD403BA802}" type="pres">
      <dgm:prSet presAssocID="{40D0E872-7898-4ECB-896C-C42B1728FE25}" presName="sibTrans" presStyleCnt="0"/>
      <dgm:spPr/>
    </dgm:pt>
    <dgm:pt modelId="{82390E19-EFC3-483D-B182-16802569BE38}" type="pres">
      <dgm:prSet presAssocID="{8CFA5E1A-AF56-488D-9509-7C6EFD9EDAD5}" presName="composite" presStyleCnt="0"/>
      <dgm:spPr/>
    </dgm:pt>
    <dgm:pt modelId="{6AF2C550-F839-40B8-BEEA-C14FD56A311B}" type="pres">
      <dgm:prSet presAssocID="{8CFA5E1A-AF56-488D-9509-7C6EFD9EDAD5}" presName="rect1" presStyleLbl="trAlignAcc1" presStyleIdx="12" presStyleCnt="2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ABE96D9-5EC7-4824-AA3C-50250247CF0E}" type="pres">
      <dgm:prSet presAssocID="{8CFA5E1A-AF56-488D-9509-7C6EFD9EDAD5}" presName="rect2" presStyleLbl="fgImgPlace1" presStyleIdx="12" presStyleCnt="25" custScaleX="123744"/>
      <dgm:spPr>
        <a:xfrm>
          <a:off x="2517817" y="2522128"/>
          <a:ext cx="459769" cy="689654"/>
        </a:xfrm>
        <a:prstGeom prst="rect">
          <a:avLst/>
        </a:prstGeom>
        <a:blipFill rotWithShape="1">
          <a:blip xmlns:r="http://schemas.openxmlformats.org/officeDocument/2006/relationships" r:embed="rId13"/>
          <a:stretch>
            <a:fillRect/>
          </a:stretch>
        </a:blip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endParaRPr lang="en-US"/>
        </a:p>
      </dgm:t>
    </dgm:pt>
    <dgm:pt modelId="{A95635F7-EE01-4F3E-8E14-5B1F67481706}" type="pres">
      <dgm:prSet presAssocID="{68B73753-56D0-419D-81C0-2D5142073564}" presName="sibTrans" presStyleCnt="0"/>
      <dgm:spPr/>
    </dgm:pt>
    <dgm:pt modelId="{04D25902-CC78-4DE6-B999-C31196DD3006}" type="pres">
      <dgm:prSet presAssocID="{8584C034-2E5F-4520-9C1D-05D1F033A948}" presName="composite" presStyleCnt="0"/>
      <dgm:spPr/>
    </dgm:pt>
    <dgm:pt modelId="{A8CE59F6-0F60-4C01-B160-EC209F7A8E46}" type="pres">
      <dgm:prSet presAssocID="{8584C034-2E5F-4520-9C1D-05D1F033A948}" presName="rect1" presStyleLbl="trAlignAcc1" presStyleIdx="13" presStyleCnt="2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77FE46-45E5-4588-A3E7-7C65FCB83422}" type="pres">
      <dgm:prSet presAssocID="{8584C034-2E5F-4520-9C1D-05D1F033A948}" presName="rect2" presStyleLbl="fgImgPlace1" presStyleIdx="13" presStyleCnt="25" custScaleX="125020"/>
      <dgm:spPr>
        <a:xfrm>
          <a:off x="4802562" y="2522128"/>
          <a:ext cx="459769" cy="689654"/>
        </a:xfrm>
        <a:prstGeom prst="rect">
          <a:avLst/>
        </a:prstGeom>
        <a:blipFill rotWithShape="1">
          <a:blip xmlns:r="http://schemas.openxmlformats.org/officeDocument/2006/relationships" r:embed="rId14"/>
          <a:stretch>
            <a:fillRect/>
          </a:stretch>
        </a:blip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endParaRPr lang="en-US"/>
        </a:p>
      </dgm:t>
    </dgm:pt>
    <dgm:pt modelId="{B8792A56-CC2F-4F6D-8A65-0FACDADA89C3}" type="pres">
      <dgm:prSet presAssocID="{166FFCD4-145D-41D6-A5B5-955E668EDFA2}" presName="sibTrans" presStyleCnt="0"/>
      <dgm:spPr/>
    </dgm:pt>
    <dgm:pt modelId="{C623B2C6-7DD6-4F25-81AD-233B700A7A77}" type="pres">
      <dgm:prSet presAssocID="{8C4D84B9-AA0F-4BF1-97C4-045A6266403D}" presName="composite" presStyleCnt="0"/>
      <dgm:spPr/>
    </dgm:pt>
    <dgm:pt modelId="{FE75C663-EEF5-43B5-9AA9-A245C2A6E59A}" type="pres">
      <dgm:prSet presAssocID="{8C4D84B9-AA0F-4BF1-97C4-045A6266403D}" presName="rect1" presStyleLbl="trAlignAcc1" presStyleIdx="14" presStyleCnt="25" custLinFactNeighborX="308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EF197E-6FDC-47A2-BA54-4D94FC93227E}" type="pres">
      <dgm:prSet presAssocID="{8C4D84B9-AA0F-4BF1-97C4-045A6266403D}" presName="rect2" presStyleLbl="fgImgPlace1" presStyleIdx="14" presStyleCnt="25" custScaleX="103951"/>
      <dgm:spPr>
        <a:xfrm>
          <a:off x="7087307" y="2522128"/>
          <a:ext cx="459769" cy="689654"/>
        </a:xfrm>
        <a:prstGeom prst="rect">
          <a:avLst/>
        </a:prstGeom>
        <a:blipFill rotWithShape="1">
          <a:blip xmlns:r="http://schemas.openxmlformats.org/officeDocument/2006/relationships" r:embed="rId15"/>
          <a:stretch>
            <a:fillRect/>
          </a:stretch>
        </a:blip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endParaRPr lang="en-US"/>
        </a:p>
      </dgm:t>
    </dgm:pt>
    <dgm:pt modelId="{35E6DD64-CCE7-4B59-AD20-304EB1E6EF48}" type="pres">
      <dgm:prSet presAssocID="{0660D10F-4FEC-4227-9447-DC727E77E26D}" presName="sibTrans" presStyleCnt="0"/>
      <dgm:spPr/>
    </dgm:pt>
    <dgm:pt modelId="{5B8263AF-C1BE-4CAC-BC36-DB794056105B}" type="pres">
      <dgm:prSet presAssocID="{9AEA62E3-AD14-4675-BC26-76CFB2FFE0AC}" presName="composite" presStyleCnt="0"/>
      <dgm:spPr/>
    </dgm:pt>
    <dgm:pt modelId="{7DD0EA9F-32B7-4217-9133-00CE0A3E27B2}" type="pres">
      <dgm:prSet presAssocID="{9AEA62E3-AD14-4675-BC26-76CFB2FFE0AC}" presName="rect1" presStyleLbl="trAlignAcc1" presStyleIdx="15" presStyleCnt="25" custScaleX="944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D4EEE1D-AEBB-472B-89C9-4A0502FBEA60}" type="pres">
      <dgm:prSet presAssocID="{9AEA62E3-AD14-4675-BC26-76CFB2FFE0AC}" presName="rect2" presStyleLbl="fgImgPlace1" presStyleIdx="15" presStyleCnt="25" custScaleX="119688"/>
      <dgm:spPr>
        <a:xfrm>
          <a:off x="3676942" y="3348984"/>
          <a:ext cx="459769" cy="689654"/>
        </a:xfrm>
        <a:prstGeom prst="rect">
          <a:avLst/>
        </a:prstGeom>
        <a:blipFill rotWithShape="1">
          <a:blip xmlns:r="http://schemas.openxmlformats.org/officeDocument/2006/relationships" r:embed="rId16"/>
          <a:stretch>
            <a:fillRect/>
          </a:stretch>
        </a:blip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endParaRPr lang="en-US"/>
        </a:p>
      </dgm:t>
    </dgm:pt>
    <dgm:pt modelId="{A856CB9F-BCB2-4685-B71B-106DD6A737D7}" type="pres">
      <dgm:prSet presAssocID="{8C252774-4D6D-4F98-84DA-B584E214F438}" presName="sibTrans" presStyleCnt="0"/>
      <dgm:spPr/>
    </dgm:pt>
    <dgm:pt modelId="{F3E00D67-4AC0-4A01-A176-89FEF4A20375}" type="pres">
      <dgm:prSet presAssocID="{8935764F-709F-4AC5-9642-AB90A5465A6F}" presName="composite" presStyleCnt="0"/>
      <dgm:spPr/>
    </dgm:pt>
    <dgm:pt modelId="{E59CD20A-7BE1-495B-8F2C-8F70A4AA0613}" type="pres">
      <dgm:prSet presAssocID="{8935764F-709F-4AC5-9642-AB90A5465A6F}" presName="rect1" presStyleLbl="trAlignAcc1" presStyleIdx="16" presStyleCnt="25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F73046BF-C40E-4D4C-822E-D9E479878E14}" type="pres">
      <dgm:prSet presAssocID="{8935764F-709F-4AC5-9642-AB90A5465A6F}" presName="rect2" presStyleLbl="fgImgPlace1" presStyleIdx="16" presStyleCnt="25" custScaleX="119688" custLinFactNeighborX="15867"/>
      <dgm:spPr>
        <a:blipFill rotWithShape="1">
          <a:blip xmlns:r="http://schemas.openxmlformats.org/officeDocument/2006/relationships" r:embed="rId17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7E23BAC6-2E9D-43B8-A697-A220914C026B}" type="pres">
      <dgm:prSet presAssocID="{1DC0201D-646C-4CA2-812F-BB5A3C3957E0}" presName="sibTrans" presStyleCnt="0"/>
      <dgm:spPr/>
    </dgm:pt>
    <dgm:pt modelId="{1C53EB8D-A1A3-4E51-844D-34312C4807C5}" type="pres">
      <dgm:prSet presAssocID="{28FB3A00-FE0E-4D71-B6CF-C9B4336C7841}" presName="composite" presStyleCnt="0"/>
      <dgm:spPr/>
    </dgm:pt>
    <dgm:pt modelId="{6B1AE2C8-2385-413C-916F-4438518D9507}" type="pres">
      <dgm:prSet presAssocID="{28FB3A00-FE0E-4D71-B6CF-C9B4336C7841}" presName="rect1" presStyleLbl="trAlignAcc1" presStyleIdx="17" presStyleCnt="2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DEE910C-0E66-4CC1-B14B-95B3C1B81B10}" type="pres">
      <dgm:prSet presAssocID="{28FB3A00-FE0E-4D71-B6CF-C9B4336C7841}" presName="rect2" presStyleLbl="fgImgPlace1" presStyleIdx="17" presStyleCnt="25"/>
      <dgm:spPr/>
    </dgm:pt>
    <dgm:pt modelId="{62EEC7CE-7F2B-4035-B786-470945A39E3A}" type="pres">
      <dgm:prSet presAssocID="{A36DFE30-92ED-4F07-8309-D635787181B4}" presName="sibTrans" presStyleCnt="0"/>
      <dgm:spPr/>
    </dgm:pt>
    <dgm:pt modelId="{3B30DF6D-0124-43E2-9FD7-ABD20C37BAF4}" type="pres">
      <dgm:prSet presAssocID="{FC4859C0-7093-44C1-9D69-A0FE83092850}" presName="composite" presStyleCnt="0"/>
      <dgm:spPr/>
    </dgm:pt>
    <dgm:pt modelId="{E0EBBB77-1DC0-4C62-A122-F90762C56DAA}" type="pres">
      <dgm:prSet presAssocID="{FC4859C0-7093-44C1-9D69-A0FE83092850}" presName="rect1" presStyleLbl="trAlignAcc1" presStyleIdx="18" presStyleCnt="25" custScaleX="91787" custLinFactNeighborX="115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D2D2FE-745E-49D5-9968-C001EA347D1B}" type="pres">
      <dgm:prSet presAssocID="{FC4859C0-7093-44C1-9D69-A0FE83092850}" presName="rect2" presStyleLbl="fgImgPlace1" presStyleIdx="18" presStyleCnt="25" custScaleX="119688"/>
      <dgm:spPr>
        <a:blipFill rotWithShape="1">
          <a:blip xmlns:r="http://schemas.openxmlformats.org/officeDocument/2006/relationships" r:embed="rId18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5C0AF962-71AC-4579-A118-CB19365C17C5}" type="pres">
      <dgm:prSet presAssocID="{92FA389B-A71D-468D-B9F5-92CAE5E641C1}" presName="sibTrans" presStyleCnt="0"/>
      <dgm:spPr/>
    </dgm:pt>
    <dgm:pt modelId="{0CA20A25-72BC-4CB9-9984-FB0625D696C3}" type="pres">
      <dgm:prSet presAssocID="{D1C11360-783E-4B29-A74B-4DD1BC28C4A2}" presName="composite" presStyleCnt="0"/>
      <dgm:spPr/>
    </dgm:pt>
    <dgm:pt modelId="{9DC4172B-6D47-4CB3-954A-0B6B1A5051AC}" type="pres">
      <dgm:prSet presAssocID="{D1C11360-783E-4B29-A74B-4DD1BC28C4A2}" presName="rect1" presStyleLbl="trAlignAcc1" presStyleIdx="19" presStyleCnt="25" custLinFactNeighborX="3281" custLinFactNeighborY="15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55B2860-7757-4DC9-B81D-4AB844B1823C}" type="pres">
      <dgm:prSet presAssocID="{D1C11360-783E-4B29-A74B-4DD1BC28C4A2}" presName="rect2" presStyleLbl="fgImgPlace1" presStyleIdx="19" presStyleCnt="25" custScaleX="135160"/>
      <dgm:spPr>
        <a:blipFill rotWithShape="1">
          <a:blip xmlns:r="http://schemas.openxmlformats.org/officeDocument/2006/relationships" r:embed="rId19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28A89DBE-359F-42EA-A88B-5582C79D2EA6}" type="pres">
      <dgm:prSet presAssocID="{F2DBB9E6-5E26-4513-AED4-4E518525F23B}" presName="sibTrans" presStyleCnt="0"/>
      <dgm:spPr/>
    </dgm:pt>
    <dgm:pt modelId="{6F8A93A4-11C1-4FA3-89CF-1EA6430EDAFE}" type="pres">
      <dgm:prSet presAssocID="{29F8D29D-FA5E-4798-9384-C185050CC651}" presName="composite" presStyleCnt="0"/>
      <dgm:spPr/>
    </dgm:pt>
    <dgm:pt modelId="{4498A2A9-582C-47DD-A7EA-45E692F94632}" type="pres">
      <dgm:prSet presAssocID="{29F8D29D-FA5E-4798-9384-C185050CC651}" presName="rect1" presStyleLbl="trAlignAcc1" presStyleIdx="20" presStyleCnt="2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E7C13A-6273-46EF-99B3-DB1F755FC264}" type="pres">
      <dgm:prSet presAssocID="{29F8D29D-FA5E-4798-9384-C185050CC651}" presName="rect2" presStyleLbl="fgImgPlace1" presStyleIdx="20" presStyleCnt="25" custScaleX="114547" custLinFactNeighborX="5169" custLinFactNeighborY="2012"/>
      <dgm:spPr>
        <a:blipFill rotWithShape="1">
          <a:blip xmlns:r="http://schemas.openxmlformats.org/officeDocument/2006/relationships" r:embed="rId20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95C33C5F-F2CE-42F9-8572-21F51725A1ED}" type="pres">
      <dgm:prSet presAssocID="{60142DA0-5885-44BF-BFB8-D8BFF1EE41BA}" presName="sibTrans" presStyleCnt="0"/>
      <dgm:spPr/>
    </dgm:pt>
    <dgm:pt modelId="{CCF17101-239A-4342-99D6-774554D38B60}" type="pres">
      <dgm:prSet presAssocID="{01FBA06B-35C5-4639-839C-C4FB6C9DD42C}" presName="composite" presStyleCnt="0"/>
      <dgm:spPr/>
    </dgm:pt>
    <dgm:pt modelId="{87074CA6-26FB-4E52-A8BF-D1A221885DF4}" type="pres">
      <dgm:prSet presAssocID="{01FBA06B-35C5-4639-839C-C4FB6C9DD42C}" presName="rect1" presStyleLbl="trAlignAcc1" presStyleIdx="21" presStyleCnt="2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751339B-EEAC-498B-8566-42CC4D4FC5DA}" type="pres">
      <dgm:prSet presAssocID="{01FBA06B-35C5-4639-839C-C4FB6C9DD42C}" presName="rect2" presStyleLbl="fgImgPlace1" presStyleIdx="21" presStyleCnt="25" custScaleX="148929"/>
      <dgm:spPr>
        <a:blipFill rotWithShape="1">
          <a:blip xmlns:r="http://schemas.openxmlformats.org/officeDocument/2006/relationships" r:embed="rId2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2CAA6D84-0311-4FF2-AA0F-FE2189B2E485}" type="pres">
      <dgm:prSet presAssocID="{7E07D714-B34D-436F-87C5-E8CE90887AF8}" presName="sibTrans" presStyleCnt="0"/>
      <dgm:spPr/>
    </dgm:pt>
    <dgm:pt modelId="{BD6E16C6-660A-4BCF-9A20-B3AB8631C1C4}" type="pres">
      <dgm:prSet presAssocID="{C7E462ED-CC74-4FF1-A18F-F22F671C4498}" presName="composite" presStyleCnt="0"/>
      <dgm:spPr/>
    </dgm:pt>
    <dgm:pt modelId="{F6AD94B2-76C4-4B77-8861-B10AC7BA59B8}" type="pres">
      <dgm:prSet presAssocID="{C7E462ED-CC74-4FF1-A18F-F22F671C4498}" presName="rect1" presStyleLbl="trAlignAcc1" presStyleIdx="22" presStyleCnt="2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C63CC4-DB1C-4040-82CD-C237D079723B}" type="pres">
      <dgm:prSet presAssocID="{C7E462ED-CC74-4FF1-A18F-F22F671C4498}" presName="rect2" presStyleLbl="fgImgPlace1" presStyleIdx="22" presStyleCnt="25" custScaleX="124669"/>
      <dgm:spPr>
        <a:blipFill rotWithShape="1">
          <a:blip xmlns:r="http://schemas.openxmlformats.org/officeDocument/2006/relationships" r:embed="rId22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8D06DA8B-5694-47CA-B36C-4E57FB657D3D}" type="pres">
      <dgm:prSet presAssocID="{AE250BC1-56BB-4399-B5D0-46673BA6BE01}" presName="sibTrans" presStyleCnt="0"/>
      <dgm:spPr/>
    </dgm:pt>
    <dgm:pt modelId="{9AF425E6-7FF1-4BB3-879C-E6D66C3A7CEF}" type="pres">
      <dgm:prSet presAssocID="{8B9C800E-DD26-47D3-A46B-8C7BA328D3AA}" presName="composite" presStyleCnt="0"/>
      <dgm:spPr/>
    </dgm:pt>
    <dgm:pt modelId="{155441BA-2297-41D5-B257-525EE1488556}" type="pres">
      <dgm:prSet presAssocID="{8B9C800E-DD26-47D3-A46B-8C7BA328D3AA}" presName="rect1" presStyleLbl="trAlignAcc1" presStyleIdx="23" presStyleCnt="25" custLinFactNeighborX="2109" custLinFactNeighborY="-15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C7906D-D11D-417B-BC2F-FBAA4A7C8073}" type="pres">
      <dgm:prSet presAssocID="{8B9C800E-DD26-47D3-A46B-8C7BA328D3AA}" presName="rect2" presStyleLbl="fgImgPlace1" presStyleIdx="23" presStyleCnt="25" custScaleX="112805"/>
      <dgm:spPr>
        <a:blipFill rotWithShape="1">
          <a:blip xmlns:r="http://schemas.openxmlformats.org/officeDocument/2006/relationships" r:embed="rId23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1A890FCA-7758-43BC-B2F9-A4F2AA242582}" type="pres">
      <dgm:prSet presAssocID="{E8ED31EE-582C-43E5-AFD2-B859E817F7CE}" presName="sibTrans" presStyleCnt="0"/>
      <dgm:spPr/>
    </dgm:pt>
    <dgm:pt modelId="{E6BAFBF8-6233-4069-9B38-7A6D69C57334}" type="pres">
      <dgm:prSet presAssocID="{8C2ECAA4-5EE2-4A06-89C3-27F3DA4CB3D5}" presName="composite" presStyleCnt="0"/>
      <dgm:spPr/>
    </dgm:pt>
    <dgm:pt modelId="{DB47B4F6-896E-4585-885D-F5DF45377222}" type="pres">
      <dgm:prSet presAssocID="{8C2ECAA4-5EE2-4A06-89C3-27F3DA4CB3D5}" presName="rect1" presStyleLbl="trAlignAcc1" presStyleIdx="24" presStyleCnt="25" custScaleX="964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FB85DF2-1A48-4A06-8022-B07393C7E41D}" type="pres">
      <dgm:prSet presAssocID="{8C2ECAA4-5EE2-4A06-89C3-27F3DA4CB3D5}" presName="rect2" presStyleLbl="fgImgPlace1" presStyleIdx="24" presStyleCnt="25" custScaleX="137305"/>
      <dgm:spPr>
        <a:blipFill rotWithShape="1">
          <a:blip xmlns:r="http://schemas.openxmlformats.org/officeDocument/2006/relationships" r:embed="rId24"/>
          <a:stretch>
            <a:fillRect/>
          </a:stretch>
        </a:blipFill>
      </dgm:spPr>
      <dgm:t>
        <a:bodyPr/>
        <a:lstStyle/>
        <a:p>
          <a:endParaRPr lang="en-US"/>
        </a:p>
      </dgm:t>
    </dgm:pt>
  </dgm:ptLst>
  <dgm:cxnLst>
    <dgm:cxn modelId="{B3C35701-EE63-4400-A6C5-9A423C025714}" srcId="{1643239B-4E70-402A-956E-6F1D8F431E14}" destId="{6D31C2FF-FD63-49F0-960B-8AFB31506DBF}" srcOrd="7" destOrd="0" parTransId="{654857A8-EB51-4DDC-9A0C-5C6840572FCC}" sibTransId="{0FC39A12-1EBA-4BAE-B290-B08687A54FB3}"/>
    <dgm:cxn modelId="{C335DA53-81F0-48E5-A2A4-53CD8F42F106}" type="presOf" srcId="{FC4859C0-7093-44C1-9D69-A0FE83092850}" destId="{E0EBBB77-1DC0-4C62-A122-F90762C56DAA}" srcOrd="0" destOrd="0" presId="urn:microsoft.com/office/officeart/2008/layout/PictureStrips"/>
    <dgm:cxn modelId="{BA88E1A7-B262-4F9D-BB72-052F3347E218}" type="presOf" srcId="{D44B7809-6182-4C5A-B977-C2B9AFEA0A8F}" destId="{B7A39BA8-A0AA-4F34-A6AA-767C042E742A}" srcOrd="0" destOrd="1" presId="urn:microsoft.com/office/officeart/2008/layout/PictureStrips"/>
    <dgm:cxn modelId="{6B42890E-55CD-4A7C-83E1-F1DF9870C90B}" type="presOf" srcId="{94C46848-7403-4B92-902D-A29439C4F9EE}" destId="{B7A39BA8-A0AA-4F34-A6AA-767C042E742A}" srcOrd="0" destOrd="0" presId="urn:microsoft.com/office/officeart/2008/layout/PictureStrips"/>
    <dgm:cxn modelId="{378D92B2-7F61-4C97-8E93-4D86FB91C0A6}" srcId="{1643239B-4E70-402A-956E-6F1D8F431E14}" destId="{C73BF22D-75D2-44C8-9E4E-62BE5A0B60BB}" srcOrd="10" destOrd="0" parTransId="{39E5F464-312A-47AC-BF3E-3C515D7DC1F8}" sibTransId="{339443CC-C2B8-49A4-A881-9109B0528552}"/>
    <dgm:cxn modelId="{DAE72477-FC1B-4064-B966-6F140D6ED50C}" type="presOf" srcId="{79A2DF4D-3126-4FBB-993A-4A8EBE0A8C2F}" destId="{682D83C3-1DFC-4B29-BE61-594F5C982D52}" srcOrd="0" destOrd="0" presId="urn:microsoft.com/office/officeart/2008/layout/PictureStrips"/>
    <dgm:cxn modelId="{97CDD653-BCF6-4285-88BF-B2F06929BC1A}" srcId="{1643239B-4E70-402A-956E-6F1D8F431E14}" destId="{1258A890-0EC4-4030-AE6A-772956C3167E}" srcOrd="8" destOrd="0" parTransId="{219CA657-7985-4245-956A-356823FD4F3B}" sibTransId="{9600D2A3-E799-4AFE-9519-5F978ACAEC19}"/>
    <dgm:cxn modelId="{2D1AF15B-DB72-484F-9149-4E32B47888AB}" type="presOf" srcId="{C73BF22D-75D2-44C8-9E4E-62BE5A0B60BB}" destId="{C284C605-29D2-4988-A085-A73FE2C7B2B5}" srcOrd="0" destOrd="0" presId="urn:microsoft.com/office/officeart/2008/layout/PictureStrips"/>
    <dgm:cxn modelId="{4E7F2781-4585-4A68-ADD7-1A307C96D136}" srcId="{1643239B-4E70-402A-956E-6F1D8F431E14}" destId="{29F8D29D-FA5E-4798-9384-C185050CC651}" srcOrd="20" destOrd="0" parTransId="{22DC03DF-3F66-4762-827C-AA4EBA0B97B5}" sibTransId="{60142DA0-5885-44BF-BFB8-D8BFF1EE41BA}"/>
    <dgm:cxn modelId="{ED4BAAC9-D136-4253-92E4-E31D49A710C1}" type="presOf" srcId="{729A6D5E-6AF8-4B12-B7FD-FB37C56D3F4C}" destId="{B7A39BA8-A0AA-4F34-A6AA-767C042E742A}" srcOrd="0" destOrd="2" presId="urn:microsoft.com/office/officeart/2008/layout/PictureStrips"/>
    <dgm:cxn modelId="{E9AB2936-4D6C-46D6-902D-464858E4ACCB}" type="presOf" srcId="{01FBA06B-35C5-4639-839C-C4FB6C9DD42C}" destId="{87074CA6-26FB-4E52-A8BF-D1A221885DF4}" srcOrd="0" destOrd="0" presId="urn:microsoft.com/office/officeart/2008/layout/PictureStrips"/>
    <dgm:cxn modelId="{55A6D0AD-D001-4E19-A6D7-479EF11AF25E}" type="presOf" srcId="{9DEB2A77-5FC2-4238-81B4-A16A1030E7CD}" destId="{372C799E-3260-45C1-9023-A8D898F771F4}" srcOrd="0" destOrd="0" presId="urn:microsoft.com/office/officeart/2008/layout/PictureStrips"/>
    <dgm:cxn modelId="{634CC5E6-4F22-4877-86B5-F72862C3E91D}" srcId="{1643239B-4E70-402A-956E-6F1D8F431E14}" destId="{4D01BD88-31FB-48AF-990C-BB4EE9F1ED42}" srcOrd="2" destOrd="0" parTransId="{22447AB6-08A4-49BB-9136-F2182F8C41F4}" sibTransId="{65D7A1F6-DA86-4CEF-A37B-AFF50BC40563}"/>
    <dgm:cxn modelId="{178F20A2-7E67-4B56-85CD-BE8FF7FD5C53}" type="presOf" srcId="{1643239B-4E70-402A-956E-6F1D8F431E14}" destId="{6C35DF6E-A741-4915-99F8-582638F0D396}" srcOrd="0" destOrd="0" presId="urn:microsoft.com/office/officeart/2008/layout/PictureStrips"/>
    <dgm:cxn modelId="{8133CCC2-8826-4CF2-ACEB-47BFC16DFE5B}" type="presOf" srcId="{D1C11360-783E-4B29-A74B-4DD1BC28C4A2}" destId="{9DC4172B-6D47-4CB3-954A-0B6B1A5051AC}" srcOrd="0" destOrd="0" presId="urn:microsoft.com/office/officeart/2008/layout/PictureStrips"/>
    <dgm:cxn modelId="{D0F81D4E-3A01-4162-95E7-0BEA944F97ED}" type="presOf" srcId="{4F5A07E3-E39E-4F1B-ADBF-F97527755C75}" destId="{B8BB76F2-2D6B-49F8-BE0F-C90A0396A63E}" srcOrd="0" destOrd="0" presId="urn:microsoft.com/office/officeart/2008/layout/PictureStrips"/>
    <dgm:cxn modelId="{CFD23BEC-79E8-4630-BB0B-7CE8A0876FF2}" type="presOf" srcId="{C414C4F0-B796-4AE8-BF42-325AF7A36B62}" destId="{D3432909-3582-49AB-B80C-399A657A7AEC}" srcOrd="0" destOrd="0" presId="urn:microsoft.com/office/officeart/2008/layout/PictureStrips"/>
    <dgm:cxn modelId="{F75A3447-9C51-4D32-90D5-D25B68B57B86}" srcId="{1643239B-4E70-402A-956E-6F1D8F431E14}" destId="{94C46848-7403-4B92-902D-A29439C4F9EE}" srcOrd="4" destOrd="0" parTransId="{29E971C5-7D03-4C2D-AC54-88DD6D66FE73}" sibTransId="{31938D1F-E8F7-481D-870F-B79D14620AAE}"/>
    <dgm:cxn modelId="{934EBB84-437C-4BF3-B06D-0482CA6995C0}" type="presOf" srcId="{29F8D29D-FA5E-4798-9384-C185050CC651}" destId="{4498A2A9-582C-47DD-A7EA-45E692F94632}" srcOrd="0" destOrd="0" presId="urn:microsoft.com/office/officeart/2008/layout/PictureStrips"/>
    <dgm:cxn modelId="{01E951F6-A62D-4BA3-8DA8-C15C738174E6}" srcId="{1643239B-4E70-402A-956E-6F1D8F431E14}" destId="{D1C11360-783E-4B29-A74B-4DD1BC28C4A2}" srcOrd="19" destOrd="0" parTransId="{1AA5736E-8EC1-4B34-8C9A-032857CEA051}" sibTransId="{F2DBB9E6-5E26-4513-AED4-4E518525F23B}"/>
    <dgm:cxn modelId="{02DC99D0-AF28-40E8-A839-4D190C6B2E38}" srcId="{1643239B-4E70-402A-956E-6F1D8F431E14}" destId="{8C4D84B9-AA0F-4BF1-97C4-045A6266403D}" srcOrd="14" destOrd="0" parTransId="{D278166D-743B-4934-8212-5EBE1C50364F}" sibTransId="{0660D10F-4FEC-4227-9447-DC727E77E26D}"/>
    <dgm:cxn modelId="{C9444801-B26E-4819-8964-B5DB281EF214}" type="presOf" srcId="{4D01BD88-31FB-48AF-990C-BB4EE9F1ED42}" destId="{6B633FAC-F5A0-4AB7-A331-DDA19134BB59}" srcOrd="0" destOrd="0" presId="urn:microsoft.com/office/officeart/2008/layout/PictureStrips"/>
    <dgm:cxn modelId="{1A7C2E6F-C543-4B52-B2EB-7963FFA6B095}" type="presOf" srcId="{9AEA62E3-AD14-4675-BC26-76CFB2FFE0AC}" destId="{7DD0EA9F-32B7-4217-9133-00CE0A3E27B2}" srcOrd="0" destOrd="0" presId="urn:microsoft.com/office/officeart/2008/layout/PictureStrips"/>
    <dgm:cxn modelId="{FFF3ECED-9665-4B59-AC19-CE0476CBD41A}" type="presOf" srcId="{C7E462ED-CC74-4FF1-A18F-F22F671C4498}" destId="{F6AD94B2-76C4-4B77-8861-B10AC7BA59B8}" srcOrd="0" destOrd="0" presId="urn:microsoft.com/office/officeart/2008/layout/PictureStrips"/>
    <dgm:cxn modelId="{BFCF55A0-D940-4DC9-8856-D61EA6A35A3F}" srcId="{1643239B-4E70-402A-956E-6F1D8F431E14}" destId="{B63024D7-762F-4F24-9D5D-F17C74537D15}" srcOrd="5" destOrd="0" parTransId="{102EFFBC-2EEC-4A32-965A-8287050CE660}" sibTransId="{5B28D392-A247-4CAA-9030-35AC7EC0B62F}"/>
    <dgm:cxn modelId="{50AF29DB-1712-49A8-94DA-996A91668C5C}" srcId="{1643239B-4E70-402A-956E-6F1D8F431E14}" destId="{8935764F-709F-4AC5-9642-AB90A5465A6F}" srcOrd="16" destOrd="0" parTransId="{6F807377-1244-4561-9A0C-52A951AEB76D}" sibTransId="{1DC0201D-646C-4CA2-812F-BB5A3C3957E0}"/>
    <dgm:cxn modelId="{FD0B4B3B-28EF-4A6C-BC71-9E1EC0A415DE}" type="presOf" srcId="{8935764F-709F-4AC5-9642-AB90A5465A6F}" destId="{E59CD20A-7BE1-495B-8F2C-8F70A4AA0613}" srcOrd="0" destOrd="0" presId="urn:microsoft.com/office/officeart/2008/layout/PictureStrips"/>
    <dgm:cxn modelId="{3AEDBB70-2E46-4BF9-AE0B-F9FD517940FF}" srcId="{1643239B-4E70-402A-956E-6F1D8F431E14}" destId="{4F5A07E3-E39E-4F1B-ADBF-F97527755C75}" srcOrd="11" destOrd="0" parTransId="{ADCA1C6A-E8B1-417E-B74F-00F60812011F}" sibTransId="{40D0E872-7898-4ECB-896C-C42B1728FE25}"/>
    <dgm:cxn modelId="{E85D4BEB-077C-4ECD-A871-ABCC9EF82743}" type="presOf" srcId="{8C4D84B9-AA0F-4BF1-97C4-045A6266403D}" destId="{FE75C663-EEF5-43B5-9AA9-A245C2A6E59A}" srcOrd="0" destOrd="0" presId="urn:microsoft.com/office/officeart/2008/layout/PictureStrips"/>
    <dgm:cxn modelId="{851200D2-9162-45C9-B644-B6E5C81A72B8}" srcId="{94C46848-7403-4B92-902D-A29439C4F9EE}" destId="{D44B7809-6182-4C5A-B977-C2B9AFEA0A8F}" srcOrd="0" destOrd="0" parTransId="{1552EF4B-870E-49A9-8D13-6FABF884AD4E}" sibTransId="{E187759D-D1E2-4768-8EF4-FCAE1CAF4AED}"/>
    <dgm:cxn modelId="{92297987-5274-4CE8-8C85-FCFA054DD991}" srcId="{1643239B-4E70-402A-956E-6F1D8F431E14}" destId="{79A2DF4D-3126-4FBB-993A-4A8EBE0A8C2F}" srcOrd="6" destOrd="0" parTransId="{88D70074-564B-4855-8B37-9DC61D4CBD04}" sibTransId="{77AA10EA-DA17-4A87-B22C-9C7D9BEA661C}"/>
    <dgm:cxn modelId="{73377C6F-C92B-4FD1-82C7-BF2384B5FE50}" type="presOf" srcId="{1258A890-0EC4-4030-AE6A-772956C3167E}" destId="{4BB6DC76-A302-4FFB-BBEC-559204E74D95}" srcOrd="0" destOrd="0" presId="urn:microsoft.com/office/officeart/2008/layout/PictureStrips"/>
    <dgm:cxn modelId="{02360D0E-7BE4-48EB-B60D-F4BA6CB0937C}" srcId="{1643239B-4E70-402A-956E-6F1D8F431E14}" destId="{FC4859C0-7093-44C1-9D69-A0FE83092850}" srcOrd="18" destOrd="0" parTransId="{3744E9D9-90AF-4018-8A38-DCC60B048BD2}" sibTransId="{92FA389B-A71D-468D-B9F5-92CAE5E641C1}"/>
    <dgm:cxn modelId="{53650085-896B-4E1A-AD2E-7C38D9FCB2AA}" srcId="{1643239B-4E70-402A-956E-6F1D8F431E14}" destId="{8CFA5E1A-AF56-488D-9509-7C6EFD9EDAD5}" srcOrd="12" destOrd="0" parTransId="{49A0170A-0C69-4AB9-994B-5DA0AB2CCD35}" sibTransId="{68B73753-56D0-419D-81C0-2D5142073564}"/>
    <dgm:cxn modelId="{F03AC934-C827-4F57-ACD6-29E57B99D0C9}" type="presOf" srcId="{8C2ECAA4-5EE2-4A06-89C3-27F3DA4CB3D5}" destId="{DB47B4F6-896E-4585-885D-F5DF45377222}" srcOrd="0" destOrd="0" presId="urn:microsoft.com/office/officeart/2008/layout/PictureStrips"/>
    <dgm:cxn modelId="{A5A746C6-3DA8-4236-91B0-7E75BD7C74F8}" type="presOf" srcId="{8CFA5E1A-AF56-488D-9509-7C6EFD9EDAD5}" destId="{6AF2C550-F839-40B8-BEEA-C14FD56A311B}" srcOrd="0" destOrd="0" presId="urn:microsoft.com/office/officeart/2008/layout/PictureStrips"/>
    <dgm:cxn modelId="{99A6707B-3E95-411E-9888-EB3EEECDD786}" srcId="{94C46848-7403-4B92-902D-A29439C4F9EE}" destId="{729A6D5E-6AF8-4B12-B7FD-FB37C56D3F4C}" srcOrd="1" destOrd="0" parTransId="{636E2ED6-F461-48C7-B2B9-EB601D52D8CC}" sibTransId="{86CDBA9F-F50A-47D9-A3FD-A5E7D9ADB549}"/>
    <dgm:cxn modelId="{C6B21119-2A6F-4463-9766-7AEDEBBB7057}" type="presOf" srcId="{9B53410B-1F68-4A5B-B274-A001DD14A162}" destId="{682D83C3-1DFC-4B29-BE61-594F5C982D52}" srcOrd="0" destOrd="1" presId="urn:microsoft.com/office/officeart/2008/layout/PictureStrips"/>
    <dgm:cxn modelId="{F6F66060-17D3-4809-A853-6554BB23E664}" srcId="{1643239B-4E70-402A-956E-6F1D8F431E14}" destId="{9DEB2A77-5FC2-4238-81B4-A16A1030E7CD}" srcOrd="0" destOrd="0" parTransId="{A8D58049-B819-42EF-B1D0-1FFE036ED70F}" sibTransId="{E6D27782-95FD-4DBE-BE7A-7511DFA41EAF}"/>
    <dgm:cxn modelId="{CBB4FD15-B066-4312-AADC-CC125630DF47}" type="presOf" srcId="{8B9C800E-DD26-47D3-A46B-8C7BA328D3AA}" destId="{155441BA-2297-41D5-B257-525EE1488556}" srcOrd="0" destOrd="0" presId="urn:microsoft.com/office/officeart/2008/layout/PictureStrips"/>
    <dgm:cxn modelId="{43BFF01C-1431-4807-B850-17439C6166BB}" type="presOf" srcId="{6D31C2FF-FD63-49F0-960B-8AFB31506DBF}" destId="{4ECA87B2-F9D3-4972-9148-F0DAC2E4F042}" srcOrd="0" destOrd="0" presId="urn:microsoft.com/office/officeart/2008/layout/PictureStrips"/>
    <dgm:cxn modelId="{D6DFF619-0483-43DD-AD06-FAA2B41C289E}" srcId="{1643239B-4E70-402A-956E-6F1D8F431E14}" destId="{8B9C800E-DD26-47D3-A46B-8C7BA328D3AA}" srcOrd="23" destOrd="0" parTransId="{8AC77B48-22A0-4D88-A8B8-F52B7B5B1378}" sibTransId="{E8ED31EE-582C-43E5-AFD2-B859E817F7CE}"/>
    <dgm:cxn modelId="{82D86917-56DC-4DA9-9CDB-360C68224A36}" srcId="{1643239B-4E70-402A-956E-6F1D8F431E14}" destId="{8584C034-2E5F-4520-9C1D-05D1F033A948}" srcOrd="13" destOrd="0" parTransId="{0306D464-2B60-417A-94C7-9F16B326F134}" sibTransId="{166FFCD4-145D-41D6-A5B5-955E668EDFA2}"/>
    <dgm:cxn modelId="{29228C02-8E29-455B-BF6E-B4D7E9DC6241}" srcId="{1643239B-4E70-402A-956E-6F1D8F431E14}" destId="{28FB3A00-FE0E-4D71-B6CF-C9B4336C7841}" srcOrd="17" destOrd="0" parTransId="{4508E858-0F39-4013-A275-0A2FE4E6E428}" sibTransId="{A36DFE30-92ED-4F07-8309-D635787181B4}"/>
    <dgm:cxn modelId="{B870FE82-22EC-45E7-8F12-2618E82658FA}" srcId="{1643239B-4E70-402A-956E-6F1D8F431E14}" destId="{E336C99A-EF89-47B6-AB38-59B35EFB752E}" srcOrd="1" destOrd="0" parTransId="{FDDC9C23-C333-4509-B01D-4C638A3A01F2}" sibTransId="{048ED8F9-375E-46D8-B3C9-9F6E89975D0D}"/>
    <dgm:cxn modelId="{9E64D3A3-1846-4439-8BFA-FCC63524512C}" srcId="{1643239B-4E70-402A-956E-6F1D8F431E14}" destId="{8C2ECAA4-5EE2-4A06-89C3-27F3DA4CB3D5}" srcOrd="24" destOrd="0" parTransId="{AB09918B-1030-4B27-9CF6-7567A543F147}" sibTransId="{F8F1BEED-01A4-4623-A676-392944A715DC}"/>
    <dgm:cxn modelId="{5720F34D-0CD0-457D-BE28-31FAD39DB6AD}" srcId="{79A2DF4D-3126-4FBB-993A-4A8EBE0A8C2F}" destId="{9B53410B-1F68-4A5B-B274-A001DD14A162}" srcOrd="0" destOrd="0" parTransId="{48EDDCAB-5729-4F7A-81A2-23E7BED107C6}" sibTransId="{A50A6AB8-A4E6-4CD4-8C9F-B4C36707AB82}"/>
    <dgm:cxn modelId="{45128942-878C-43F6-BD7C-1FA5175C3AD8}" type="presOf" srcId="{28FB3A00-FE0E-4D71-B6CF-C9B4336C7841}" destId="{6B1AE2C8-2385-413C-916F-4438518D9507}" srcOrd="0" destOrd="0" presId="urn:microsoft.com/office/officeart/2008/layout/PictureStrips"/>
    <dgm:cxn modelId="{23FE1949-AC92-47A5-84B1-7B596C25D7FB}" srcId="{1643239B-4E70-402A-956E-6F1D8F431E14}" destId="{C414C4F0-B796-4AE8-BF42-325AF7A36B62}" srcOrd="3" destOrd="0" parTransId="{9DD25911-BAF3-48E0-9276-F867B31F0239}" sibTransId="{DA5A46BA-C61D-4BE3-BDE5-BB02D42A33E6}"/>
    <dgm:cxn modelId="{04D838EA-1B30-40C3-B200-2F70E2296CB3}" type="presOf" srcId="{E336C99A-EF89-47B6-AB38-59B35EFB752E}" destId="{AB9AAE46-0EBF-4E09-8E97-094DDBEE5278}" srcOrd="0" destOrd="0" presId="urn:microsoft.com/office/officeart/2008/layout/PictureStrips"/>
    <dgm:cxn modelId="{673B44F4-3783-449A-B6BB-6D1600B6CE96}" srcId="{1643239B-4E70-402A-956E-6F1D8F431E14}" destId="{8052A194-4A14-466B-8EF8-588A9A63BD4D}" srcOrd="9" destOrd="0" parTransId="{618DB418-FA67-4B49-A3D8-3632674DF26E}" sibTransId="{C5C55D83-67BB-4796-93C3-64AB5757F7F9}"/>
    <dgm:cxn modelId="{59E86A3B-3AB9-4477-B61D-B9AAFAF04B6D}" srcId="{1643239B-4E70-402A-956E-6F1D8F431E14}" destId="{C7E462ED-CC74-4FF1-A18F-F22F671C4498}" srcOrd="22" destOrd="0" parTransId="{CAB08CF7-5744-4CB7-B24B-09704A8C0A29}" sibTransId="{AE250BC1-56BB-4399-B5D0-46673BA6BE01}"/>
    <dgm:cxn modelId="{74E0E24C-54CF-4684-8C7C-E2154F53371C}" srcId="{1643239B-4E70-402A-956E-6F1D8F431E14}" destId="{9AEA62E3-AD14-4675-BC26-76CFB2FFE0AC}" srcOrd="15" destOrd="0" parTransId="{B43A030B-C4A9-4E8A-BCE0-514780C19D3B}" sibTransId="{8C252774-4D6D-4F98-84DA-B584E214F438}"/>
    <dgm:cxn modelId="{C5906032-33E2-4541-B897-47AC4D9F269A}" type="presOf" srcId="{8052A194-4A14-466B-8EF8-588A9A63BD4D}" destId="{7791B1C7-93D7-4EE8-8AAD-A86D348AA0BA}" srcOrd="0" destOrd="0" presId="urn:microsoft.com/office/officeart/2008/layout/PictureStrips"/>
    <dgm:cxn modelId="{3E2380C0-0169-4242-AE39-10DBA9B64F5F}" srcId="{1643239B-4E70-402A-956E-6F1D8F431E14}" destId="{01FBA06B-35C5-4639-839C-C4FB6C9DD42C}" srcOrd="21" destOrd="0" parTransId="{2D53CEC5-1649-4188-AA59-B57D2BE347B7}" sibTransId="{7E07D714-B34D-436F-87C5-E8CE90887AF8}"/>
    <dgm:cxn modelId="{1ACD97A8-858E-4B04-BC71-0589F2165949}" type="presOf" srcId="{8584C034-2E5F-4520-9C1D-05D1F033A948}" destId="{A8CE59F6-0F60-4C01-B160-EC209F7A8E46}" srcOrd="0" destOrd="0" presId="urn:microsoft.com/office/officeart/2008/layout/PictureStrips"/>
    <dgm:cxn modelId="{92C0D94D-A611-4E00-817B-44630E2662AB}" type="presOf" srcId="{B63024D7-762F-4F24-9D5D-F17C74537D15}" destId="{D006BEE5-DACF-430A-B097-173429DE462D}" srcOrd="0" destOrd="0" presId="urn:microsoft.com/office/officeart/2008/layout/PictureStrips"/>
    <dgm:cxn modelId="{9F365BCE-A58F-44FD-BC44-77A0AEBAC2F5}" type="presParOf" srcId="{6C35DF6E-A741-4915-99F8-582638F0D396}" destId="{2414E363-F947-4189-9805-DC77CDAEB8E5}" srcOrd="0" destOrd="0" presId="urn:microsoft.com/office/officeart/2008/layout/PictureStrips"/>
    <dgm:cxn modelId="{6AFFA81F-0715-4D86-BED6-8ABFD1015A2D}" type="presParOf" srcId="{2414E363-F947-4189-9805-DC77CDAEB8E5}" destId="{372C799E-3260-45C1-9023-A8D898F771F4}" srcOrd="0" destOrd="0" presId="urn:microsoft.com/office/officeart/2008/layout/PictureStrips"/>
    <dgm:cxn modelId="{C6D011C6-798F-4FF3-BE37-EB6EC67DBAA8}" type="presParOf" srcId="{2414E363-F947-4189-9805-DC77CDAEB8E5}" destId="{A995B84F-1188-4961-93D6-13D33E3C7BAB}" srcOrd="1" destOrd="0" presId="urn:microsoft.com/office/officeart/2008/layout/PictureStrips"/>
    <dgm:cxn modelId="{527EB2C0-5D7F-4341-9C10-23A185A7ECE0}" type="presParOf" srcId="{6C35DF6E-A741-4915-99F8-582638F0D396}" destId="{B6BB3098-34F2-4727-9536-43011E419878}" srcOrd="1" destOrd="0" presId="urn:microsoft.com/office/officeart/2008/layout/PictureStrips"/>
    <dgm:cxn modelId="{81EA5E6E-15A5-48B7-955F-4690A3E0F6CA}" type="presParOf" srcId="{6C35DF6E-A741-4915-99F8-582638F0D396}" destId="{DC7EBCE7-1FE2-4E9E-AD60-251A390DDDC2}" srcOrd="2" destOrd="0" presId="urn:microsoft.com/office/officeart/2008/layout/PictureStrips"/>
    <dgm:cxn modelId="{3F57ECEF-F85E-46E2-B7F8-96B56E8840E3}" type="presParOf" srcId="{DC7EBCE7-1FE2-4E9E-AD60-251A390DDDC2}" destId="{AB9AAE46-0EBF-4E09-8E97-094DDBEE5278}" srcOrd="0" destOrd="0" presId="urn:microsoft.com/office/officeart/2008/layout/PictureStrips"/>
    <dgm:cxn modelId="{6428ADB3-C292-44FE-9EC6-E56A1C5198B5}" type="presParOf" srcId="{DC7EBCE7-1FE2-4E9E-AD60-251A390DDDC2}" destId="{380FCC97-DB09-4301-8013-9D4098BBF7C2}" srcOrd="1" destOrd="0" presId="urn:microsoft.com/office/officeart/2008/layout/PictureStrips"/>
    <dgm:cxn modelId="{91EF30FD-D96D-4970-8A03-F46B61AB73E5}" type="presParOf" srcId="{6C35DF6E-A741-4915-99F8-582638F0D396}" destId="{B14A1CFA-89E5-484D-9D4E-6E91A8BBF3AC}" srcOrd="3" destOrd="0" presId="urn:microsoft.com/office/officeart/2008/layout/PictureStrips"/>
    <dgm:cxn modelId="{3526C882-415C-4CF1-B035-2ED3B5E04E7C}" type="presParOf" srcId="{6C35DF6E-A741-4915-99F8-582638F0D396}" destId="{0363F8CB-3830-45B2-AF9C-82E83CBA05B8}" srcOrd="4" destOrd="0" presId="urn:microsoft.com/office/officeart/2008/layout/PictureStrips"/>
    <dgm:cxn modelId="{BA2FF727-8466-413F-8845-4741DE188547}" type="presParOf" srcId="{0363F8CB-3830-45B2-AF9C-82E83CBA05B8}" destId="{6B633FAC-F5A0-4AB7-A331-DDA19134BB59}" srcOrd="0" destOrd="0" presId="urn:microsoft.com/office/officeart/2008/layout/PictureStrips"/>
    <dgm:cxn modelId="{1F44C149-C31A-48DA-B41F-6EB74B7290E0}" type="presParOf" srcId="{0363F8CB-3830-45B2-AF9C-82E83CBA05B8}" destId="{1667D6B6-4D02-4CF7-8CE5-142F7F7DE5C6}" srcOrd="1" destOrd="0" presId="urn:microsoft.com/office/officeart/2008/layout/PictureStrips"/>
    <dgm:cxn modelId="{0B4C5FD3-4597-4A94-B1B2-680F6146B447}" type="presParOf" srcId="{6C35DF6E-A741-4915-99F8-582638F0D396}" destId="{47947D41-0511-4B22-B244-3923CF772712}" srcOrd="5" destOrd="0" presId="urn:microsoft.com/office/officeart/2008/layout/PictureStrips"/>
    <dgm:cxn modelId="{8D7C7DB2-DCA9-4051-8B6F-BE0626BCB14B}" type="presParOf" srcId="{6C35DF6E-A741-4915-99F8-582638F0D396}" destId="{55FE7F8E-BDB1-4CD5-8DDA-8F5EC192AE95}" srcOrd="6" destOrd="0" presId="urn:microsoft.com/office/officeart/2008/layout/PictureStrips"/>
    <dgm:cxn modelId="{88F71706-2EFC-4CE9-9C6B-419AAC7A27C5}" type="presParOf" srcId="{55FE7F8E-BDB1-4CD5-8DDA-8F5EC192AE95}" destId="{D3432909-3582-49AB-B80C-399A657A7AEC}" srcOrd="0" destOrd="0" presId="urn:microsoft.com/office/officeart/2008/layout/PictureStrips"/>
    <dgm:cxn modelId="{363476D7-8718-43C9-89E0-7551176607EE}" type="presParOf" srcId="{55FE7F8E-BDB1-4CD5-8DDA-8F5EC192AE95}" destId="{1F562AB1-C9BF-4F4F-846D-798F2149A8CF}" srcOrd="1" destOrd="0" presId="urn:microsoft.com/office/officeart/2008/layout/PictureStrips"/>
    <dgm:cxn modelId="{35516B03-5C00-49A6-9526-50799C7CF86B}" type="presParOf" srcId="{6C35DF6E-A741-4915-99F8-582638F0D396}" destId="{FA5A3A91-EEE2-404C-80BE-2014CAEF2E25}" srcOrd="7" destOrd="0" presId="urn:microsoft.com/office/officeart/2008/layout/PictureStrips"/>
    <dgm:cxn modelId="{1B233FD4-ECF3-4046-93D2-E5E9251BD5BF}" type="presParOf" srcId="{6C35DF6E-A741-4915-99F8-582638F0D396}" destId="{10A05AB6-3668-4D19-8F60-292C3A697D56}" srcOrd="8" destOrd="0" presId="urn:microsoft.com/office/officeart/2008/layout/PictureStrips"/>
    <dgm:cxn modelId="{4D9FDB10-CA8F-43F8-B40C-527A51664B82}" type="presParOf" srcId="{10A05AB6-3668-4D19-8F60-292C3A697D56}" destId="{B7A39BA8-A0AA-4F34-A6AA-767C042E742A}" srcOrd="0" destOrd="0" presId="urn:microsoft.com/office/officeart/2008/layout/PictureStrips"/>
    <dgm:cxn modelId="{BB414FC7-384A-4252-923F-50537FA3383C}" type="presParOf" srcId="{10A05AB6-3668-4D19-8F60-292C3A697D56}" destId="{9D8A7F71-665B-4E8F-8ADB-601451A9999D}" srcOrd="1" destOrd="0" presId="urn:microsoft.com/office/officeart/2008/layout/PictureStrips"/>
    <dgm:cxn modelId="{6B49AF6F-03A4-4A00-906F-5D913E051979}" type="presParOf" srcId="{6C35DF6E-A741-4915-99F8-582638F0D396}" destId="{ABD4916A-414C-4082-8BEB-DD197537AA88}" srcOrd="9" destOrd="0" presId="urn:microsoft.com/office/officeart/2008/layout/PictureStrips"/>
    <dgm:cxn modelId="{1424717F-F8FA-40CE-BC07-A0CF0C01D7B3}" type="presParOf" srcId="{6C35DF6E-A741-4915-99F8-582638F0D396}" destId="{A771B20A-591B-4B71-B3A2-1910BB840BE9}" srcOrd="10" destOrd="0" presId="urn:microsoft.com/office/officeart/2008/layout/PictureStrips"/>
    <dgm:cxn modelId="{9CF982D3-3D61-467F-87FB-F9FD95DD3428}" type="presParOf" srcId="{A771B20A-591B-4B71-B3A2-1910BB840BE9}" destId="{D006BEE5-DACF-430A-B097-173429DE462D}" srcOrd="0" destOrd="0" presId="urn:microsoft.com/office/officeart/2008/layout/PictureStrips"/>
    <dgm:cxn modelId="{8857FA6F-F0B4-49EF-AD77-904DEC179014}" type="presParOf" srcId="{A771B20A-591B-4B71-B3A2-1910BB840BE9}" destId="{9A05BC98-0F20-4689-8D14-6ED34E9F377D}" srcOrd="1" destOrd="0" presId="urn:microsoft.com/office/officeart/2008/layout/PictureStrips"/>
    <dgm:cxn modelId="{A32ADE36-FDD9-4409-9418-3200536839BB}" type="presParOf" srcId="{6C35DF6E-A741-4915-99F8-582638F0D396}" destId="{DC401EE8-46CB-4BF6-BA3F-97C48A45EDDE}" srcOrd="11" destOrd="0" presId="urn:microsoft.com/office/officeart/2008/layout/PictureStrips"/>
    <dgm:cxn modelId="{8553CA9B-A0E5-49F7-89DD-CEDA0D6DD39E}" type="presParOf" srcId="{6C35DF6E-A741-4915-99F8-582638F0D396}" destId="{DC657C29-EB55-46B2-8A44-333088412834}" srcOrd="12" destOrd="0" presId="urn:microsoft.com/office/officeart/2008/layout/PictureStrips"/>
    <dgm:cxn modelId="{17ADD1D5-1003-4AB6-BCA3-BEC61601DCAB}" type="presParOf" srcId="{DC657C29-EB55-46B2-8A44-333088412834}" destId="{682D83C3-1DFC-4B29-BE61-594F5C982D52}" srcOrd="0" destOrd="0" presId="urn:microsoft.com/office/officeart/2008/layout/PictureStrips"/>
    <dgm:cxn modelId="{EFACA2AD-FA65-489A-A41E-BA5B5BC99605}" type="presParOf" srcId="{DC657C29-EB55-46B2-8A44-333088412834}" destId="{7D4E9567-77C0-4D12-A045-741495773E16}" srcOrd="1" destOrd="0" presId="urn:microsoft.com/office/officeart/2008/layout/PictureStrips"/>
    <dgm:cxn modelId="{D272C425-C68C-4814-9D9B-1472D72E6A2D}" type="presParOf" srcId="{6C35DF6E-A741-4915-99F8-582638F0D396}" destId="{5989C95F-BA72-4AB1-AA0E-B4688F35F0F5}" srcOrd="13" destOrd="0" presId="urn:microsoft.com/office/officeart/2008/layout/PictureStrips"/>
    <dgm:cxn modelId="{0C30A3B8-3744-4552-8BAF-97FC1D8284D0}" type="presParOf" srcId="{6C35DF6E-A741-4915-99F8-582638F0D396}" destId="{A9EC58DA-F19A-4BB1-9081-89778B6EB801}" srcOrd="14" destOrd="0" presId="urn:microsoft.com/office/officeart/2008/layout/PictureStrips"/>
    <dgm:cxn modelId="{BDBAE80E-5063-44BB-8A90-687B6AFCA36F}" type="presParOf" srcId="{A9EC58DA-F19A-4BB1-9081-89778B6EB801}" destId="{4ECA87B2-F9D3-4972-9148-F0DAC2E4F042}" srcOrd="0" destOrd="0" presId="urn:microsoft.com/office/officeart/2008/layout/PictureStrips"/>
    <dgm:cxn modelId="{A2767A1D-FA8C-4561-95CF-275C8ED029FB}" type="presParOf" srcId="{A9EC58DA-F19A-4BB1-9081-89778B6EB801}" destId="{5B450EA9-8B44-48B5-A8F1-93C23FE54B65}" srcOrd="1" destOrd="0" presId="urn:microsoft.com/office/officeart/2008/layout/PictureStrips"/>
    <dgm:cxn modelId="{2F99BDA1-7B96-4FF5-83DD-B3C7D341A133}" type="presParOf" srcId="{6C35DF6E-A741-4915-99F8-582638F0D396}" destId="{48006001-ED2E-44E5-B5C0-26CB55C65864}" srcOrd="15" destOrd="0" presId="urn:microsoft.com/office/officeart/2008/layout/PictureStrips"/>
    <dgm:cxn modelId="{2D04E757-1C72-46A7-ACD9-9E5427AE4CCB}" type="presParOf" srcId="{6C35DF6E-A741-4915-99F8-582638F0D396}" destId="{F539A86B-0F72-4F40-8DA0-E55FD4CFEF9E}" srcOrd="16" destOrd="0" presId="urn:microsoft.com/office/officeart/2008/layout/PictureStrips"/>
    <dgm:cxn modelId="{80DC112F-88ED-41FD-A2BF-C6BE919366BD}" type="presParOf" srcId="{F539A86B-0F72-4F40-8DA0-E55FD4CFEF9E}" destId="{4BB6DC76-A302-4FFB-BBEC-559204E74D95}" srcOrd="0" destOrd="0" presId="urn:microsoft.com/office/officeart/2008/layout/PictureStrips"/>
    <dgm:cxn modelId="{4634CE60-F91F-4C2C-B1B7-58F631370079}" type="presParOf" srcId="{F539A86B-0F72-4F40-8DA0-E55FD4CFEF9E}" destId="{F68037C8-77F9-41F0-BA87-2EFFE7A65F78}" srcOrd="1" destOrd="0" presId="urn:microsoft.com/office/officeart/2008/layout/PictureStrips"/>
    <dgm:cxn modelId="{243A4169-79C2-4F6F-8B4E-225E0B92BA3A}" type="presParOf" srcId="{6C35DF6E-A741-4915-99F8-582638F0D396}" destId="{7689B34E-4D23-478A-8A76-0D3E56654E9D}" srcOrd="17" destOrd="0" presId="urn:microsoft.com/office/officeart/2008/layout/PictureStrips"/>
    <dgm:cxn modelId="{25192E1B-BFF7-4135-84C4-3E3B9E3454B9}" type="presParOf" srcId="{6C35DF6E-A741-4915-99F8-582638F0D396}" destId="{939453EC-AC00-433D-AD14-C6AC0C5079A6}" srcOrd="18" destOrd="0" presId="urn:microsoft.com/office/officeart/2008/layout/PictureStrips"/>
    <dgm:cxn modelId="{B6D7D74E-95BF-4A06-86EC-B760C06B6B02}" type="presParOf" srcId="{939453EC-AC00-433D-AD14-C6AC0C5079A6}" destId="{7791B1C7-93D7-4EE8-8AAD-A86D348AA0BA}" srcOrd="0" destOrd="0" presId="urn:microsoft.com/office/officeart/2008/layout/PictureStrips"/>
    <dgm:cxn modelId="{82DA71DC-8773-443C-A8AD-11F190ACB361}" type="presParOf" srcId="{939453EC-AC00-433D-AD14-C6AC0C5079A6}" destId="{A4C2DF93-BECE-4A93-B29D-6627550201C8}" srcOrd="1" destOrd="0" presId="urn:microsoft.com/office/officeart/2008/layout/PictureStrips"/>
    <dgm:cxn modelId="{28B3507E-5B2B-4C11-9C04-0B8C5156558B}" type="presParOf" srcId="{6C35DF6E-A741-4915-99F8-582638F0D396}" destId="{67452A61-9739-4924-B328-CBB43405F57F}" srcOrd="19" destOrd="0" presId="urn:microsoft.com/office/officeart/2008/layout/PictureStrips"/>
    <dgm:cxn modelId="{AF2AA9D4-EDC1-4516-A244-A0575D6325DC}" type="presParOf" srcId="{6C35DF6E-A741-4915-99F8-582638F0D396}" destId="{15CA5145-65C5-44A7-9D87-A1EE3BA1930C}" srcOrd="20" destOrd="0" presId="urn:microsoft.com/office/officeart/2008/layout/PictureStrips"/>
    <dgm:cxn modelId="{F797E8C9-A8D3-40D5-B69C-ABBE77123CE8}" type="presParOf" srcId="{15CA5145-65C5-44A7-9D87-A1EE3BA1930C}" destId="{C284C605-29D2-4988-A085-A73FE2C7B2B5}" srcOrd="0" destOrd="0" presId="urn:microsoft.com/office/officeart/2008/layout/PictureStrips"/>
    <dgm:cxn modelId="{31B43917-C527-41FD-B014-AA4ABF5C63DA}" type="presParOf" srcId="{15CA5145-65C5-44A7-9D87-A1EE3BA1930C}" destId="{B08F8F11-680F-4686-B33D-F39711EE0100}" srcOrd="1" destOrd="0" presId="urn:microsoft.com/office/officeart/2008/layout/PictureStrips"/>
    <dgm:cxn modelId="{55020EB6-E7CD-4994-86EF-AFA20A48CB79}" type="presParOf" srcId="{6C35DF6E-A741-4915-99F8-582638F0D396}" destId="{49E03B23-DBDE-4EEE-B4E7-04E7E9B0F672}" srcOrd="21" destOrd="0" presId="urn:microsoft.com/office/officeart/2008/layout/PictureStrips"/>
    <dgm:cxn modelId="{06A96614-9B16-4785-9C73-3EE5C3F5679E}" type="presParOf" srcId="{6C35DF6E-A741-4915-99F8-582638F0D396}" destId="{467A039F-474D-44F0-BA43-80AA8697B887}" srcOrd="22" destOrd="0" presId="urn:microsoft.com/office/officeart/2008/layout/PictureStrips"/>
    <dgm:cxn modelId="{9F5AF8B1-9FED-4634-8FA2-468B505904DC}" type="presParOf" srcId="{467A039F-474D-44F0-BA43-80AA8697B887}" destId="{B8BB76F2-2D6B-49F8-BE0F-C90A0396A63E}" srcOrd="0" destOrd="0" presId="urn:microsoft.com/office/officeart/2008/layout/PictureStrips"/>
    <dgm:cxn modelId="{A80ABB94-A861-48F1-A1E5-553CBA1712F8}" type="presParOf" srcId="{467A039F-474D-44F0-BA43-80AA8697B887}" destId="{32AD3C29-F4EA-4127-BE4F-13487BA8A037}" srcOrd="1" destOrd="0" presId="urn:microsoft.com/office/officeart/2008/layout/PictureStrips"/>
    <dgm:cxn modelId="{B4088335-8D54-4F0B-A4EA-092983790A8E}" type="presParOf" srcId="{6C35DF6E-A741-4915-99F8-582638F0D396}" destId="{8EE0A508-5B8A-46C7-9C21-ADCD403BA802}" srcOrd="23" destOrd="0" presId="urn:microsoft.com/office/officeart/2008/layout/PictureStrips"/>
    <dgm:cxn modelId="{CFE49B38-3F1D-4111-BCA3-D83D1B3DAD1C}" type="presParOf" srcId="{6C35DF6E-A741-4915-99F8-582638F0D396}" destId="{82390E19-EFC3-483D-B182-16802569BE38}" srcOrd="24" destOrd="0" presId="urn:microsoft.com/office/officeart/2008/layout/PictureStrips"/>
    <dgm:cxn modelId="{D4F0BDFA-B4F6-4E73-838C-4A2A872A4D8C}" type="presParOf" srcId="{82390E19-EFC3-483D-B182-16802569BE38}" destId="{6AF2C550-F839-40B8-BEEA-C14FD56A311B}" srcOrd="0" destOrd="0" presId="urn:microsoft.com/office/officeart/2008/layout/PictureStrips"/>
    <dgm:cxn modelId="{40DA9614-8F84-4C1F-A095-C775F1E1ED6C}" type="presParOf" srcId="{82390E19-EFC3-483D-B182-16802569BE38}" destId="{EABE96D9-5EC7-4824-AA3C-50250247CF0E}" srcOrd="1" destOrd="0" presId="urn:microsoft.com/office/officeart/2008/layout/PictureStrips"/>
    <dgm:cxn modelId="{27B0F0F8-783B-495C-A145-3D88ABB246EA}" type="presParOf" srcId="{6C35DF6E-A741-4915-99F8-582638F0D396}" destId="{A95635F7-EE01-4F3E-8E14-5B1F67481706}" srcOrd="25" destOrd="0" presId="urn:microsoft.com/office/officeart/2008/layout/PictureStrips"/>
    <dgm:cxn modelId="{319D49B0-08EF-4AB9-9041-C9DE6D73D04C}" type="presParOf" srcId="{6C35DF6E-A741-4915-99F8-582638F0D396}" destId="{04D25902-CC78-4DE6-B999-C31196DD3006}" srcOrd="26" destOrd="0" presId="urn:microsoft.com/office/officeart/2008/layout/PictureStrips"/>
    <dgm:cxn modelId="{E352FFEA-CFBB-4E20-BF01-E4E6867DDBD8}" type="presParOf" srcId="{04D25902-CC78-4DE6-B999-C31196DD3006}" destId="{A8CE59F6-0F60-4C01-B160-EC209F7A8E46}" srcOrd="0" destOrd="0" presId="urn:microsoft.com/office/officeart/2008/layout/PictureStrips"/>
    <dgm:cxn modelId="{DD5EEBDB-4E31-45B5-9602-157C25578019}" type="presParOf" srcId="{04D25902-CC78-4DE6-B999-C31196DD3006}" destId="{DF77FE46-45E5-4588-A3E7-7C65FCB83422}" srcOrd="1" destOrd="0" presId="urn:microsoft.com/office/officeart/2008/layout/PictureStrips"/>
    <dgm:cxn modelId="{E9D71EF6-9B2D-4DA4-A057-CA9FC84997C8}" type="presParOf" srcId="{6C35DF6E-A741-4915-99F8-582638F0D396}" destId="{B8792A56-CC2F-4F6D-8A65-0FACDADA89C3}" srcOrd="27" destOrd="0" presId="urn:microsoft.com/office/officeart/2008/layout/PictureStrips"/>
    <dgm:cxn modelId="{CDB8EFA7-BE85-434A-921E-2D78A8920412}" type="presParOf" srcId="{6C35DF6E-A741-4915-99F8-582638F0D396}" destId="{C623B2C6-7DD6-4F25-81AD-233B700A7A77}" srcOrd="28" destOrd="0" presId="urn:microsoft.com/office/officeart/2008/layout/PictureStrips"/>
    <dgm:cxn modelId="{04D584E1-DA90-4E07-B353-F68AAF5B1475}" type="presParOf" srcId="{C623B2C6-7DD6-4F25-81AD-233B700A7A77}" destId="{FE75C663-EEF5-43B5-9AA9-A245C2A6E59A}" srcOrd="0" destOrd="0" presId="urn:microsoft.com/office/officeart/2008/layout/PictureStrips"/>
    <dgm:cxn modelId="{D3CE3B72-9072-4385-B67D-A83A2191A04B}" type="presParOf" srcId="{C623B2C6-7DD6-4F25-81AD-233B700A7A77}" destId="{91EF197E-6FDC-47A2-BA54-4D94FC93227E}" srcOrd="1" destOrd="0" presId="urn:microsoft.com/office/officeart/2008/layout/PictureStrips"/>
    <dgm:cxn modelId="{37305EEC-755E-4F4B-967E-7B8DE71B6E60}" type="presParOf" srcId="{6C35DF6E-A741-4915-99F8-582638F0D396}" destId="{35E6DD64-CCE7-4B59-AD20-304EB1E6EF48}" srcOrd="29" destOrd="0" presId="urn:microsoft.com/office/officeart/2008/layout/PictureStrips"/>
    <dgm:cxn modelId="{44B293B0-5962-4FE1-AC90-ED1C29BB0C7E}" type="presParOf" srcId="{6C35DF6E-A741-4915-99F8-582638F0D396}" destId="{5B8263AF-C1BE-4CAC-BC36-DB794056105B}" srcOrd="30" destOrd="0" presId="urn:microsoft.com/office/officeart/2008/layout/PictureStrips"/>
    <dgm:cxn modelId="{A92E7757-2EF3-4BE5-9382-A8EDAA6462F4}" type="presParOf" srcId="{5B8263AF-C1BE-4CAC-BC36-DB794056105B}" destId="{7DD0EA9F-32B7-4217-9133-00CE0A3E27B2}" srcOrd="0" destOrd="0" presId="urn:microsoft.com/office/officeart/2008/layout/PictureStrips"/>
    <dgm:cxn modelId="{CBA626AF-B648-406E-A7F2-E7673DE5D22D}" type="presParOf" srcId="{5B8263AF-C1BE-4CAC-BC36-DB794056105B}" destId="{AD4EEE1D-AEBB-472B-89C9-4A0502FBEA60}" srcOrd="1" destOrd="0" presId="urn:microsoft.com/office/officeart/2008/layout/PictureStrips"/>
    <dgm:cxn modelId="{6C7BCFFF-D0D6-4C1E-9527-924B7CCF8DD0}" type="presParOf" srcId="{6C35DF6E-A741-4915-99F8-582638F0D396}" destId="{A856CB9F-BCB2-4685-B71B-106DD6A737D7}" srcOrd="31" destOrd="0" presId="urn:microsoft.com/office/officeart/2008/layout/PictureStrips"/>
    <dgm:cxn modelId="{A220C00D-47DD-424D-9AE6-7E39ED9A2531}" type="presParOf" srcId="{6C35DF6E-A741-4915-99F8-582638F0D396}" destId="{F3E00D67-4AC0-4A01-A176-89FEF4A20375}" srcOrd="32" destOrd="0" presId="urn:microsoft.com/office/officeart/2008/layout/PictureStrips"/>
    <dgm:cxn modelId="{9B8D36A6-2786-47AC-A975-C9BDAB92347F}" type="presParOf" srcId="{F3E00D67-4AC0-4A01-A176-89FEF4A20375}" destId="{E59CD20A-7BE1-495B-8F2C-8F70A4AA0613}" srcOrd="0" destOrd="0" presId="urn:microsoft.com/office/officeart/2008/layout/PictureStrips"/>
    <dgm:cxn modelId="{D6986374-4784-43A9-B6A2-D22C00D63D03}" type="presParOf" srcId="{F3E00D67-4AC0-4A01-A176-89FEF4A20375}" destId="{F73046BF-C40E-4D4C-822E-D9E479878E14}" srcOrd="1" destOrd="0" presId="urn:microsoft.com/office/officeart/2008/layout/PictureStrips"/>
    <dgm:cxn modelId="{975A4AE0-275A-4429-9DB5-0D27F08C2EC5}" type="presParOf" srcId="{6C35DF6E-A741-4915-99F8-582638F0D396}" destId="{7E23BAC6-2E9D-43B8-A697-A220914C026B}" srcOrd="33" destOrd="0" presId="urn:microsoft.com/office/officeart/2008/layout/PictureStrips"/>
    <dgm:cxn modelId="{3EC1EB85-EA03-4B52-9B45-2B11169F973B}" type="presParOf" srcId="{6C35DF6E-A741-4915-99F8-582638F0D396}" destId="{1C53EB8D-A1A3-4E51-844D-34312C4807C5}" srcOrd="34" destOrd="0" presId="urn:microsoft.com/office/officeart/2008/layout/PictureStrips"/>
    <dgm:cxn modelId="{F6937A17-3B76-4BF1-8561-673E5A9993A0}" type="presParOf" srcId="{1C53EB8D-A1A3-4E51-844D-34312C4807C5}" destId="{6B1AE2C8-2385-413C-916F-4438518D9507}" srcOrd="0" destOrd="0" presId="urn:microsoft.com/office/officeart/2008/layout/PictureStrips"/>
    <dgm:cxn modelId="{8E046D90-8B16-433C-9107-6316B2DFF790}" type="presParOf" srcId="{1C53EB8D-A1A3-4E51-844D-34312C4807C5}" destId="{FDEE910C-0E66-4CC1-B14B-95B3C1B81B10}" srcOrd="1" destOrd="0" presId="urn:microsoft.com/office/officeart/2008/layout/PictureStrips"/>
    <dgm:cxn modelId="{BFC9E0D3-5B3A-4528-92E9-E456DD79C992}" type="presParOf" srcId="{6C35DF6E-A741-4915-99F8-582638F0D396}" destId="{62EEC7CE-7F2B-4035-B786-470945A39E3A}" srcOrd="35" destOrd="0" presId="urn:microsoft.com/office/officeart/2008/layout/PictureStrips"/>
    <dgm:cxn modelId="{BA7AF526-19F4-4FCF-BD0A-CB9F08EA1F77}" type="presParOf" srcId="{6C35DF6E-A741-4915-99F8-582638F0D396}" destId="{3B30DF6D-0124-43E2-9FD7-ABD20C37BAF4}" srcOrd="36" destOrd="0" presId="urn:microsoft.com/office/officeart/2008/layout/PictureStrips"/>
    <dgm:cxn modelId="{1E866D76-78A7-4FC6-85D8-9BC0336537C6}" type="presParOf" srcId="{3B30DF6D-0124-43E2-9FD7-ABD20C37BAF4}" destId="{E0EBBB77-1DC0-4C62-A122-F90762C56DAA}" srcOrd="0" destOrd="0" presId="urn:microsoft.com/office/officeart/2008/layout/PictureStrips"/>
    <dgm:cxn modelId="{E01BE384-FDB4-452A-9C1B-1C18B916D1EF}" type="presParOf" srcId="{3B30DF6D-0124-43E2-9FD7-ABD20C37BAF4}" destId="{44D2D2FE-745E-49D5-9968-C001EA347D1B}" srcOrd="1" destOrd="0" presId="urn:microsoft.com/office/officeart/2008/layout/PictureStrips"/>
    <dgm:cxn modelId="{CECEB032-75A9-4EE3-B8BF-A3998F1AA0AD}" type="presParOf" srcId="{6C35DF6E-A741-4915-99F8-582638F0D396}" destId="{5C0AF962-71AC-4579-A118-CB19365C17C5}" srcOrd="37" destOrd="0" presId="urn:microsoft.com/office/officeart/2008/layout/PictureStrips"/>
    <dgm:cxn modelId="{07B22E09-4B4E-46D9-90C5-E1FC8A9A78FE}" type="presParOf" srcId="{6C35DF6E-A741-4915-99F8-582638F0D396}" destId="{0CA20A25-72BC-4CB9-9984-FB0625D696C3}" srcOrd="38" destOrd="0" presId="urn:microsoft.com/office/officeart/2008/layout/PictureStrips"/>
    <dgm:cxn modelId="{8E1F1141-6A70-4F97-82CD-5D4B07B14B67}" type="presParOf" srcId="{0CA20A25-72BC-4CB9-9984-FB0625D696C3}" destId="{9DC4172B-6D47-4CB3-954A-0B6B1A5051AC}" srcOrd="0" destOrd="0" presId="urn:microsoft.com/office/officeart/2008/layout/PictureStrips"/>
    <dgm:cxn modelId="{089FEEA7-5C88-42A4-BC4E-85DC598DCD16}" type="presParOf" srcId="{0CA20A25-72BC-4CB9-9984-FB0625D696C3}" destId="{655B2860-7757-4DC9-B81D-4AB844B1823C}" srcOrd="1" destOrd="0" presId="urn:microsoft.com/office/officeart/2008/layout/PictureStrips"/>
    <dgm:cxn modelId="{22846A6D-989F-4248-89A4-EDD3600A33EB}" type="presParOf" srcId="{6C35DF6E-A741-4915-99F8-582638F0D396}" destId="{28A89DBE-359F-42EA-A88B-5582C79D2EA6}" srcOrd="39" destOrd="0" presId="urn:microsoft.com/office/officeart/2008/layout/PictureStrips"/>
    <dgm:cxn modelId="{17379B7D-FEE1-4922-8608-E412D31B74FD}" type="presParOf" srcId="{6C35DF6E-A741-4915-99F8-582638F0D396}" destId="{6F8A93A4-11C1-4FA3-89CF-1EA6430EDAFE}" srcOrd="40" destOrd="0" presId="urn:microsoft.com/office/officeart/2008/layout/PictureStrips"/>
    <dgm:cxn modelId="{6150E6CA-B741-45A1-88FC-70078B4785F4}" type="presParOf" srcId="{6F8A93A4-11C1-4FA3-89CF-1EA6430EDAFE}" destId="{4498A2A9-582C-47DD-A7EA-45E692F94632}" srcOrd="0" destOrd="0" presId="urn:microsoft.com/office/officeart/2008/layout/PictureStrips"/>
    <dgm:cxn modelId="{83B8EB27-6E90-4508-90AE-59CDA66CBA79}" type="presParOf" srcId="{6F8A93A4-11C1-4FA3-89CF-1EA6430EDAFE}" destId="{27E7C13A-6273-46EF-99B3-DB1F755FC264}" srcOrd="1" destOrd="0" presId="urn:microsoft.com/office/officeart/2008/layout/PictureStrips"/>
    <dgm:cxn modelId="{A55B4B8A-F89B-43FC-92C5-1EB2462BDA9B}" type="presParOf" srcId="{6C35DF6E-A741-4915-99F8-582638F0D396}" destId="{95C33C5F-F2CE-42F9-8572-21F51725A1ED}" srcOrd="41" destOrd="0" presId="urn:microsoft.com/office/officeart/2008/layout/PictureStrips"/>
    <dgm:cxn modelId="{B7160FDC-17C7-486D-969E-9744EF2063C3}" type="presParOf" srcId="{6C35DF6E-A741-4915-99F8-582638F0D396}" destId="{CCF17101-239A-4342-99D6-774554D38B60}" srcOrd="42" destOrd="0" presId="urn:microsoft.com/office/officeart/2008/layout/PictureStrips"/>
    <dgm:cxn modelId="{B1F03889-DD7D-4C0D-A35D-3B66E56E12DE}" type="presParOf" srcId="{CCF17101-239A-4342-99D6-774554D38B60}" destId="{87074CA6-26FB-4E52-A8BF-D1A221885DF4}" srcOrd="0" destOrd="0" presId="urn:microsoft.com/office/officeart/2008/layout/PictureStrips"/>
    <dgm:cxn modelId="{0C08E318-40CF-41F4-A969-411F41523452}" type="presParOf" srcId="{CCF17101-239A-4342-99D6-774554D38B60}" destId="{7751339B-EEAC-498B-8566-42CC4D4FC5DA}" srcOrd="1" destOrd="0" presId="urn:microsoft.com/office/officeart/2008/layout/PictureStrips"/>
    <dgm:cxn modelId="{FC4FB41E-591A-4EBD-9F88-BF0DDEF4D648}" type="presParOf" srcId="{6C35DF6E-A741-4915-99F8-582638F0D396}" destId="{2CAA6D84-0311-4FF2-AA0F-FE2189B2E485}" srcOrd="43" destOrd="0" presId="urn:microsoft.com/office/officeart/2008/layout/PictureStrips"/>
    <dgm:cxn modelId="{6482ED70-C5E7-4714-8AFF-7F4D5B50E6DD}" type="presParOf" srcId="{6C35DF6E-A741-4915-99F8-582638F0D396}" destId="{BD6E16C6-660A-4BCF-9A20-B3AB8631C1C4}" srcOrd="44" destOrd="0" presId="urn:microsoft.com/office/officeart/2008/layout/PictureStrips"/>
    <dgm:cxn modelId="{91500C78-080B-4D66-9427-4BEC1348FAC0}" type="presParOf" srcId="{BD6E16C6-660A-4BCF-9A20-B3AB8631C1C4}" destId="{F6AD94B2-76C4-4B77-8861-B10AC7BA59B8}" srcOrd="0" destOrd="0" presId="urn:microsoft.com/office/officeart/2008/layout/PictureStrips"/>
    <dgm:cxn modelId="{1B2C0DFB-21EC-4294-AFF0-F392F5B01345}" type="presParOf" srcId="{BD6E16C6-660A-4BCF-9A20-B3AB8631C1C4}" destId="{26C63CC4-DB1C-4040-82CD-C237D079723B}" srcOrd="1" destOrd="0" presId="urn:microsoft.com/office/officeart/2008/layout/PictureStrips"/>
    <dgm:cxn modelId="{9CA7CD01-6900-421A-8D4F-990E9F286919}" type="presParOf" srcId="{6C35DF6E-A741-4915-99F8-582638F0D396}" destId="{8D06DA8B-5694-47CA-B36C-4E57FB657D3D}" srcOrd="45" destOrd="0" presId="urn:microsoft.com/office/officeart/2008/layout/PictureStrips"/>
    <dgm:cxn modelId="{ECE2D216-DEB3-474D-B2DC-1FC6A94E70FB}" type="presParOf" srcId="{6C35DF6E-A741-4915-99F8-582638F0D396}" destId="{9AF425E6-7FF1-4BB3-879C-E6D66C3A7CEF}" srcOrd="46" destOrd="0" presId="urn:microsoft.com/office/officeart/2008/layout/PictureStrips"/>
    <dgm:cxn modelId="{B73D406A-C9A4-4DDD-AEEB-B0BDAF3EAAF4}" type="presParOf" srcId="{9AF425E6-7FF1-4BB3-879C-E6D66C3A7CEF}" destId="{155441BA-2297-41D5-B257-525EE1488556}" srcOrd="0" destOrd="0" presId="urn:microsoft.com/office/officeart/2008/layout/PictureStrips"/>
    <dgm:cxn modelId="{450FD1EE-49DC-47A0-A5C3-2322741F13F9}" type="presParOf" srcId="{9AF425E6-7FF1-4BB3-879C-E6D66C3A7CEF}" destId="{8EC7906D-D11D-417B-BC2F-FBAA4A7C8073}" srcOrd="1" destOrd="0" presId="urn:microsoft.com/office/officeart/2008/layout/PictureStrips"/>
    <dgm:cxn modelId="{189406D2-D2E7-4502-856C-C4CB315FF527}" type="presParOf" srcId="{6C35DF6E-A741-4915-99F8-582638F0D396}" destId="{1A890FCA-7758-43BC-B2F9-A4F2AA242582}" srcOrd="47" destOrd="0" presId="urn:microsoft.com/office/officeart/2008/layout/PictureStrips"/>
    <dgm:cxn modelId="{E1B36A2E-B019-4F49-8F22-0BB0B8EFC7F2}" type="presParOf" srcId="{6C35DF6E-A741-4915-99F8-582638F0D396}" destId="{E6BAFBF8-6233-4069-9B38-7A6D69C57334}" srcOrd="48" destOrd="0" presId="urn:microsoft.com/office/officeart/2008/layout/PictureStrips"/>
    <dgm:cxn modelId="{A818B000-82F0-45F2-8708-A8146BC99BA7}" type="presParOf" srcId="{E6BAFBF8-6233-4069-9B38-7A6D69C57334}" destId="{DB47B4F6-896E-4585-885D-F5DF45377222}" srcOrd="0" destOrd="0" presId="urn:microsoft.com/office/officeart/2008/layout/PictureStrips"/>
    <dgm:cxn modelId="{364BF5C1-BE29-4BA6-BEAC-8C755C19B69C}" type="presParOf" srcId="{E6BAFBF8-6233-4069-9B38-7A6D69C57334}" destId="{1FB85DF2-1A48-4A06-8022-B07393C7E41D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EB7FC72-A414-4687-A791-A6FF59CBBACF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59482EE-B23D-4CAA-8D58-93F0B5CAADC3}">
      <dgm:prSet/>
      <dgm:spPr/>
      <dgm:t>
        <a:bodyPr/>
        <a:lstStyle/>
        <a:p>
          <a:pPr rtl="0"/>
          <a:r>
            <a:rPr lang="en-US" dirty="0" smtClean="0"/>
            <a:t>Area for Leasing</a:t>
          </a:r>
          <a:endParaRPr lang="en-US" dirty="0"/>
        </a:p>
      </dgm:t>
    </dgm:pt>
    <dgm:pt modelId="{7DBC98CC-96C3-443B-B60F-0C2502D1A6B0}" type="parTrans" cxnId="{A651347E-C5D3-4909-8F7B-B30561F3145B}">
      <dgm:prSet/>
      <dgm:spPr/>
      <dgm:t>
        <a:bodyPr/>
        <a:lstStyle/>
        <a:p>
          <a:endParaRPr lang="en-US"/>
        </a:p>
      </dgm:t>
    </dgm:pt>
    <dgm:pt modelId="{A9ABCDC8-9470-4224-8878-AAC2C79E8E5C}" type="sibTrans" cxnId="{A651347E-C5D3-4909-8F7B-B30561F3145B}">
      <dgm:prSet/>
      <dgm:spPr/>
      <dgm:t>
        <a:bodyPr/>
        <a:lstStyle/>
        <a:p>
          <a:endParaRPr lang="en-US"/>
        </a:p>
      </dgm:t>
    </dgm:pt>
    <dgm:pt modelId="{86600877-BF22-40E5-81DF-21302FCA69EF}">
      <dgm:prSet/>
      <dgm:spPr/>
      <dgm:t>
        <a:bodyPr/>
        <a:lstStyle/>
        <a:p>
          <a:pPr rtl="0"/>
          <a:r>
            <a:rPr lang="en-US" dirty="0" smtClean="0"/>
            <a:t>Critical Steps</a:t>
          </a:r>
        </a:p>
        <a:p>
          <a:pPr rtl="0"/>
          <a:r>
            <a:rPr lang="en-US" dirty="0" smtClean="0"/>
            <a:t>For Bidders </a:t>
          </a:r>
        </a:p>
      </dgm:t>
    </dgm:pt>
    <dgm:pt modelId="{66EA0099-BDE6-4971-B298-83CD64B4FCBC}" type="parTrans" cxnId="{320E5EE2-D25F-40A0-8028-B87E78011AE0}">
      <dgm:prSet/>
      <dgm:spPr/>
      <dgm:t>
        <a:bodyPr/>
        <a:lstStyle/>
        <a:p>
          <a:endParaRPr lang="en-US"/>
        </a:p>
      </dgm:t>
    </dgm:pt>
    <dgm:pt modelId="{6FBF2413-0618-4F2E-8DDA-BEDABC3EB843}" type="sibTrans" cxnId="{320E5EE2-D25F-40A0-8028-B87E78011AE0}">
      <dgm:prSet/>
      <dgm:spPr/>
      <dgm:t>
        <a:bodyPr/>
        <a:lstStyle/>
        <a:p>
          <a:endParaRPr lang="en-US"/>
        </a:p>
      </dgm:t>
    </dgm:pt>
    <dgm:pt modelId="{888296FF-6A31-2749-9CFB-FB211CA1755F}">
      <dgm:prSet/>
      <dgm:spPr/>
      <dgm:t>
        <a:bodyPr/>
        <a:lstStyle/>
        <a:p>
          <a:pPr rtl="0"/>
          <a:r>
            <a:rPr lang="en-US" dirty="0" smtClean="0"/>
            <a:t>Auction Details</a:t>
          </a:r>
        </a:p>
      </dgm:t>
    </dgm:pt>
    <dgm:pt modelId="{FB6C435A-3658-1144-A889-179F1FE64BA7}" type="parTrans" cxnId="{2DEF28B3-E89E-D644-98B7-6E2E66E72E17}">
      <dgm:prSet/>
      <dgm:spPr/>
      <dgm:t>
        <a:bodyPr/>
        <a:lstStyle/>
        <a:p>
          <a:endParaRPr lang="en-US"/>
        </a:p>
      </dgm:t>
    </dgm:pt>
    <dgm:pt modelId="{5ECACCB3-AC9A-9742-822A-94FF7D9A0896}" type="sibTrans" cxnId="{2DEF28B3-E89E-D644-98B7-6E2E66E72E17}">
      <dgm:prSet/>
      <dgm:spPr/>
      <dgm:t>
        <a:bodyPr/>
        <a:lstStyle/>
        <a:p>
          <a:endParaRPr lang="en-US"/>
        </a:p>
      </dgm:t>
    </dgm:pt>
    <dgm:pt modelId="{68E94800-0340-0B46-B840-B81C442B16BA}">
      <dgm:prSet/>
      <dgm:spPr/>
      <dgm:t>
        <a:bodyPr/>
        <a:lstStyle/>
        <a:p>
          <a:pPr rtl="0"/>
          <a:r>
            <a:rPr lang="en-US" dirty="0" smtClean="0"/>
            <a:t>Bidder Financial Form</a:t>
          </a:r>
        </a:p>
      </dgm:t>
    </dgm:pt>
    <dgm:pt modelId="{45CFDCB0-7A03-734C-ABD4-558099E0E977}" type="parTrans" cxnId="{C12ECB7F-531E-3148-95F8-021C12715771}">
      <dgm:prSet/>
      <dgm:spPr/>
      <dgm:t>
        <a:bodyPr/>
        <a:lstStyle/>
        <a:p>
          <a:endParaRPr lang="en-US"/>
        </a:p>
      </dgm:t>
    </dgm:pt>
    <dgm:pt modelId="{4A5ACE3E-842F-C947-9769-47089117A6AF}" type="sibTrans" cxnId="{C12ECB7F-531E-3148-95F8-021C12715771}">
      <dgm:prSet/>
      <dgm:spPr/>
      <dgm:t>
        <a:bodyPr/>
        <a:lstStyle/>
        <a:p>
          <a:endParaRPr lang="en-US"/>
        </a:p>
      </dgm:t>
    </dgm:pt>
    <dgm:pt modelId="{58BB39E2-9133-4140-A048-0696F74853C4}">
      <dgm:prSet/>
      <dgm:spPr/>
      <dgm:t>
        <a:bodyPr/>
        <a:lstStyle/>
        <a:p>
          <a:pPr rtl="0"/>
          <a:r>
            <a:rPr lang="en-US" dirty="0" smtClean="0"/>
            <a:t>Performance Requirements</a:t>
          </a:r>
        </a:p>
      </dgm:t>
    </dgm:pt>
    <dgm:pt modelId="{7329542C-91CD-4A74-ADE2-601FF193D93E}" type="parTrans" cxnId="{A9D09319-AC24-4136-8BBF-25D40B3E3650}">
      <dgm:prSet/>
      <dgm:spPr/>
      <dgm:t>
        <a:bodyPr/>
        <a:lstStyle/>
        <a:p>
          <a:endParaRPr lang="en-US"/>
        </a:p>
      </dgm:t>
    </dgm:pt>
    <dgm:pt modelId="{A76487D4-C706-4E10-9E15-70D86957A020}" type="sibTrans" cxnId="{A9D09319-AC24-4136-8BBF-25D40B3E3650}">
      <dgm:prSet/>
      <dgm:spPr/>
      <dgm:t>
        <a:bodyPr/>
        <a:lstStyle/>
        <a:p>
          <a:endParaRPr lang="en-US"/>
        </a:p>
      </dgm:t>
    </dgm:pt>
    <dgm:pt modelId="{05615F45-77E9-4EBC-95E4-CB5904A86203}">
      <dgm:prSet/>
      <dgm:spPr/>
      <dgm:t>
        <a:bodyPr/>
        <a:lstStyle/>
        <a:p>
          <a:pPr rtl="0"/>
          <a:r>
            <a:rPr lang="en-US" dirty="0" smtClean="0"/>
            <a:t>Environmental Stipulations</a:t>
          </a:r>
        </a:p>
      </dgm:t>
    </dgm:pt>
    <dgm:pt modelId="{90441922-C9C6-4FFB-B30A-F2B976034622}" type="parTrans" cxnId="{F2CA4C6D-1D63-4075-98FA-FAFEA9C18159}">
      <dgm:prSet/>
      <dgm:spPr/>
      <dgm:t>
        <a:bodyPr/>
        <a:lstStyle/>
        <a:p>
          <a:endParaRPr lang="en-US"/>
        </a:p>
      </dgm:t>
    </dgm:pt>
    <dgm:pt modelId="{BE3A8308-78FC-4482-B7E5-5C10C6C279B2}" type="sibTrans" cxnId="{F2CA4C6D-1D63-4075-98FA-FAFEA9C18159}">
      <dgm:prSet/>
      <dgm:spPr/>
      <dgm:t>
        <a:bodyPr/>
        <a:lstStyle/>
        <a:p>
          <a:endParaRPr lang="en-US"/>
        </a:p>
      </dgm:t>
    </dgm:pt>
    <dgm:pt modelId="{C26B7131-E2E2-4C99-85B6-AF363D5E9504}">
      <dgm:prSet/>
      <dgm:spPr/>
      <dgm:t>
        <a:bodyPr/>
        <a:lstStyle/>
        <a:p>
          <a:pPr rtl="0"/>
          <a:r>
            <a:rPr lang="en-US" dirty="0" smtClean="0"/>
            <a:t>Fiscal Terms and Financial Assurance</a:t>
          </a:r>
          <a:endParaRPr lang="en-US" dirty="0"/>
        </a:p>
      </dgm:t>
    </dgm:pt>
    <dgm:pt modelId="{961D0475-1E89-4BC6-BBB1-BDDEDE83D0F4}" type="parTrans" cxnId="{6C6D5B69-DAE6-4E4E-A299-1EDDD4CAC695}">
      <dgm:prSet/>
      <dgm:spPr/>
      <dgm:t>
        <a:bodyPr/>
        <a:lstStyle/>
        <a:p>
          <a:endParaRPr lang="en-US"/>
        </a:p>
      </dgm:t>
    </dgm:pt>
    <dgm:pt modelId="{B23F8FE3-BE7A-4713-A721-43904A01643A}" type="sibTrans" cxnId="{6C6D5B69-DAE6-4E4E-A299-1EDDD4CAC695}">
      <dgm:prSet/>
      <dgm:spPr/>
      <dgm:t>
        <a:bodyPr/>
        <a:lstStyle/>
        <a:p>
          <a:endParaRPr lang="en-US"/>
        </a:p>
      </dgm:t>
    </dgm:pt>
    <dgm:pt modelId="{87B54B82-C8AD-4B67-A792-21A1474FFAA3}">
      <dgm:prSet/>
      <dgm:spPr/>
      <dgm:t>
        <a:bodyPr/>
        <a:lstStyle/>
        <a:p>
          <a:pPr rtl="0"/>
          <a:r>
            <a:rPr lang="en-US" dirty="0" smtClean="0"/>
            <a:t>Location</a:t>
          </a:r>
          <a:endParaRPr lang="en-US" dirty="0"/>
        </a:p>
      </dgm:t>
    </dgm:pt>
    <dgm:pt modelId="{E25A426C-113C-4FEE-B756-E8E18E68007F}" type="parTrans" cxnId="{0F389C77-2D3A-4E5C-AE12-16A058BDED8E}">
      <dgm:prSet/>
      <dgm:spPr/>
      <dgm:t>
        <a:bodyPr/>
        <a:lstStyle/>
        <a:p>
          <a:endParaRPr lang="en-US"/>
        </a:p>
      </dgm:t>
    </dgm:pt>
    <dgm:pt modelId="{352E8C39-37A3-45E2-959D-AA276834757B}" type="sibTrans" cxnId="{0F389C77-2D3A-4E5C-AE12-16A058BDED8E}">
      <dgm:prSet/>
      <dgm:spPr/>
      <dgm:t>
        <a:bodyPr/>
        <a:lstStyle/>
        <a:p>
          <a:endParaRPr lang="en-US"/>
        </a:p>
      </dgm:t>
    </dgm:pt>
    <dgm:pt modelId="{16C4C29E-FE01-4621-9C84-BB42919CBC2A}">
      <dgm:prSet/>
      <dgm:spPr/>
      <dgm:t>
        <a:bodyPr/>
        <a:lstStyle/>
        <a:p>
          <a:pPr rtl="0"/>
          <a:r>
            <a:rPr lang="en-US" dirty="0" smtClean="0"/>
            <a:t>Identification of  OCS Blocks</a:t>
          </a:r>
          <a:endParaRPr lang="en-US" dirty="0"/>
        </a:p>
      </dgm:t>
    </dgm:pt>
    <dgm:pt modelId="{6D380A0D-3FF1-4BF1-90DC-E9B5D3779B51}" type="parTrans" cxnId="{54EAF12B-3ABF-42B6-9071-4FEE20E2C2C6}">
      <dgm:prSet/>
      <dgm:spPr/>
      <dgm:t>
        <a:bodyPr/>
        <a:lstStyle/>
        <a:p>
          <a:endParaRPr lang="en-US"/>
        </a:p>
      </dgm:t>
    </dgm:pt>
    <dgm:pt modelId="{65BD8638-2D46-485A-9710-0F7350A00EC7}" type="sibTrans" cxnId="{54EAF12B-3ABF-42B6-9071-4FEE20E2C2C6}">
      <dgm:prSet/>
      <dgm:spPr/>
      <dgm:t>
        <a:bodyPr/>
        <a:lstStyle/>
        <a:p>
          <a:endParaRPr lang="en-US"/>
        </a:p>
      </dgm:t>
    </dgm:pt>
    <dgm:pt modelId="{07FC6FEA-793B-4116-B033-FD59496A05DD}">
      <dgm:prSet/>
      <dgm:spPr/>
      <dgm:t>
        <a:bodyPr/>
        <a:lstStyle/>
        <a:p>
          <a:pPr rtl="0"/>
          <a:r>
            <a:rPr lang="en-US" dirty="0" smtClean="0"/>
            <a:t>Rental Rates</a:t>
          </a:r>
          <a:endParaRPr lang="en-US" dirty="0"/>
        </a:p>
      </dgm:t>
    </dgm:pt>
    <dgm:pt modelId="{D8EDD489-1A76-430C-B937-CF08ACAFCE54}" type="parTrans" cxnId="{5C867E73-A6F1-4294-8B8A-A79EEF05520C}">
      <dgm:prSet/>
      <dgm:spPr/>
      <dgm:t>
        <a:bodyPr/>
        <a:lstStyle/>
        <a:p>
          <a:endParaRPr lang="en-US"/>
        </a:p>
      </dgm:t>
    </dgm:pt>
    <dgm:pt modelId="{37A0C580-D5BF-406A-B2E4-B1B87EB9C29C}" type="sibTrans" cxnId="{5C867E73-A6F1-4294-8B8A-A79EEF05520C}">
      <dgm:prSet/>
      <dgm:spPr/>
      <dgm:t>
        <a:bodyPr/>
        <a:lstStyle/>
        <a:p>
          <a:endParaRPr lang="en-US"/>
        </a:p>
      </dgm:t>
    </dgm:pt>
    <dgm:pt modelId="{D74714E5-E79D-46E9-BB4F-A6745C755F09}">
      <dgm:prSet/>
      <dgm:spPr/>
      <dgm:t>
        <a:bodyPr/>
        <a:lstStyle/>
        <a:p>
          <a:pPr rtl="0"/>
          <a:r>
            <a:rPr lang="en-US" dirty="0" smtClean="0"/>
            <a:t>Payment Schedule</a:t>
          </a:r>
          <a:endParaRPr lang="en-US" dirty="0"/>
        </a:p>
      </dgm:t>
    </dgm:pt>
    <dgm:pt modelId="{7D993739-323C-4EC0-B915-A92C049BE39D}" type="parTrans" cxnId="{AFF049B9-F9B8-4FA3-8AF7-3ACDC6B31BED}">
      <dgm:prSet/>
      <dgm:spPr/>
      <dgm:t>
        <a:bodyPr/>
        <a:lstStyle/>
        <a:p>
          <a:endParaRPr lang="en-US"/>
        </a:p>
      </dgm:t>
    </dgm:pt>
    <dgm:pt modelId="{F6216226-55F9-4602-8A5F-3E1E7C3D0F22}" type="sibTrans" cxnId="{AFF049B9-F9B8-4FA3-8AF7-3ACDC6B31BED}">
      <dgm:prSet/>
      <dgm:spPr/>
      <dgm:t>
        <a:bodyPr/>
        <a:lstStyle/>
        <a:p>
          <a:endParaRPr lang="en-US"/>
        </a:p>
      </dgm:t>
    </dgm:pt>
    <dgm:pt modelId="{9A2C2E0C-B805-4EBA-AAF7-65E755650E06}">
      <dgm:prSet/>
      <dgm:spPr/>
      <dgm:t>
        <a:bodyPr/>
        <a:lstStyle/>
        <a:p>
          <a:pPr rtl="0"/>
          <a:r>
            <a:rPr lang="en-US" dirty="0" smtClean="0"/>
            <a:t>Place &amp; Time</a:t>
          </a:r>
        </a:p>
      </dgm:t>
    </dgm:pt>
    <dgm:pt modelId="{EEBD89EB-18C3-49D3-BCEB-6A4AA433BFE2}" type="parTrans" cxnId="{E66FF780-1FDE-4D78-A716-7D8F807C775E}">
      <dgm:prSet/>
      <dgm:spPr/>
      <dgm:t>
        <a:bodyPr/>
        <a:lstStyle/>
        <a:p>
          <a:endParaRPr lang="en-US"/>
        </a:p>
      </dgm:t>
    </dgm:pt>
    <dgm:pt modelId="{43C0408A-0774-4D49-9529-4D6BC8B20C3A}" type="sibTrans" cxnId="{E66FF780-1FDE-4D78-A716-7D8F807C775E}">
      <dgm:prSet/>
      <dgm:spPr/>
      <dgm:t>
        <a:bodyPr/>
        <a:lstStyle/>
        <a:p>
          <a:endParaRPr lang="en-US"/>
        </a:p>
      </dgm:t>
    </dgm:pt>
    <dgm:pt modelId="{23D71ADD-F1CA-4D91-B9B0-863FB96D28EC}">
      <dgm:prSet/>
      <dgm:spPr/>
      <dgm:t>
        <a:bodyPr/>
        <a:lstStyle/>
        <a:p>
          <a:pPr rtl="0"/>
          <a:r>
            <a:rPr lang="en-US" dirty="0" smtClean="0"/>
            <a:t>Award Procedures</a:t>
          </a:r>
        </a:p>
      </dgm:t>
    </dgm:pt>
    <dgm:pt modelId="{66884993-5998-4D5A-B9A7-89C1B432E586}" type="parTrans" cxnId="{2C531634-7348-42E6-8F99-3DF6A1C15819}">
      <dgm:prSet/>
      <dgm:spPr/>
      <dgm:t>
        <a:bodyPr/>
        <a:lstStyle/>
        <a:p>
          <a:endParaRPr lang="en-US"/>
        </a:p>
      </dgm:t>
    </dgm:pt>
    <dgm:pt modelId="{CD631CDE-48BB-470B-9D87-D4DC1B820EE4}" type="sibTrans" cxnId="{2C531634-7348-42E6-8F99-3DF6A1C15819}">
      <dgm:prSet/>
      <dgm:spPr/>
      <dgm:t>
        <a:bodyPr/>
        <a:lstStyle/>
        <a:p>
          <a:endParaRPr lang="en-US"/>
        </a:p>
      </dgm:t>
    </dgm:pt>
    <dgm:pt modelId="{A8059365-FC22-4E13-A77C-484DCD2FF0DF}">
      <dgm:prSet/>
      <dgm:spPr/>
      <dgm:t>
        <a:bodyPr/>
        <a:lstStyle/>
        <a:p>
          <a:pPr rtl="0"/>
          <a:r>
            <a:rPr lang="en-US" dirty="0" smtClean="0"/>
            <a:t>Bid Deposits</a:t>
          </a:r>
        </a:p>
      </dgm:t>
    </dgm:pt>
    <dgm:pt modelId="{2C616EC5-FC75-415D-931E-720909C837A5}" type="parTrans" cxnId="{31865516-0554-4C5D-B9E2-000D56FF196B}">
      <dgm:prSet/>
      <dgm:spPr/>
      <dgm:t>
        <a:bodyPr/>
        <a:lstStyle/>
        <a:p>
          <a:endParaRPr lang="en-US"/>
        </a:p>
      </dgm:t>
    </dgm:pt>
    <dgm:pt modelId="{2F839DBD-EF5D-442F-BDAC-43D6A9721B49}" type="sibTrans" cxnId="{31865516-0554-4C5D-B9E2-000D56FF196B}">
      <dgm:prSet/>
      <dgm:spPr/>
      <dgm:t>
        <a:bodyPr/>
        <a:lstStyle/>
        <a:p>
          <a:endParaRPr lang="en-US"/>
        </a:p>
      </dgm:t>
    </dgm:pt>
    <dgm:pt modelId="{F0FFC3AF-984B-48CD-BB81-527E3A708DC6}">
      <dgm:prSet/>
      <dgm:spPr/>
      <dgm:t>
        <a:bodyPr/>
        <a:lstStyle/>
        <a:p>
          <a:pPr rtl="0"/>
          <a:r>
            <a:rPr lang="en-US" dirty="0" smtClean="0"/>
            <a:t>Bid Deposits</a:t>
          </a:r>
        </a:p>
      </dgm:t>
    </dgm:pt>
    <dgm:pt modelId="{5F94A1A7-D76C-4411-B2DA-02E7D78EA430}" type="parTrans" cxnId="{44EE2399-D927-4019-9464-185D687FD747}">
      <dgm:prSet/>
      <dgm:spPr/>
      <dgm:t>
        <a:bodyPr/>
        <a:lstStyle/>
        <a:p>
          <a:endParaRPr lang="en-US"/>
        </a:p>
      </dgm:t>
    </dgm:pt>
    <dgm:pt modelId="{8F52FE79-FB3E-47CF-AE50-F8A30C1D6F9E}" type="sibTrans" cxnId="{44EE2399-D927-4019-9464-185D687FD747}">
      <dgm:prSet/>
      <dgm:spPr/>
      <dgm:t>
        <a:bodyPr/>
        <a:lstStyle/>
        <a:p>
          <a:endParaRPr lang="en-US"/>
        </a:p>
      </dgm:t>
    </dgm:pt>
    <dgm:pt modelId="{E5DE53A9-3566-4ED3-B4F4-FEF4E53A45B2}">
      <dgm:prSet/>
      <dgm:spPr/>
      <dgm:t>
        <a:bodyPr/>
        <a:lstStyle/>
        <a:p>
          <a:pPr rtl="0"/>
          <a:r>
            <a:rPr lang="en-US" dirty="0" smtClean="0"/>
            <a:t>Mock Auction</a:t>
          </a:r>
        </a:p>
      </dgm:t>
    </dgm:pt>
    <dgm:pt modelId="{0E13ACDA-28A7-419F-8841-19F4DF731EE9}" type="parTrans" cxnId="{E5CA4059-C7DF-44A2-9FBE-768A3B73391A}">
      <dgm:prSet/>
      <dgm:spPr/>
      <dgm:t>
        <a:bodyPr/>
        <a:lstStyle/>
        <a:p>
          <a:endParaRPr lang="en-US"/>
        </a:p>
      </dgm:t>
    </dgm:pt>
    <dgm:pt modelId="{EAB925BD-089C-4C34-AFF0-AD558A846AEC}" type="sibTrans" cxnId="{E5CA4059-C7DF-44A2-9FBE-768A3B73391A}">
      <dgm:prSet/>
      <dgm:spPr/>
      <dgm:t>
        <a:bodyPr/>
        <a:lstStyle/>
        <a:p>
          <a:endParaRPr lang="en-US"/>
        </a:p>
      </dgm:t>
    </dgm:pt>
    <dgm:pt modelId="{C277214D-665F-4F46-9E40-830E910B8A1C}">
      <dgm:prSet/>
      <dgm:spPr/>
      <dgm:t>
        <a:bodyPr/>
        <a:lstStyle/>
        <a:p>
          <a:pPr rtl="0"/>
          <a:r>
            <a:rPr lang="en-US" dirty="0" smtClean="0"/>
            <a:t>Areas of Concern</a:t>
          </a:r>
          <a:endParaRPr lang="en-US" dirty="0"/>
        </a:p>
      </dgm:t>
    </dgm:pt>
    <dgm:pt modelId="{B2ED0FAE-881E-4F77-856B-C46C713C1D6A}" type="parTrans" cxnId="{23692216-5094-435F-B905-6EC6E1D0FE96}">
      <dgm:prSet/>
      <dgm:spPr/>
      <dgm:t>
        <a:bodyPr/>
        <a:lstStyle/>
        <a:p>
          <a:endParaRPr lang="en-US"/>
        </a:p>
      </dgm:t>
    </dgm:pt>
    <dgm:pt modelId="{DAEB1B46-A26A-4C91-95F1-8A757A89B209}" type="sibTrans" cxnId="{23692216-5094-435F-B905-6EC6E1D0FE96}">
      <dgm:prSet/>
      <dgm:spPr/>
      <dgm:t>
        <a:bodyPr/>
        <a:lstStyle/>
        <a:p>
          <a:endParaRPr lang="en-US"/>
        </a:p>
      </dgm:t>
    </dgm:pt>
    <dgm:pt modelId="{7DFAA90A-60B3-4259-9111-A2241DD70471}">
      <dgm:prSet/>
      <dgm:spPr/>
      <dgm:t>
        <a:bodyPr/>
        <a:lstStyle/>
        <a:p>
          <a:pPr rtl="0"/>
          <a:r>
            <a:rPr lang="en-US" dirty="0" smtClean="0"/>
            <a:t>Operating Fee Calculation</a:t>
          </a:r>
          <a:endParaRPr lang="en-US" dirty="0"/>
        </a:p>
      </dgm:t>
    </dgm:pt>
    <dgm:pt modelId="{21803648-F9B6-4456-9F35-82CE33C91CA7}" type="parTrans" cxnId="{E9467347-7F99-4BEE-9010-1AA15906460F}">
      <dgm:prSet/>
      <dgm:spPr/>
      <dgm:t>
        <a:bodyPr/>
        <a:lstStyle/>
        <a:p>
          <a:endParaRPr lang="en-US"/>
        </a:p>
      </dgm:t>
    </dgm:pt>
    <dgm:pt modelId="{639DE366-F894-4AE4-8A01-DE4602C9FAB4}" type="sibTrans" cxnId="{E9467347-7F99-4BEE-9010-1AA15906460F}">
      <dgm:prSet/>
      <dgm:spPr/>
      <dgm:t>
        <a:bodyPr/>
        <a:lstStyle/>
        <a:p>
          <a:endParaRPr lang="en-US"/>
        </a:p>
      </dgm:t>
    </dgm:pt>
    <dgm:pt modelId="{0A98E778-1A24-42F2-AC34-44432FED5832}">
      <dgm:prSet/>
      <dgm:spPr/>
      <dgm:t>
        <a:bodyPr/>
        <a:lstStyle/>
        <a:p>
          <a:pPr rtl="0"/>
          <a:r>
            <a:rPr lang="en-US" dirty="0" smtClean="0"/>
            <a:t>Minimum Bids</a:t>
          </a:r>
        </a:p>
      </dgm:t>
    </dgm:pt>
    <dgm:pt modelId="{44DE5069-AC25-4F67-93F2-8DC3FE2C0E07}" type="parTrans" cxnId="{9BCDB6F7-CEFD-4607-A6B5-7D62D7A752A4}">
      <dgm:prSet/>
      <dgm:spPr/>
      <dgm:t>
        <a:bodyPr/>
        <a:lstStyle/>
        <a:p>
          <a:endParaRPr lang="en-US"/>
        </a:p>
      </dgm:t>
    </dgm:pt>
    <dgm:pt modelId="{DBAE99D2-20AF-4C1E-A53F-397E8DEAE2DA}" type="sibTrans" cxnId="{9BCDB6F7-CEFD-4607-A6B5-7D62D7A752A4}">
      <dgm:prSet/>
      <dgm:spPr/>
      <dgm:t>
        <a:bodyPr/>
        <a:lstStyle/>
        <a:p>
          <a:endParaRPr lang="en-US"/>
        </a:p>
      </dgm:t>
    </dgm:pt>
    <dgm:pt modelId="{870A9F33-379A-46F0-B6BB-0D18A83AD348}">
      <dgm:prSet/>
      <dgm:spPr/>
      <dgm:t>
        <a:bodyPr/>
        <a:lstStyle/>
        <a:p>
          <a:pPr rtl="0"/>
          <a:r>
            <a:rPr lang="en-US" dirty="0" smtClean="0"/>
            <a:t>Financial Assurance</a:t>
          </a:r>
          <a:endParaRPr lang="en-US" dirty="0"/>
        </a:p>
      </dgm:t>
    </dgm:pt>
    <dgm:pt modelId="{337FAD01-87C5-4F77-AC53-A02FA07A27F9}" type="parTrans" cxnId="{65C41D98-F054-4D45-A83B-4F69DD64D2EC}">
      <dgm:prSet/>
      <dgm:spPr/>
      <dgm:t>
        <a:bodyPr/>
        <a:lstStyle/>
        <a:p>
          <a:endParaRPr lang="en-US"/>
        </a:p>
      </dgm:t>
    </dgm:pt>
    <dgm:pt modelId="{3648380D-8277-4EC5-B1C9-7FFB87C82FFC}" type="sibTrans" cxnId="{65C41D98-F054-4D45-A83B-4F69DD64D2EC}">
      <dgm:prSet/>
      <dgm:spPr/>
      <dgm:t>
        <a:bodyPr/>
        <a:lstStyle/>
        <a:p>
          <a:endParaRPr lang="en-US"/>
        </a:p>
      </dgm:t>
    </dgm:pt>
    <dgm:pt modelId="{7452274E-22C4-4B18-A6C5-5FB523C00A2B}">
      <dgm:prSet/>
      <dgm:spPr/>
      <dgm:t>
        <a:bodyPr/>
        <a:lstStyle/>
        <a:p>
          <a:pPr rtl="0"/>
          <a:r>
            <a:rPr lang="en-US" dirty="0" smtClean="0"/>
            <a:t>Lease/Diligence  Terms</a:t>
          </a:r>
        </a:p>
      </dgm:t>
    </dgm:pt>
    <dgm:pt modelId="{1B8F3833-79C9-42EA-80F0-1BAFCB5C9AA5}" type="parTrans" cxnId="{B4F6EAB3-9B52-4725-B501-FD89A9C004FB}">
      <dgm:prSet/>
      <dgm:spPr/>
      <dgm:t>
        <a:bodyPr/>
        <a:lstStyle/>
        <a:p>
          <a:endParaRPr lang="en-US"/>
        </a:p>
      </dgm:t>
    </dgm:pt>
    <dgm:pt modelId="{4F5CC893-A722-4D3A-9A7A-07E044242061}" type="sibTrans" cxnId="{B4F6EAB3-9B52-4725-B501-FD89A9C004FB}">
      <dgm:prSet/>
      <dgm:spPr/>
      <dgm:t>
        <a:bodyPr/>
        <a:lstStyle/>
        <a:p>
          <a:endParaRPr lang="en-US"/>
        </a:p>
      </dgm:t>
    </dgm:pt>
    <dgm:pt modelId="{6C464714-549D-4753-8CEF-73462DE97E0B}">
      <dgm:prSet/>
      <dgm:spPr/>
      <dgm:t>
        <a:bodyPr/>
        <a:lstStyle/>
        <a:p>
          <a:pPr rtl="0"/>
          <a:r>
            <a:rPr lang="en-US" dirty="0" smtClean="0"/>
            <a:t>Monetary Auction</a:t>
          </a:r>
        </a:p>
      </dgm:t>
    </dgm:pt>
    <dgm:pt modelId="{69006D17-82F6-4A45-9D0A-47A93935072D}" type="parTrans" cxnId="{4AD126F8-91BE-4299-B08D-00D33D94D465}">
      <dgm:prSet/>
      <dgm:spPr/>
      <dgm:t>
        <a:bodyPr/>
        <a:lstStyle/>
        <a:p>
          <a:endParaRPr lang="en-US"/>
        </a:p>
      </dgm:t>
    </dgm:pt>
    <dgm:pt modelId="{AA21BA16-3DD5-4B52-8527-D8357A3E6DA2}" type="sibTrans" cxnId="{4AD126F8-91BE-4299-B08D-00D33D94D465}">
      <dgm:prSet/>
      <dgm:spPr/>
      <dgm:t>
        <a:bodyPr/>
        <a:lstStyle/>
        <a:p>
          <a:endParaRPr lang="en-US"/>
        </a:p>
      </dgm:t>
    </dgm:pt>
    <dgm:pt modelId="{ACF9AEB2-7A20-455E-930A-2FDDEA32A3D9}">
      <dgm:prSet/>
      <dgm:spPr/>
      <dgm:t>
        <a:bodyPr/>
        <a:lstStyle/>
        <a:p>
          <a:pPr rtl="0"/>
          <a:r>
            <a:rPr lang="en-US" dirty="0" smtClean="0"/>
            <a:t>Lease Execution</a:t>
          </a:r>
        </a:p>
      </dgm:t>
    </dgm:pt>
    <dgm:pt modelId="{A6AF6A6C-6E4E-4E30-9DA2-939CB760DD77}" type="parTrans" cxnId="{1F558EBC-B643-4BA0-A6D0-12733B498A71}">
      <dgm:prSet/>
      <dgm:spPr/>
      <dgm:t>
        <a:bodyPr/>
        <a:lstStyle/>
        <a:p>
          <a:endParaRPr lang="en-US"/>
        </a:p>
      </dgm:t>
    </dgm:pt>
    <dgm:pt modelId="{07174B42-32B9-4959-A6DA-EA30AF0458D9}" type="sibTrans" cxnId="{1F558EBC-B643-4BA0-A6D0-12733B498A71}">
      <dgm:prSet/>
      <dgm:spPr/>
      <dgm:t>
        <a:bodyPr/>
        <a:lstStyle/>
        <a:p>
          <a:endParaRPr lang="en-US"/>
        </a:p>
      </dgm:t>
    </dgm:pt>
    <dgm:pt modelId="{91F251AB-EF5E-40A9-952E-9344BDD3660A}">
      <dgm:prSet/>
      <dgm:spPr/>
      <dgm:t>
        <a:bodyPr/>
        <a:lstStyle/>
        <a:p>
          <a:pPr rtl="0"/>
          <a:r>
            <a:rPr lang="en-US" dirty="0" smtClean="0"/>
            <a:t>Bidding Procedures</a:t>
          </a:r>
        </a:p>
      </dgm:t>
    </dgm:pt>
    <dgm:pt modelId="{267CA761-15A2-48A0-A068-02D619526E2C}" type="parTrans" cxnId="{EDFE68D6-F6E6-485D-AF36-CF6F4AD677DD}">
      <dgm:prSet/>
      <dgm:spPr/>
      <dgm:t>
        <a:bodyPr/>
        <a:lstStyle/>
        <a:p>
          <a:endParaRPr lang="en-US"/>
        </a:p>
      </dgm:t>
    </dgm:pt>
    <dgm:pt modelId="{0C3CFE0C-2EC3-45F3-95F2-C08A0D6D904C}" type="sibTrans" cxnId="{EDFE68D6-F6E6-485D-AF36-CF6F4AD677DD}">
      <dgm:prSet/>
      <dgm:spPr/>
      <dgm:t>
        <a:bodyPr/>
        <a:lstStyle/>
        <a:p>
          <a:endParaRPr lang="en-US"/>
        </a:p>
      </dgm:t>
    </dgm:pt>
    <dgm:pt modelId="{2C5BB1A4-6EA3-AF42-984F-195ECA9AB255}" type="pres">
      <dgm:prSet presAssocID="{5EB7FC72-A414-4687-A791-A6FF59CBBACF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DF82175-1608-9749-90F0-934B9288EE7A}" type="pres">
      <dgm:prSet presAssocID="{159482EE-B23D-4CAA-8D58-93F0B5CAADC3}" presName="compNode" presStyleCnt="0"/>
      <dgm:spPr/>
    </dgm:pt>
    <dgm:pt modelId="{B921CB91-DE89-E649-B1D8-F2390234D6FD}" type="pres">
      <dgm:prSet presAssocID="{159482EE-B23D-4CAA-8D58-93F0B5CAADC3}" presName="aNode" presStyleLbl="bgShp" presStyleIdx="0" presStyleCnt="5"/>
      <dgm:spPr/>
      <dgm:t>
        <a:bodyPr/>
        <a:lstStyle/>
        <a:p>
          <a:endParaRPr lang="en-US"/>
        </a:p>
      </dgm:t>
    </dgm:pt>
    <dgm:pt modelId="{6FC66F03-A57B-8E49-8AB7-9F0C35FBBB9F}" type="pres">
      <dgm:prSet presAssocID="{159482EE-B23D-4CAA-8D58-93F0B5CAADC3}" presName="textNode" presStyleLbl="bgShp" presStyleIdx="0" presStyleCnt="5"/>
      <dgm:spPr/>
      <dgm:t>
        <a:bodyPr/>
        <a:lstStyle/>
        <a:p>
          <a:endParaRPr lang="en-US"/>
        </a:p>
      </dgm:t>
    </dgm:pt>
    <dgm:pt modelId="{A96F062D-5CD3-9147-BC70-9AC9FBED08E9}" type="pres">
      <dgm:prSet presAssocID="{159482EE-B23D-4CAA-8D58-93F0B5CAADC3}" presName="compChildNode" presStyleCnt="0"/>
      <dgm:spPr/>
    </dgm:pt>
    <dgm:pt modelId="{4135FDF8-3860-B24F-A3DB-DCEEDA783B7F}" type="pres">
      <dgm:prSet presAssocID="{159482EE-B23D-4CAA-8D58-93F0B5CAADC3}" presName="theInnerList" presStyleCnt="0"/>
      <dgm:spPr/>
    </dgm:pt>
    <dgm:pt modelId="{5592A299-3F83-459D-8A51-2F662734D177}" type="pres">
      <dgm:prSet presAssocID="{87B54B82-C8AD-4B67-A792-21A1474FFAA3}" presName="childNode" presStyleLbl="node1" presStyleIdx="0" presStyleCnt="1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89964AE-ACFF-41C5-A766-9F2FF37DB336}" type="pres">
      <dgm:prSet presAssocID="{87B54B82-C8AD-4B67-A792-21A1474FFAA3}" presName="aSpace2" presStyleCnt="0"/>
      <dgm:spPr/>
    </dgm:pt>
    <dgm:pt modelId="{FCC76026-85A5-46A1-8052-E3C644997336}" type="pres">
      <dgm:prSet presAssocID="{16C4C29E-FE01-4621-9C84-BB42919CBC2A}" presName="childNode" presStyleLbl="node1" presStyleIdx="1" presStyleCnt="1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1A7EF2E-43BD-4D23-B205-95C13A484601}" type="pres">
      <dgm:prSet presAssocID="{16C4C29E-FE01-4621-9C84-BB42919CBC2A}" presName="aSpace2" presStyleCnt="0"/>
      <dgm:spPr/>
    </dgm:pt>
    <dgm:pt modelId="{EF481D5D-D537-44C8-A80C-F6494CE7CB2A}" type="pres">
      <dgm:prSet presAssocID="{C277214D-665F-4F46-9E40-830E910B8A1C}" presName="childNode" presStyleLbl="node1" presStyleIdx="2" presStyleCnt="1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27CB4D6-95D8-CB46-BA5D-91D483BBA503}" type="pres">
      <dgm:prSet presAssocID="{159482EE-B23D-4CAA-8D58-93F0B5CAADC3}" presName="aSpace" presStyleCnt="0"/>
      <dgm:spPr/>
    </dgm:pt>
    <dgm:pt modelId="{4EFD97FF-3065-4A70-8EA4-66E53281F0A3}" type="pres">
      <dgm:prSet presAssocID="{C26B7131-E2E2-4C99-85B6-AF363D5E9504}" presName="compNode" presStyleCnt="0"/>
      <dgm:spPr/>
    </dgm:pt>
    <dgm:pt modelId="{A9E68E63-66BD-427F-B50D-0C6084C5ACFE}" type="pres">
      <dgm:prSet presAssocID="{C26B7131-E2E2-4C99-85B6-AF363D5E9504}" presName="aNode" presStyleLbl="bgShp" presStyleIdx="1" presStyleCnt="5"/>
      <dgm:spPr/>
      <dgm:t>
        <a:bodyPr/>
        <a:lstStyle/>
        <a:p>
          <a:endParaRPr lang="en-US"/>
        </a:p>
      </dgm:t>
    </dgm:pt>
    <dgm:pt modelId="{6E94FE09-04C8-438B-A4B9-0D960D35D604}" type="pres">
      <dgm:prSet presAssocID="{C26B7131-E2E2-4C99-85B6-AF363D5E9504}" presName="textNode" presStyleLbl="bgShp" presStyleIdx="1" presStyleCnt="5"/>
      <dgm:spPr/>
      <dgm:t>
        <a:bodyPr/>
        <a:lstStyle/>
        <a:p>
          <a:endParaRPr lang="en-US"/>
        </a:p>
      </dgm:t>
    </dgm:pt>
    <dgm:pt modelId="{DA4589D0-84AC-402C-9A02-E89391D89052}" type="pres">
      <dgm:prSet presAssocID="{C26B7131-E2E2-4C99-85B6-AF363D5E9504}" presName="compChildNode" presStyleCnt="0"/>
      <dgm:spPr/>
    </dgm:pt>
    <dgm:pt modelId="{FCDEC12E-F10D-4BA3-86B0-FA1F569978A4}" type="pres">
      <dgm:prSet presAssocID="{C26B7131-E2E2-4C99-85B6-AF363D5E9504}" presName="theInnerList" presStyleCnt="0"/>
      <dgm:spPr/>
    </dgm:pt>
    <dgm:pt modelId="{2C3E4991-221E-483A-9C89-4D90521C3258}" type="pres">
      <dgm:prSet presAssocID="{07FC6FEA-793B-4116-B033-FD59496A05DD}" presName="childNode" presStyleLbl="node1" presStyleIdx="3" presStyleCnt="1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1C62D0-A44E-4994-83A5-A554886FB0E0}" type="pres">
      <dgm:prSet presAssocID="{07FC6FEA-793B-4116-B033-FD59496A05DD}" presName="aSpace2" presStyleCnt="0"/>
      <dgm:spPr/>
    </dgm:pt>
    <dgm:pt modelId="{58FEADDF-6847-4CA2-8743-73759E93045F}" type="pres">
      <dgm:prSet presAssocID="{7DFAA90A-60B3-4259-9111-A2241DD70471}" presName="childNode" presStyleLbl="node1" presStyleIdx="4" presStyleCnt="1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3B0AF32-0E3A-46D3-AAB3-8B8F4990651B}" type="pres">
      <dgm:prSet presAssocID="{7DFAA90A-60B3-4259-9111-A2241DD70471}" presName="aSpace2" presStyleCnt="0"/>
      <dgm:spPr/>
    </dgm:pt>
    <dgm:pt modelId="{3407A0EC-4EB7-4621-84EC-ED19688D3F41}" type="pres">
      <dgm:prSet presAssocID="{D74714E5-E79D-46E9-BB4F-A6745C755F09}" presName="childNode" presStyleLbl="node1" presStyleIdx="5" presStyleCnt="1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F632D3-75B2-4733-B757-6EEBC54E825C}" type="pres">
      <dgm:prSet presAssocID="{D74714E5-E79D-46E9-BB4F-A6745C755F09}" presName="aSpace2" presStyleCnt="0"/>
      <dgm:spPr/>
    </dgm:pt>
    <dgm:pt modelId="{29141A4C-4ECC-4863-BAA1-B361B6912F99}" type="pres">
      <dgm:prSet presAssocID="{870A9F33-379A-46F0-B6BB-0D18A83AD348}" presName="childNode" presStyleLbl="node1" presStyleIdx="6" presStyleCnt="1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643B9B-D6B3-41AE-A69E-B3B378F515C1}" type="pres">
      <dgm:prSet presAssocID="{C26B7131-E2E2-4C99-85B6-AF363D5E9504}" presName="aSpace" presStyleCnt="0"/>
      <dgm:spPr/>
    </dgm:pt>
    <dgm:pt modelId="{A6813660-C003-4BA5-A487-648C80803D94}" type="pres">
      <dgm:prSet presAssocID="{888296FF-6A31-2749-9CFB-FB211CA1755F}" presName="compNode" presStyleCnt="0"/>
      <dgm:spPr/>
    </dgm:pt>
    <dgm:pt modelId="{60E40DC0-BC78-453F-97C4-B480DC73F46B}" type="pres">
      <dgm:prSet presAssocID="{888296FF-6A31-2749-9CFB-FB211CA1755F}" presName="aNode" presStyleLbl="bgShp" presStyleIdx="2" presStyleCnt="5"/>
      <dgm:spPr/>
      <dgm:t>
        <a:bodyPr/>
        <a:lstStyle/>
        <a:p>
          <a:endParaRPr lang="en-US"/>
        </a:p>
      </dgm:t>
    </dgm:pt>
    <dgm:pt modelId="{2E8B8888-BF5C-4DCE-839B-1FB0288C49B2}" type="pres">
      <dgm:prSet presAssocID="{888296FF-6A31-2749-9CFB-FB211CA1755F}" presName="textNode" presStyleLbl="bgShp" presStyleIdx="2" presStyleCnt="5"/>
      <dgm:spPr/>
      <dgm:t>
        <a:bodyPr/>
        <a:lstStyle/>
        <a:p>
          <a:endParaRPr lang="en-US"/>
        </a:p>
      </dgm:t>
    </dgm:pt>
    <dgm:pt modelId="{B420011E-1C4E-4EE2-8E62-9DA5E38AE7BF}" type="pres">
      <dgm:prSet presAssocID="{888296FF-6A31-2749-9CFB-FB211CA1755F}" presName="compChildNode" presStyleCnt="0"/>
      <dgm:spPr/>
    </dgm:pt>
    <dgm:pt modelId="{558BEB6C-0EFB-42BE-8539-9070F3AAF4EC}" type="pres">
      <dgm:prSet presAssocID="{888296FF-6A31-2749-9CFB-FB211CA1755F}" presName="theInnerList" presStyleCnt="0"/>
      <dgm:spPr/>
    </dgm:pt>
    <dgm:pt modelId="{873A843F-08BC-482F-8A91-4726D2FBC7C8}" type="pres">
      <dgm:prSet presAssocID="{9A2C2E0C-B805-4EBA-AAF7-65E755650E06}" presName="childNode" presStyleLbl="node1" presStyleIdx="7" presStyleCnt="1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EFC706F-C8EC-4F03-858B-4505414A9C1F}" type="pres">
      <dgm:prSet presAssocID="{9A2C2E0C-B805-4EBA-AAF7-65E755650E06}" presName="aSpace2" presStyleCnt="0"/>
      <dgm:spPr/>
    </dgm:pt>
    <dgm:pt modelId="{392872FD-BF2D-461D-B8C7-DFAFC14E2FDF}" type="pres">
      <dgm:prSet presAssocID="{91F251AB-EF5E-40A9-952E-9344BDD3660A}" presName="childNode" presStyleLbl="node1" presStyleIdx="8" presStyleCnt="1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310E57-0CA0-4C8F-B5EC-28B533157876}" type="pres">
      <dgm:prSet presAssocID="{91F251AB-EF5E-40A9-952E-9344BDD3660A}" presName="aSpace2" presStyleCnt="0"/>
      <dgm:spPr/>
    </dgm:pt>
    <dgm:pt modelId="{452828F7-E4B4-44BD-9199-D96E7799DCC8}" type="pres">
      <dgm:prSet presAssocID="{A8059365-FC22-4E13-A77C-484DCD2FF0DF}" presName="childNode" presStyleLbl="node1" presStyleIdx="9" presStyleCnt="1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2D59084-F6C0-40D8-B124-8803EF614F67}" type="pres">
      <dgm:prSet presAssocID="{A8059365-FC22-4E13-A77C-484DCD2FF0DF}" presName="aSpace2" presStyleCnt="0"/>
      <dgm:spPr/>
    </dgm:pt>
    <dgm:pt modelId="{55EB54D3-C4AC-446C-9B65-D6243B12A4AB}" type="pres">
      <dgm:prSet presAssocID="{0A98E778-1A24-42F2-AC34-44432FED5832}" presName="childNode" presStyleLbl="node1" presStyleIdx="10" presStyleCnt="1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B721EB9-6E69-4D75-BD58-141642230DBF}" type="pres">
      <dgm:prSet presAssocID="{0A98E778-1A24-42F2-AC34-44432FED5832}" presName="aSpace2" presStyleCnt="0"/>
      <dgm:spPr/>
    </dgm:pt>
    <dgm:pt modelId="{FA55EA16-6CC0-4C4B-953E-66E1A1F1223B}" type="pres">
      <dgm:prSet presAssocID="{23D71ADD-F1CA-4D91-B9B0-863FB96D28EC}" presName="childNode" presStyleLbl="node1" presStyleIdx="11" presStyleCnt="1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F661B0-DFA0-4402-94D9-5565CF528028}" type="pres">
      <dgm:prSet presAssocID="{888296FF-6A31-2749-9CFB-FB211CA1755F}" presName="aSpace" presStyleCnt="0"/>
      <dgm:spPr/>
    </dgm:pt>
    <dgm:pt modelId="{C9F672F1-C6DE-FE48-913B-A5588513E89F}" type="pres">
      <dgm:prSet presAssocID="{86600877-BF22-40E5-81DF-21302FCA69EF}" presName="compNode" presStyleCnt="0"/>
      <dgm:spPr/>
    </dgm:pt>
    <dgm:pt modelId="{597DFC77-DD18-9D46-84FB-6CDD1691B853}" type="pres">
      <dgm:prSet presAssocID="{86600877-BF22-40E5-81DF-21302FCA69EF}" presName="aNode" presStyleLbl="bgShp" presStyleIdx="3" presStyleCnt="5" custLinFactNeighborX="4158"/>
      <dgm:spPr/>
      <dgm:t>
        <a:bodyPr/>
        <a:lstStyle/>
        <a:p>
          <a:endParaRPr lang="en-US"/>
        </a:p>
      </dgm:t>
    </dgm:pt>
    <dgm:pt modelId="{0751E6C3-0525-F940-AACB-42BB51965D41}" type="pres">
      <dgm:prSet presAssocID="{86600877-BF22-40E5-81DF-21302FCA69EF}" presName="textNode" presStyleLbl="bgShp" presStyleIdx="3" presStyleCnt="5"/>
      <dgm:spPr/>
      <dgm:t>
        <a:bodyPr/>
        <a:lstStyle/>
        <a:p>
          <a:endParaRPr lang="en-US"/>
        </a:p>
      </dgm:t>
    </dgm:pt>
    <dgm:pt modelId="{F4B7C144-E1D3-7E49-B471-9D4C0D6080E8}" type="pres">
      <dgm:prSet presAssocID="{86600877-BF22-40E5-81DF-21302FCA69EF}" presName="compChildNode" presStyleCnt="0"/>
      <dgm:spPr/>
    </dgm:pt>
    <dgm:pt modelId="{A2554528-3C3F-4344-89F4-32F682948209}" type="pres">
      <dgm:prSet presAssocID="{86600877-BF22-40E5-81DF-21302FCA69EF}" presName="theInnerList" presStyleCnt="0"/>
      <dgm:spPr/>
    </dgm:pt>
    <dgm:pt modelId="{4DA2D03D-3A17-5F44-A324-CC50EC23B1BC}" type="pres">
      <dgm:prSet presAssocID="{68E94800-0340-0B46-B840-B81C442B16BA}" presName="childNode" presStyleLbl="node1" presStyleIdx="12" presStyleCnt="19" custLinFactNeighborX="-32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0D4859-CD19-324C-8372-CEA70C368C50}" type="pres">
      <dgm:prSet presAssocID="{68E94800-0340-0B46-B840-B81C442B16BA}" presName="aSpace2" presStyleCnt="0"/>
      <dgm:spPr/>
    </dgm:pt>
    <dgm:pt modelId="{3846E949-153F-47F0-BB41-31248C396AD0}" type="pres">
      <dgm:prSet presAssocID="{F0FFC3AF-984B-48CD-BB81-527E3A708DC6}" presName="childNode" presStyleLbl="node1" presStyleIdx="13" presStyleCnt="1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FF5D30A-5E5A-440B-8CC7-F142DFDF6E9C}" type="pres">
      <dgm:prSet presAssocID="{F0FFC3AF-984B-48CD-BB81-527E3A708DC6}" presName="aSpace2" presStyleCnt="0"/>
      <dgm:spPr/>
    </dgm:pt>
    <dgm:pt modelId="{F7CBE312-5484-44B9-B737-1FFE9F15D513}" type="pres">
      <dgm:prSet presAssocID="{E5DE53A9-3566-4ED3-B4F4-FEF4E53A45B2}" presName="childNode" presStyleLbl="node1" presStyleIdx="14" presStyleCnt="1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79712C2-AE58-437D-8D11-7854B8486D74}" type="pres">
      <dgm:prSet presAssocID="{E5DE53A9-3566-4ED3-B4F4-FEF4E53A45B2}" presName="aSpace2" presStyleCnt="0"/>
      <dgm:spPr/>
    </dgm:pt>
    <dgm:pt modelId="{6DAB01E6-3CD1-4FCD-919C-F8B9B0548A0A}" type="pres">
      <dgm:prSet presAssocID="{6C464714-549D-4753-8CEF-73462DE97E0B}" presName="childNode" presStyleLbl="node1" presStyleIdx="15" presStyleCnt="1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18AE38-1035-4D3E-9D95-9CC6141CEAB0}" type="pres">
      <dgm:prSet presAssocID="{6C464714-549D-4753-8CEF-73462DE97E0B}" presName="aSpace2" presStyleCnt="0"/>
      <dgm:spPr/>
    </dgm:pt>
    <dgm:pt modelId="{A3ADDF1C-F6DD-407D-BDED-DAA3FDAC33ED}" type="pres">
      <dgm:prSet presAssocID="{ACF9AEB2-7A20-455E-930A-2FDDEA32A3D9}" presName="childNode" presStyleLbl="node1" presStyleIdx="16" presStyleCnt="1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34B00F-1F5D-430F-B2C0-8F3D3CA87C1D}" type="pres">
      <dgm:prSet presAssocID="{86600877-BF22-40E5-81DF-21302FCA69EF}" presName="aSpace" presStyleCnt="0"/>
      <dgm:spPr/>
    </dgm:pt>
    <dgm:pt modelId="{C3C2E03C-8719-45B6-92EB-682B7EA3ECBB}" type="pres">
      <dgm:prSet presAssocID="{58BB39E2-9133-4140-A048-0696F74853C4}" presName="compNode" presStyleCnt="0"/>
      <dgm:spPr/>
    </dgm:pt>
    <dgm:pt modelId="{D9D259E9-480C-4D0D-ABFB-BA9F02595690}" type="pres">
      <dgm:prSet presAssocID="{58BB39E2-9133-4140-A048-0696F74853C4}" presName="aNode" presStyleLbl="bgShp" presStyleIdx="4" presStyleCnt="5"/>
      <dgm:spPr/>
      <dgm:t>
        <a:bodyPr/>
        <a:lstStyle/>
        <a:p>
          <a:endParaRPr lang="en-US"/>
        </a:p>
      </dgm:t>
    </dgm:pt>
    <dgm:pt modelId="{E7446CC4-F95F-489A-B58F-6C896B14752C}" type="pres">
      <dgm:prSet presAssocID="{58BB39E2-9133-4140-A048-0696F74853C4}" presName="textNode" presStyleLbl="bgShp" presStyleIdx="4" presStyleCnt="5"/>
      <dgm:spPr/>
      <dgm:t>
        <a:bodyPr/>
        <a:lstStyle/>
        <a:p>
          <a:endParaRPr lang="en-US"/>
        </a:p>
      </dgm:t>
    </dgm:pt>
    <dgm:pt modelId="{2724CB6B-6A43-45CD-9AFD-5223338C7D98}" type="pres">
      <dgm:prSet presAssocID="{58BB39E2-9133-4140-A048-0696F74853C4}" presName="compChildNode" presStyleCnt="0"/>
      <dgm:spPr/>
    </dgm:pt>
    <dgm:pt modelId="{38CD828D-5C5D-42F1-A360-ABD118447EC4}" type="pres">
      <dgm:prSet presAssocID="{58BB39E2-9133-4140-A048-0696F74853C4}" presName="theInnerList" presStyleCnt="0"/>
      <dgm:spPr/>
    </dgm:pt>
    <dgm:pt modelId="{6FA401EE-B20E-4D8B-B40C-4931FA396EEE}" type="pres">
      <dgm:prSet presAssocID="{05615F45-77E9-4EBC-95E4-CB5904A86203}" presName="childNode" presStyleLbl="node1" presStyleIdx="17" presStyleCnt="1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FE2011-721D-40D4-9E09-11249AF8D5FF}" type="pres">
      <dgm:prSet presAssocID="{05615F45-77E9-4EBC-95E4-CB5904A86203}" presName="aSpace2" presStyleCnt="0"/>
      <dgm:spPr/>
    </dgm:pt>
    <dgm:pt modelId="{EF82071E-0623-464A-91BD-4C79E795E2D0}" type="pres">
      <dgm:prSet presAssocID="{7452274E-22C4-4B18-A6C5-5FB523C00A2B}" presName="childNode" presStyleLbl="node1" presStyleIdx="18" presStyleCnt="1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12ECB7F-531E-3148-95F8-021C12715771}" srcId="{86600877-BF22-40E5-81DF-21302FCA69EF}" destId="{68E94800-0340-0B46-B840-B81C442B16BA}" srcOrd="0" destOrd="0" parTransId="{45CFDCB0-7A03-734C-ABD4-558099E0E977}" sibTransId="{4A5ACE3E-842F-C947-9769-47089117A6AF}"/>
    <dgm:cxn modelId="{D1B64598-1E1B-4BB2-88F7-0E750929D775}" type="presOf" srcId="{9A2C2E0C-B805-4EBA-AAF7-65E755650E06}" destId="{873A843F-08BC-482F-8A91-4726D2FBC7C8}" srcOrd="0" destOrd="0" presId="urn:microsoft.com/office/officeart/2005/8/layout/lProcess2"/>
    <dgm:cxn modelId="{44EE2399-D927-4019-9464-185D687FD747}" srcId="{86600877-BF22-40E5-81DF-21302FCA69EF}" destId="{F0FFC3AF-984B-48CD-BB81-527E3A708DC6}" srcOrd="1" destOrd="0" parTransId="{5F94A1A7-D76C-4411-B2DA-02E7D78EA430}" sibTransId="{8F52FE79-FB3E-47CF-AE50-F8A30C1D6F9E}"/>
    <dgm:cxn modelId="{5C867E73-A6F1-4294-8B8A-A79EEF05520C}" srcId="{C26B7131-E2E2-4C99-85B6-AF363D5E9504}" destId="{07FC6FEA-793B-4116-B033-FD59496A05DD}" srcOrd="0" destOrd="0" parTransId="{D8EDD489-1A76-430C-B937-CF08ACAFCE54}" sibTransId="{37A0C580-D5BF-406A-B2E4-B1B87EB9C29C}"/>
    <dgm:cxn modelId="{781B4163-D299-42B2-A1ED-B65DBF6DFFCB}" type="presOf" srcId="{888296FF-6A31-2749-9CFB-FB211CA1755F}" destId="{60E40DC0-BC78-453F-97C4-B480DC73F46B}" srcOrd="0" destOrd="0" presId="urn:microsoft.com/office/officeart/2005/8/layout/lProcess2"/>
    <dgm:cxn modelId="{07C01FC1-0323-4BAA-BB6E-B9A185CC4CA0}" type="presOf" srcId="{23D71ADD-F1CA-4D91-B9B0-863FB96D28EC}" destId="{FA55EA16-6CC0-4C4B-953E-66E1A1F1223B}" srcOrd="0" destOrd="0" presId="urn:microsoft.com/office/officeart/2005/8/layout/lProcess2"/>
    <dgm:cxn modelId="{4575A163-292F-46A7-BE29-61EBBB4D0BFC}" type="presOf" srcId="{0A98E778-1A24-42F2-AC34-44432FED5832}" destId="{55EB54D3-C4AC-446C-9B65-D6243B12A4AB}" srcOrd="0" destOrd="0" presId="urn:microsoft.com/office/officeart/2005/8/layout/lProcess2"/>
    <dgm:cxn modelId="{93F6272F-F91D-40FA-881C-C89AE81F7ED5}" type="presOf" srcId="{C26B7131-E2E2-4C99-85B6-AF363D5E9504}" destId="{6E94FE09-04C8-438B-A4B9-0D960D35D604}" srcOrd="1" destOrd="0" presId="urn:microsoft.com/office/officeart/2005/8/layout/lProcess2"/>
    <dgm:cxn modelId="{6452B34D-0FFC-4E6F-9684-E5E92E20468D}" type="presOf" srcId="{F0FFC3AF-984B-48CD-BB81-527E3A708DC6}" destId="{3846E949-153F-47F0-BB41-31248C396AD0}" srcOrd="0" destOrd="0" presId="urn:microsoft.com/office/officeart/2005/8/layout/lProcess2"/>
    <dgm:cxn modelId="{A9D09319-AC24-4136-8BBF-25D40B3E3650}" srcId="{5EB7FC72-A414-4687-A791-A6FF59CBBACF}" destId="{58BB39E2-9133-4140-A048-0696F74853C4}" srcOrd="4" destOrd="0" parTransId="{7329542C-91CD-4A74-ADE2-601FF193D93E}" sibTransId="{A76487D4-C706-4E10-9E15-70D86957A020}"/>
    <dgm:cxn modelId="{31865516-0554-4C5D-B9E2-000D56FF196B}" srcId="{888296FF-6A31-2749-9CFB-FB211CA1755F}" destId="{A8059365-FC22-4E13-A77C-484DCD2FF0DF}" srcOrd="2" destOrd="0" parTransId="{2C616EC5-FC75-415D-931E-720909C837A5}" sibTransId="{2F839DBD-EF5D-442F-BDAC-43D6A9721B49}"/>
    <dgm:cxn modelId="{1F558EBC-B643-4BA0-A6D0-12733B498A71}" srcId="{86600877-BF22-40E5-81DF-21302FCA69EF}" destId="{ACF9AEB2-7A20-455E-930A-2FDDEA32A3D9}" srcOrd="4" destOrd="0" parTransId="{A6AF6A6C-6E4E-4E30-9DA2-939CB760DD77}" sibTransId="{07174B42-32B9-4959-A6DA-EA30AF0458D9}"/>
    <dgm:cxn modelId="{65C41D98-F054-4D45-A83B-4F69DD64D2EC}" srcId="{C26B7131-E2E2-4C99-85B6-AF363D5E9504}" destId="{870A9F33-379A-46F0-B6BB-0D18A83AD348}" srcOrd="3" destOrd="0" parTransId="{337FAD01-87C5-4F77-AC53-A02FA07A27F9}" sibTransId="{3648380D-8277-4EC5-B1C9-7FFB87C82FFC}"/>
    <dgm:cxn modelId="{E5CA4059-C7DF-44A2-9FBE-768A3B73391A}" srcId="{86600877-BF22-40E5-81DF-21302FCA69EF}" destId="{E5DE53A9-3566-4ED3-B4F4-FEF4E53A45B2}" srcOrd="2" destOrd="0" parTransId="{0E13ACDA-28A7-419F-8841-19F4DF731EE9}" sibTransId="{EAB925BD-089C-4C34-AFF0-AD558A846AEC}"/>
    <dgm:cxn modelId="{665B563C-064B-4106-80AF-9B0229E8EE9A}" type="presOf" srcId="{86600877-BF22-40E5-81DF-21302FCA69EF}" destId="{597DFC77-DD18-9D46-84FB-6CDD1691B853}" srcOrd="0" destOrd="0" presId="urn:microsoft.com/office/officeart/2005/8/layout/lProcess2"/>
    <dgm:cxn modelId="{BF0503E3-C610-4CA4-899D-D3B1114E78F8}" type="presOf" srcId="{7DFAA90A-60B3-4259-9111-A2241DD70471}" destId="{58FEADDF-6847-4CA2-8743-73759E93045F}" srcOrd="0" destOrd="0" presId="urn:microsoft.com/office/officeart/2005/8/layout/lProcess2"/>
    <dgm:cxn modelId="{9DC917D3-173B-431F-9F2D-BC8D2CB11891}" type="presOf" srcId="{07FC6FEA-793B-4116-B033-FD59496A05DD}" destId="{2C3E4991-221E-483A-9C89-4D90521C3258}" srcOrd="0" destOrd="0" presId="urn:microsoft.com/office/officeart/2005/8/layout/lProcess2"/>
    <dgm:cxn modelId="{E9467347-7F99-4BEE-9010-1AA15906460F}" srcId="{C26B7131-E2E2-4C99-85B6-AF363D5E9504}" destId="{7DFAA90A-60B3-4259-9111-A2241DD70471}" srcOrd="1" destOrd="0" parTransId="{21803648-F9B6-4456-9F35-82CE33C91CA7}" sibTransId="{639DE366-F894-4AE4-8A01-DE4602C9FAB4}"/>
    <dgm:cxn modelId="{836A99D8-D2AF-48B9-8963-8768B66D4ABD}" type="presOf" srcId="{87B54B82-C8AD-4B67-A792-21A1474FFAA3}" destId="{5592A299-3F83-459D-8A51-2F662734D177}" srcOrd="0" destOrd="0" presId="urn:microsoft.com/office/officeart/2005/8/layout/lProcess2"/>
    <dgm:cxn modelId="{40D7AE57-3977-4F78-BBBE-7204E99E30E1}" type="presOf" srcId="{A8059365-FC22-4E13-A77C-484DCD2FF0DF}" destId="{452828F7-E4B4-44BD-9199-D96E7799DCC8}" srcOrd="0" destOrd="0" presId="urn:microsoft.com/office/officeart/2005/8/layout/lProcess2"/>
    <dgm:cxn modelId="{8F66CB0B-EC37-47E5-9381-341F620B876B}" type="presOf" srcId="{16C4C29E-FE01-4621-9C84-BB42919CBC2A}" destId="{FCC76026-85A5-46A1-8052-E3C644997336}" srcOrd="0" destOrd="0" presId="urn:microsoft.com/office/officeart/2005/8/layout/lProcess2"/>
    <dgm:cxn modelId="{9BCDB6F7-CEFD-4607-A6B5-7D62D7A752A4}" srcId="{888296FF-6A31-2749-9CFB-FB211CA1755F}" destId="{0A98E778-1A24-42F2-AC34-44432FED5832}" srcOrd="3" destOrd="0" parTransId="{44DE5069-AC25-4F67-93F2-8DC3FE2C0E07}" sibTransId="{DBAE99D2-20AF-4C1E-A53F-397E8DEAE2DA}"/>
    <dgm:cxn modelId="{B4F6EAB3-9B52-4725-B501-FD89A9C004FB}" srcId="{58BB39E2-9133-4140-A048-0696F74853C4}" destId="{7452274E-22C4-4B18-A6C5-5FB523C00A2B}" srcOrd="1" destOrd="0" parTransId="{1B8F3833-79C9-42EA-80F0-1BAFCB5C9AA5}" sibTransId="{4F5CC893-A722-4D3A-9A7A-07E044242061}"/>
    <dgm:cxn modelId="{9BFE9B7A-2E78-4C0A-949B-7A43410C3B8C}" type="presOf" srcId="{05615F45-77E9-4EBC-95E4-CB5904A86203}" destId="{6FA401EE-B20E-4D8B-B40C-4931FA396EEE}" srcOrd="0" destOrd="0" presId="urn:microsoft.com/office/officeart/2005/8/layout/lProcess2"/>
    <dgm:cxn modelId="{E6613B33-EA73-44F4-86FD-ADD2A1AF4D70}" type="presOf" srcId="{C277214D-665F-4F46-9E40-830E910B8A1C}" destId="{EF481D5D-D537-44C8-A80C-F6494CE7CB2A}" srcOrd="0" destOrd="0" presId="urn:microsoft.com/office/officeart/2005/8/layout/lProcess2"/>
    <dgm:cxn modelId="{AFF049B9-F9B8-4FA3-8AF7-3ACDC6B31BED}" srcId="{C26B7131-E2E2-4C99-85B6-AF363D5E9504}" destId="{D74714E5-E79D-46E9-BB4F-A6745C755F09}" srcOrd="2" destOrd="0" parTransId="{7D993739-323C-4EC0-B915-A92C049BE39D}" sibTransId="{F6216226-55F9-4602-8A5F-3E1E7C3D0F22}"/>
    <dgm:cxn modelId="{86CCEF2D-6D35-42D3-97A0-E8EA7F079A1E}" type="presOf" srcId="{68E94800-0340-0B46-B840-B81C442B16BA}" destId="{4DA2D03D-3A17-5F44-A324-CC50EC23B1BC}" srcOrd="0" destOrd="0" presId="urn:microsoft.com/office/officeart/2005/8/layout/lProcess2"/>
    <dgm:cxn modelId="{6C827E9B-13D6-48C8-982F-D975E3015CD4}" type="presOf" srcId="{6C464714-549D-4753-8CEF-73462DE97E0B}" destId="{6DAB01E6-3CD1-4FCD-919C-F8B9B0548A0A}" srcOrd="0" destOrd="0" presId="urn:microsoft.com/office/officeart/2005/8/layout/lProcess2"/>
    <dgm:cxn modelId="{BB06ED5D-78DC-43BD-8A88-DD49BC372AB1}" type="presOf" srcId="{E5DE53A9-3566-4ED3-B4F4-FEF4E53A45B2}" destId="{F7CBE312-5484-44B9-B737-1FFE9F15D513}" srcOrd="0" destOrd="0" presId="urn:microsoft.com/office/officeart/2005/8/layout/lProcess2"/>
    <dgm:cxn modelId="{0AF6144C-97D0-4A98-A1F8-402D8C98D977}" type="presOf" srcId="{870A9F33-379A-46F0-B6BB-0D18A83AD348}" destId="{29141A4C-4ECC-4863-BAA1-B361B6912F99}" srcOrd="0" destOrd="0" presId="urn:microsoft.com/office/officeart/2005/8/layout/lProcess2"/>
    <dgm:cxn modelId="{320E5EE2-D25F-40A0-8028-B87E78011AE0}" srcId="{5EB7FC72-A414-4687-A791-A6FF59CBBACF}" destId="{86600877-BF22-40E5-81DF-21302FCA69EF}" srcOrd="3" destOrd="0" parTransId="{66EA0099-BDE6-4971-B298-83CD64B4FCBC}" sibTransId="{6FBF2413-0618-4F2E-8DDA-BEDABC3EB843}"/>
    <dgm:cxn modelId="{4833FF45-7BF0-41BC-B190-355A04EA0625}" type="presOf" srcId="{159482EE-B23D-4CAA-8D58-93F0B5CAADC3}" destId="{B921CB91-DE89-E649-B1D8-F2390234D6FD}" srcOrd="0" destOrd="0" presId="urn:microsoft.com/office/officeart/2005/8/layout/lProcess2"/>
    <dgm:cxn modelId="{6C6D5B69-DAE6-4E4E-A299-1EDDD4CAC695}" srcId="{5EB7FC72-A414-4687-A791-A6FF59CBBACF}" destId="{C26B7131-E2E2-4C99-85B6-AF363D5E9504}" srcOrd="1" destOrd="0" parTransId="{961D0475-1E89-4BC6-BBB1-BDDEDE83D0F4}" sibTransId="{B23F8FE3-BE7A-4713-A721-43904A01643A}"/>
    <dgm:cxn modelId="{D30CF85B-E46A-4987-A022-4797FDCBDE6F}" type="presOf" srcId="{58BB39E2-9133-4140-A048-0696F74853C4}" destId="{D9D259E9-480C-4D0D-ABFB-BA9F02595690}" srcOrd="0" destOrd="0" presId="urn:microsoft.com/office/officeart/2005/8/layout/lProcess2"/>
    <dgm:cxn modelId="{B62460CB-80AC-4406-9177-22B9B22ABB00}" type="presOf" srcId="{C26B7131-E2E2-4C99-85B6-AF363D5E9504}" destId="{A9E68E63-66BD-427F-B50D-0C6084C5ACFE}" srcOrd="0" destOrd="0" presId="urn:microsoft.com/office/officeart/2005/8/layout/lProcess2"/>
    <dgm:cxn modelId="{EDFE68D6-F6E6-485D-AF36-CF6F4AD677DD}" srcId="{888296FF-6A31-2749-9CFB-FB211CA1755F}" destId="{91F251AB-EF5E-40A9-952E-9344BDD3660A}" srcOrd="1" destOrd="0" parTransId="{267CA761-15A2-48A0-A068-02D619526E2C}" sibTransId="{0C3CFE0C-2EC3-45F3-95F2-C08A0D6D904C}"/>
    <dgm:cxn modelId="{2DFB600B-2A2D-42F0-AB30-0A43F26E593F}" type="presOf" srcId="{159482EE-B23D-4CAA-8D58-93F0B5CAADC3}" destId="{6FC66F03-A57B-8E49-8AB7-9F0C35FBBB9F}" srcOrd="1" destOrd="0" presId="urn:microsoft.com/office/officeart/2005/8/layout/lProcess2"/>
    <dgm:cxn modelId="{2DEF28B3-E89E-D644-98B7-6E2E66E72E17}" srcId="{5EB7FC72-A414-4687-A791-A6FF59CBBACF}" destId="{888296FF-6A31-2749-9CFB-FB211CA1755F}" srcOrd="2" destOrd="0" parTransId="{FB6C435A-3658-1144-A889-179F1FE64BA7}" sibTransId="{5ECACCB3-AC9A-9742-822A-94FF7D9A0896}"/>
    <dgm:cxn modelId="{4AD126F8-91BE-4299-B08D-00D33D94D465}" srcId="{86600877-BF22-40E5-81DF-21302FCA69EF}" destId="{6C464714-549D-4753-8CEF-73462DE97E0B}" srcOrd="3" destOrd="0" parTransId="{69006D17-82F6-4A45-9D0A-47A93935072D}" sibTransId="{AA21BA16-3DD5-4B52-8527-D8357A3E6DA2}"/>
    <dgm:cxn modelId="{54EAF12B-3ABF-42B6-9071-4FEE20E2C2C6}" srcId="{159482EE-B23D-4CAA-8D58-93F0B5CAADC3}" destId="{16C4C29E-FE01-4621-9C84-BB42919CBC2A}" srcOrd="1" destOrd="0" parTransId="{6D380A0D-3FF1-4BF1-90DC-E9B5D3779B51}" sibTransId="{65BD8638-2D46-485A-9710-0F7350A00EC7}"/>
    <dgm:cxn modelId="{F2CA4C6D-1D63-4075-98FA-FAFEA9C18159}" srcId="{58BB39E2-9133-4140-A048-0696F74853C4}" destId="{05615F45-77E9-4EBC-95E4-CB5904A86203}" srcOrd="0" destOrd="0" parTransId="{90441922-C9C6-4FFB-B30A-F2B976034622}" sibTransId="{BE3A8308-78FC-4482-B7E5-5C10C6C279B2}"/>
    <dgm:cxn modelId="{34983E38-E4C9-48D3-B50F-8C173393EDE4}" type="presOf" srcId="{86600877-BF22-40E5-81DF-21302FCA69EF}" destId="{0751E6C3-0525-F940-AACB-42BB51965D41}" srcOrd="1" destOrd="0" presId="urn:microsoft.com/office/officeart/2005/8/layout/lProcess2"/>
    <dgm:cxn modelId="{6A18D049-D855-4932-A5AD-4FA57667D918}" type="presOf" srcId="{888296FF-6A31-2749-9CFB-FB211CA1755F}" destId="{2E8B8888-BF5C-4DCE-839B-1FB0288C49B2}" srcOrd="1" destOrd="0" presId="urn:microsoft.com/office/officeart/2005/8/layout/lProcess2"/>
    <dgm:cxn modelId="{23692216-5094-435F-B905-6EC6E1D0FE96}" srcId="{159482EE-B23D-4CAA-8D58-93F0B5CAADC3}" destId="{C277214D-665F-4F46-9E40-830E910B8A1C}" srcOrd="2" destOrd="0" parTransId="{B2ED0FAE-881E-4F77-856B-C46C713C1D6A}" sibTransId="{DAEB1B46-A26A-4C91-95F1-8A757A89B209}"/>
    <dgm:cxn modelId="{0F389C77-2D3A-4E5C-AE12-16A058BDED8E}" srcId="{159482EE-B23D-4CAA-8D58-93F0B5CAADC3}" destId="{87B54B82-C8AD-4B67-A792-21A1474FFAA3}" srcOrd="0" destOrd="0" parTransId="{E25A426C-113C-4FEE-B756-E8E18E68007F}" sibTransId="{352E8C39-37A3-45E2-959D-AA276834757B}"/>
    <dgm:cxn modelId="{3A581EB5-28BA-46AC-BC82-5B5C2ADF8B7D}" type="presOf" srcId="{ACF9AEB2-7A20-455E-930A-2FDDEA32A3D9}" destId="{A3ADDF1C-F6DD-407D-BDED-DAA3FDAC33ED}" srcOrd="0" destOrd="0" presId="urn:microsoft.com/office/officeart/2005/8/layout/lProcess2"/>
    <dgm:cxn modelId="{8B2D42A4-3AF6-4E5F-98B3-A4872A383A9B}" type="presOf" srcId="{D74714E5-E79D-46E9-BB4F-A6745C755F09}" destId="{3407A0EC-4EB7-4621-84EC-ED19688D3F41}" srcOrd="0" destOrd="0" presId="urn:microsoft.com/office/officeart/2005/8/layout/lProcess2"/>
    <dgm:cxn modelId="{7470690B-6894-49BB-9F4F-800A3E219A05}" type="presOf" srcId="{58BB39E2-9133-4140-A048-0696F74853C4}" destId="{E7446CC4-F95F-489A-B58F-6C896B14752C}" srcOrd="1" destOrd="0" presId="urn:microsoft.com/office/officeart/2005/8/layout/lProcess2"/>
    <dgm:cxn modelId="{D8B8FABD-4615-42F4-AC12-877B66AE9908}" type="presOf" srcId="{91F251AB-EF5E-40A9-952E-9344BDD3660A}" destId="{392872FD-BF2D-461D-B8C7-DFAFC14E2FDF}" srcOrd="0" destOrd="0" presId="urn:microsoft.com/office/officeart/2005/8/layout/lProcess2"/>
    <dgm:cxn modelId="{A651347E-C5D3-4909-8F7B-B30561F3145B}" srcId="{5EB7FC72-A414-4687-A791-A6FF59CBBACF}" destId="{159482EE-B23D-4CAA-8D58-93F0B5CAADC3}" srcOrd="0" destOrd="0" parTransId="{7DBC98CC-96C3-443B-B60F-0C2502D1A6B0}" sibTransId="{A9ABCDC8-9470-4224-8878-AAC2C79E8E5C}"/>
    <dgm:cxn modelId="{2C531634-7348-42E6-8F99-3DF6A1C15819}" srcId="{888296FF-6A31-2749-9CFB-FB211CA1755F}" destId="{23D71ADD-F1CA-4D91-B9B0-863FB96D28EC}" srcOrd="4" destOrd="0" parTransId="{66884993-5998-4D5A-B9A7-89C1B432E586}" sibTransId="{CD631CDE-48BB-470B-9D87-D4DC1B820EE4}"/>
    <dgm:cxn modelId="{1547B203-68AF-45E0-AB49-7479FBE6926F}" type="presOf" srcId="{7452274E-22C4-4B18-A6C5-5FB523C00A2B}" destId="{EF82071E-0623-464A-91BD-4C79E795E2D0}" srcOrd="0" destOrd="0" presId="urn:microsoft.com/office/officeart/2005/8/layout/lProcess2"/>
    <dgm:cxn modelId="{E66FF780-1FDE-4D78-A716-7D8F807C775E}" srcId="{888296FF-6A31-2749-9CFB-FB211CA1755F}" destId="{9A2C2E0C-B805-4EBA-AAF7-65E755650E06}" srcOrd="0" destOrd="0" parTransId="{EEBD89EB-18C3-49D3-BCEB-6A4AA433BFE2}" sibTransId="{43C0408A-0774-4D49-9529-4D6BC8B20C3A}"/>
    <dgm:cxn modelId="{C44FA7BB-144F-40B7-BC96-7A72B3A31B3F}" type="presOf" srcId="{5EB7FC72-A414-4687-A791-A6FF59CBBACF}" destId="{2C5BB1A4-6EA3-AF42-984F-195ECA9AB255}" srcOrd="0" destOrd="0" presId="urn:microsoft.com/office/officeart/2005/8/layout/lProcess2"/>
    <dgm:cxn modelId="{1A14CF40-035C-41EA-985A-2779D8A63B90}" type="presParOf" srcId="{2C5BB1A4-6EA3-AF42-984F-195ECA9AB255}" destId="{EDF82175-1608-9749-90F0-934B9288EE7A}" srcOrd="0" destOrd="0" presId="urn:microsoft.com/office/officeart/2005/8/layout/lProcess2"/>
    <dgm:cxn modelId="{91E17F20-64C6-43E7-83D7-C513BFDEC166}" type="presParOf" srcId="{EDF82175-1608-9749-90F0-934B9288EE7A}" destId="{B921CB91-DE89-E649-B1D8-F2390234D6FD}" srcOrd="0" destOrd="0" presId="urn:microsoft.com/office/officeart/2005/8/layout/lProcess2"/>
    <dgm:cxn modelId="{83222FF7-D5C8-47F6-9C36-8CD93C3BD03E}" type="presParOf" srcId="{EDF82175-1608-9749-90F0-934B9288EE7A}" destId="{6FC66F03-A57B-8E49-8AB7-9F0C35FBBB9F}" srcOrd="1" destOrd="0" presId="urn:microsoft.com/office/officeart/2005/8/layout/lProcess2"/>
    <dgm:cxn modelId="{790DC08E-2D3E-429D-8A4B-BC6995528148}" type="presParOf" srcId="{EDF82175-1608-9749-90F0-934B9288EE7A}" destId="{A96F062D-5CD3-9147-BC70-9AC9FBED08E9}" srcOrd="2" destOrd="0" presId="urn:microsoft.com/office/officeart/2005/8/layout/lProcess2"/>
    <dgm:cxn modelId="{49667077-B622-493C-A4C3-59B62B121EF8}" type="presParOf" srcId="{A96F062D-5CD3-9147-BC70-9AC9FBED08E9}" destId="{4135FDF8-3860-B24F-A3DB-DCEEDA783B7F}" srcOrd="0" destOrd="0" presId="urn:microsoft.com/office/officeart/2005/8/layout/lProcess2"/>
    <dgm:cxn modelId="{6C83A179-C771-4528-B261-05F8F036F8B0}" type="presParOf" srcId="{4135FDF8-3860-B24F-A3DB-DCEEDA783B7F}" destId="{5592A299-3F83-459D-8A51-2F662734D177}" srcOrd="0" destOrd="0" presId="urn:microsoft.com/office/officeart/2005/8/layout/lProcess2"/>
    <dgm:cxn modelId="{302B6D94-0915-440A-A993-FD81BE0A0F07}" type="presParOf" srcId="{4135FDF8-3860-B24F-A3DB-DCEEDA783B7F}" destId="{A89964AE-ACFF-41C5-A766-9F2FF37DB336}" srcOrd="1" destOrd="0" presId="urn:microsoft.com/office/officeart/2005/8/layout/lProcess2"/>
    <dgm:cxn modelId="{8319F06A-24AB-449C-9ED5-2AA6D3836882}" type="presParOf" srcId="{4135FDF8-3860-B24F-A3DB-DCEEDA783B7F}" destId="{FCC76026-85A5-46A1-8052-E3C644997336}" srcOrd="2" destOrd="0" presId="urn:microsoft.com/office/officeart/2005/8/layout/lProcess2"/>
    <dgm:cxn modelId="{85D1D8FF-4278-44DF-9A0B-BEB2FD585C0A}" type="presParOf" srcId="{4135FDF8-3860-B24F-A3DB-DCEEDA783B7F}" destId="{71A7EF2E-43BD-4D23-B205-95C13A484601}" srcOrd="3" destOrd="0" presId="urn:microsoft.com/office/officeart/2005/8/layout/lProcess2"/>
    <dgm:cxn modelId="{DFBD45D0-2018-4274-97B1-7576CA4C93C8}" type="presParOf" srcId="{4135FDF8-3860-B24F-A3DB-DCEEDA783B7F}" destId="{EF481D5D-D537-44C8-A80C-F6494CE7CB2A}" srcOrd="4" destOrd="0" presId="urn:microsoft.com/office/officeart/2005/8/layout/lProcess2"/>
    <dgm:cxn modelId="{AEBAB802-B981-4661-AB52-D8612A0A3B11}" type="presParOf" srcId="{2C5BB1A4-6EA3-AF42-984F-195ECA9AB255}" destId="{927CB4D6-95D8-CB46-BA5D-91D483BBA503}" srcOrd="1" destOrd="0" presId="urn:microsoft.com/office/officeart/2005/8/layout/lProcess2"/>
    <dgm:cxn modelId="{EE836837-2F88-41E5-A763-9DBE8143C76A}" type="presParOf" srcId="{2C5BB1A4-6EA3-AF42-984F-195ECA9AB255}" destId="{4EFD97FF-3065-4A70-8EA4-66E53281F0A3}" srcOrd="2" destOrd="0" presId="urn:microsoft.com/office/officeart/2005/8/layout/lProcess2"/>
    <dgm:cxn modelId="{9D56385F-10F1-406F-8B65-1167BCCD53C1}" type="presParOf" srcId="{4EFD97FF-3065-4A70-8EA4-66E53281F0A3}" destId="{A9E68E63-66BD-427F-B50D-0C6084C5ACFE}" srcOrd="0" destOrd="0" presId="urn:microsoft.com/office/officeart/2005/8/layout/lProcess2"/>
    <dgm:cxn modelId="{3E567311-6AD0-4D5B-8C66-12F4BB703D28}" type="presParOf" srcId="{4EFD97FF-3065-4A70-8EA4-66E53281F0A3}" destId="{6E94FE09-04C8-438B-A4B9-0D960D35D604}" srcOrd="1" destOrd="0" presId="urn:microsoft.com/office/officeart/2005/8/layout/lProcess2"/>
    <dgm:cxn modelId="{5F102EEE-AAD8-4788-9F53-BF1839491D18}" type="presParOf" srcId="{4EFD97FF-3065-4A70-8EA4-66E53281F0A3}" destId="{DA4589D0-84AC-402C-9A02-E89391D89052}" srcOrd="2" destOrd="0" presId="urn:microsoft.com/office/officeart/2005/8/layout/lProcess2"/>
    <dgm:cxn modelId="{F198BF89-B890-454E-BCC7-42D6AD3D6C26}" type="presParOf" srcId="{DA4589D0-84AC-402C-9A02-E89391D89052}" destId="{FCDEC12E-F10D-4BA3-86B0-FA1F569978A4}" srcOrd="0" destOrd="0" presId="urn:microsoft.com/office/officeart/2005/8/layout/lProcess2"/>
    <dgm:cxn modelId="{AED7793A-77C5-4CF0-BF0E-8C695DD63CA7}" type="presParOf" srcId="{FCDEC12E-F10D-4BA3-86B0-FA1F569978A4}" destId="{2C3E4991-221E-483A-9C89-4D90521C3258}" srcOrd="0" destOrd="0" presId="urn:microsoft.com/office/officeart/2005/8/layout/lProcess2"/>
    <dgm:cxn modelId="{D0278C88-AE70-4458-8B29-A8C530E5154B}" type="presParOf" srcId="{FCDEC12E-F10D-4BA3-86B0-FA1F569978A4}" destId="{821C62D0-A44E-4994-83A5-A554886FB0E0}" srcOrd="1" destOrd="0" presId="urn:microsoft.com/office/officeart/2005/8/layout/lProcess2"/>
    <dgm:cxn modelId="{C37C557B-A068-4A92-8E00-AABBB0E157E1}" type="presParOf" srcId="{FCDEC12E-F10D-4BA3-86B0-FA1F569978A4}" destId="{58FEADDF-6847-4CA2-8743-73759E93045F}" srcOrd="2" destOrd="0" presId="urn:microsoft.com/office/officeart/2005/8/layout/lProcess2"/>
    <dgm:cxn modelId="{579941CA-1DD9-4092-9BE7-8F330730E12A}" type="presParOf" srcId="{FCDEC12E-F10D-4BA3-86B0-FA1F569978A4}" destId="{F3B0AF32-0E3A-46D3-AAB3-8B8F4990651B}" srcOrd="3" destOrd="0" presId="urn:microsoft.com/office/officeart/2005/8/layout/lProcess2"/>
    <dgm:cxn modelId="{86AB5032-D529-4DBD-8CD8-0F0DA30693DE}" type="presParOf" srcId="{FCDEC12E-F10D-4BA3-86B0-FA1F569978A4}" destId="{3407A0EC-4EB7-4621-84EC-ED19688D3F41}" srcOrd="4" destOrd="0" presId="urn:microsoft.com/office/officeart/2005/8/layout/lProcess2"/>
    <dgm:cxn modelId="{A38B2471-F40C-46F4-BBED-3C2F243AAA2A}" type="presParOf" srcId="{FCDEC12E-F10D-4BA3-86B0-FA1F569978A4}" destId="{6DF632D3-75B2-4733-B757-6EEBC54E825C}" srcOrd="5" destOrd="0" presId="urn:microsoft.com/office/officeart/2005/8/layout/lProcess2"/>
    <dgm:cxn modelId="{212165AC-EAB1-4B80-A820-03EB91591C01}" type="presParOf" srcId="{FCDEC12E-F10D-4BA3-86B0-FA1F569978A4}" destId="{29141A4C-4ECC-4863-BAA1-B361B6912F99}" srcOrd="6" destOrd="0" presId="urn:microsoft.com/office/officeart/2005/8/layout/lProcess2"/>
    <dgm:cxn modelId="{D355CD70-8931-45E6-B60D-C0F7BA6736B7}" type="presParOf" srcId="{2C5BB1A4-6EA3-AF42-984F-195ECA9AB255}" destId="{3D643B9B-D6B3-41AE-A69E-B3B378F515C1}" srcOrd="3" destOrd="0" presId="urn:microsoft.com/office/officeart/2005/8/layout/lProcess2"/>
    <dgm:cxn modelId="{B425A875-C10E-4CEF-8428-5326BD129C22}" type="presParOf" srcId="{2C5BB1A4-6EA3-AF42-984F-195ECA9AB255}" destId="{A6813660-C003-4BA5-A487-648C80803D94}" srcOrd="4" destOrd="0" presId="urn:microsoft.com/office/officeart/2005/8/layout/lProcess2"/>
    <dgm:cxn modelId="{524A9C51-989B-462D-B3C5-D1C235D74655}" type="presParOf" srcId="{A6813660-C003-4BA5-A487-648C80803D94}" destId="{60E40DC0-BC78-453F-97C4-B480DC73F46B}" srcOrd="0" destOrd="0" presId="urn:microsoft.com/office/officeart/2005/8/layout/lProcess2"/>
    <dgm:cxn modelId="{D15EE803-5482-4072-8B20-606C44F7C1C7}" type="presParOf" srcId="{A6813660-C003-4BA5-A487-648C80803D94}" destId="{2E8B8888-BF5C-4DCE-839B-1FB0288C49B2}" srcOrd="1" destOrd="0" presId="urn:microsoft.com/office/officeart/2005/8/layout/lProcess2"/>
    <dgm:cxn modelId="{34DEDAC4-E2FF-4F40-A452-51688DDE5167}" type="presParOf" srcId="{A6813660-C003-4BA5-A487-648C80803D94}" destId="{B420011E-1C4E-4EE2-8E62-9DA5E38AE7BF}" srcOrd="2" destOrd="0" presId="urn:microsoft.com/office/officeart/2005/8/layout/lProcess2"/>
    <dgm:cxn modelId="{A20EA30C-70C2-45F1-B4FB-C7FA3D450298}" type="presParOf" srcId="{B420011E-1C4E-4EE2-8E62-9DA5E38AE7BF}" destId="{558BEB6C-0EFB-42BE-8539-9070F3AAF4EC}" srcOrd="0" destOrd="0" presId="urn:microsoft.com/office/officeart/2005/8/layout/lProcess2"/>
    <dgm:cxn modelId="{08FC3545-1AD6-4F59-80A3-505F596344AD}" type="presParOf" srcId="{558BEB6C-0EFB-42BE-8539-9070F3AAF4EC}" destId="{873A843F-08BC-482F-8A91-4726D2FBC7C8}" srcOrd="0" destOrd="0" presId="urn:microsoft.com/office/officeart/2005/8/layout/lProcess2"/>
    <dgm:cxn modelId="{D92C3363-5628-4A63-ABC0-313AC1390C2F}" type="presParOf" srcId="{558BEB6C-0EFB-42BE-8539-9070F3AAF4EC}" destId="{7EFC706F-C8EC-4F03-858B-4505414A9C1F}" srcOrd="1" destOrd="0" presId="urn:microsoft.com/office/officeart/2005/8/layout/lProcess2"/>
    <dgm:cxn modelId="{D367FC03-4D0F-437B-AE48-9D86C63B8D4B}" type="presParOf" srcId="{558BEB6C-0EFB-42BE-8539-9070F3AAF4EC}" destId="{392872FD-BF2D-461D-B8C7-DFAFC14E2FDF}" srcOrd="2" destOrd="0" presId="urn:microsoft.com/office/officeart/2005/8/layout/lProcess2"/>
    <dgm:cxn modelId="{B3E92B70-015D-468F-9954-B795F9AE1502}" type="presParOf" srcId="{558BEB6C-0EFB-42BE-8539-9070F3AAF4EC}" destId="{4D310E57-0CA0-4C8F-B5EC-28B533157876}" srcOrd="3" destOrd="0" presId="urn:microsoft.com/office/officeart/2005/8/layout/lProcess2"/>
    <dgm:cxn modelId="{30D2A2AF-3FDA-428C-9868-8D1D0E6EF2D0}" type="presParOf" srcId="{558BEB6C-0EFB-42BE-8539-9070F3AAF4EC}" destId="{452828F7-E4B4-44BD-9199-D96E7799DCC8}" srcOrd="4" destOrd="0" presId="urn:microsoft.com/office/officeart/2005/8/layout/lProcess2"/>
    <dgm:cxn modelId="{3E8D200D-DEAA-4FC9-A20E-4F1D5E30EDD1}" type="presParOf" srcId="{558BEB6C-0EFB-42BE-8539-9070F3AAF4EC}" destId="{12D59084-F6C0-40D8-B124-8803EF614F67}" srcOrd="5" destOrd="0" presId="urn:microsoft.com/office/officeart/2005/8/layout/lProcess2"/>
    <dgm:cxn modelId="{6193D8D2-F3EF-41BC-B7F9-9BAA479C7810}" type="presParOf" srcId="{558BEB6C-0EFB-42BE-8539-9070F3AAF4EC}" destId="{55EB54D3-C4AC-446C-9B65-D6243B12A4AB}" srcOrd="6" destOrd="0" presId="urn:microsoft.com/office/officeart/2005/8/layout/lProcess2"/>
    <dgm:cxn modelId="{4627BF0E-CB7D-45C7-974C-117B814CA130}" type="presParOf" srcId="{558BEB6C-0EFB-42BE-8539-9070F3AAF4EC}" destId="{1B721EB9-6E69-4D75-BD58-141642230DBF}" srcOrd="7" destOrd="0" presId="urn:microsoft.com/office/officeart/2005/8/layout/lProcess2"/>
    <dgm:cxn modelId="{397F6AED-A10A-4274-817F-C1219E7D909D}" type="presParOf" srcId="{558BEB6C-0EFB-42BE-8539-9070F3AAF4EC}" destId="{FA55EA16-6CC0-4C4B-953E-66E1A1F1223B}" srcOrd="8" destOrd="0" presId="urn:microsoft.com/office/officeart/2005/8/layout/lProcess2"/>
    <dgm:cxn modelId="{DE702598-1288-469B-90BF-139536765424}" type="presParOf" srcId="{2C5BB1A4-6EA3-AF42-984F-195ECA9AB255}" destId="{22F661B0-DFA0-4402-94D9-5565CF528028}" srcOrd="5" destOrd="0" presId="urn:microsoft.com/office/officeart/2005/8/layout/lProcess2"/>
    <dgm:cxn modelId="{76D10E4F-7DA1-48E2-B8B3-E0F603D6D467}" type="presParOf" srcId="{2C5BB1A4-6EA3-AF42-984F-195ECA9AB255}" destId="{C9F672F1-C6DE-FE48-913B-A5588513E89F}" srcOrd="6" destOrd="0" presId="urn:microsoft.com/office/officeart/2005/8/layout/lProcess2"/>
    <dgm:cxn modelId="{B257ABDC-2C4F-4CE5-A745-35958E7F4BC9}" type="presParOf" srcId="{C9F672F1-C6DE-FE48-913B-A5588513E89F}" destId="{597DFC77-DD18-9D46-84FB-6CDD1691B853}" srcOrd="0" destOrd="0" presId="urn:microsoft.com/office/officeart/2005/8/layout/lProcess2"/>
    <dgm:cxn modelId="{B10C70EB-2726-4CE9-AD1A-1441400A50BD}" type="presParOf" srcId="{C9F672F1-C6DE-FE48-913B-A5588513E89F}" destId="{0751E6C3-0525-F940-AACB-42BB51965D41}" srcOrd="1" destOrd="0" presId="urn:microsoft.com/office/officeart/2005/8/layout/lProcess2"/>
    <dgm:cxn modelId="{B2A1D018-FBB9-4C6C-ABE6-E91A2668B323}" type="presParOf" srcId="{C9F672F1-C6DE-FE48-913B-A5588513E89F}" destId="{F4B7C144-E1D3-7E49-B471-9D4C0D6080E8}" srcOrd="2" destOrd="0" presId="urn:microsoft.com/office/officeart/2005/8/layout/lProcess2"/>
    <dgm:cxn modelId="{A79D87F0-F287-4901-BED9-09CA76BCB02D}" type="presParOf" srcId="{F4B7C144-E1D3-7E49-B471-9D4C0D6080E8}" destId="{A2554528-3C3F-4344-89F4-32F682948209}" srcOrd="0" destOrd="0" presId="urn:microsoft.com/office/officeart/2005/8/layout/lProcess2"/>
    <dgm:cxn modelId="{FBE55957-3162-4B78-8A1B-EB0F838AEF3D}" type="presParOf" srcId="{A2554528-3C3F-4344-89F4-32F682948209}" destId="{4DA2D03D-3A17-5F44-A324-CC50EC23B1BC}" srcOrd="0" destOrd="0" presId="urn:microsoft.com/office/officeart/2005/8/layout/lProcess2"/>
    <dgm:cxn modelId="{DF3CA3F0-BABD-4D16-90CA-9F2D31391E4B}" type="presParOf" srcId="{A2554528-3C3F-4344-89F4-32F682948209}" destId="{F70D4859-CD19-324C-8372-CEA70C368C50}" srcOrd="1" destOrd="0" presId="urn:microsoft.com/office/officeart/2005/8/layout/lProcess2"/>
    <dgm:cxn modelId="{7C3FFC33-916B-45CA-BAB8-69A868E150EB}" type="presParOf" srcId="{A2554528-3C3F-4344-89F4-32F682948209}" destId="{3846E949-153F-47F0-BB41-31248C396AD0}" srcOrd="2" destOrd="0" presId="urn:microsoft.com/office/officeart/2005/8/layout/lProcess2"/>
    <dgm:cxn modelId="{897896C2-6C5C-42A7-9815-29E5A9E27A15}" type="presParOf" srcId="{A2554528-3C3F-4344-89F4-32F682948209}" destId="{7FF5D30A-5E5A-440B-8CC7-F142DFDF6E9C}" srcOrd="3" destOrd="0" presId="urn:microsoft.com/office/officeart/2005/8/layout/lProcess2"/>
    <dgm:cxn modelId="{3763E80E-8B72-41D5-BC74-13C5C80CDC4E}" type="presParOf" srcId="{A2554528-3C3F-4344-89F4-32F682948209}" destId="{F7CBE312-5484-44B9-B737-1FFE9F15D513}" srcOrd="4" destOrd="0" presId="urn:microsoft.com/office/officeart/2005/8/layout/lProcess2"/>
    <dgm:cxn modelId="{0CEB0B46-A737-4C37-95A2-BE8AE61A8C70}" type="presParOf" srcId="{A2554528-3C3F-4344-89F4-32F682948209}" destId="{179712C2-AE58-437D-8D11-7854B8486D74}" srcOrd="5" destOrd="0" presId="urn:microsoft.com/office/officeart/2005/8/layout/lProcess2"/>
    <dgm:cxn modelId="{D8483009-077D-4EA2-9754-C56ADB10375B}" type="presParOf" srcId="{A2554528-3C3F-4344-89F4-32F682948209}" destId="{6DAB01E6-3CD1-4FCD-919C-F8B9B0548A0A}" srcOrd="6" destOrd="0" presId="urn:microsoft.com/office/officeart/2005/8/layout/lProcess2"/>
    <dgm:cxn modelId="{AD5E397A-98EB-4EEF-B126-A3E2CB279898}" type="presParOf" srcId="{A2554528-3C3F-4344-89F4-32F682948209}" destId="{9918AE38-1035-4D3E-9D95-9CC6141CEAB0}" srcOrd="7" destOrd="0" presId="urn:microsoft.com/office/officeart/2005/8/layout/lProcess2"/>
    <dgm:cxn modelId="{C24198D4-2732-4829-848B-7EE42EF46B56}" type="presParOf" srcId="{A2554528-3C3F-4344-89F4-32F682948209}" destId="{A3ADDF1C-F6DD-407D-BDED-DAA3FDAC33ED}" srcOrd="8" destOrd="0" presId="urn:microsoft.com/office/officeart/2005/8/layout/lProcess2"/>
    <dgm:cxn modelId="{1CB70715-759A-47D3-8676-978921E56BC4}" type="presParOf" srcId="{2C5BB1A4-6EA3-AF42-984F-195ECA9AB255}" destId="{4634B00F-1F5D-430F-B2C0-8F3D3CA87C1D}" srcOrd="7" destOrd="0" presId="urn:microsoft.com/office/officeart/2005/8/layout/lProcess2"/>
    <dgm:cxn modelId="{16DA360C-C973-43AD-8ED6-F7D1AC45D938}" type="presParOf" srcId="{2C5BB1A4-6EA3-AF42-984F-195ECA9AB255}" destId="{C3C2E03C-8719-45B6-92EB-682B7EA3ECBB}" srcOrd="8" destOrd="0" presId="urn:microsoft.com/office/officeart/2005/8/layout/lProcess2"/>
    <dgm:cxn modelId="{C1093FE4-1AFD-4FAB-AE98-F9DF6CE5FFD8}" type="presParOf" srcId="{C3C2E03C-8719-45B6-92EB-682B7EA3ECBB}" destId="{D9D259E9-480C-4D0D-ABFB-BA9F02595690}" srcOrd="0" destOrd="0" presId="urn:microsoft.com/office/officeart/2005/8/layout/lProcess2"/>
    <dgm:cxn modelId="{D8BE4842-4DA2-421F-873F-41AFDD53D426}" type="presParOf" srcId="{C3C2E03C-8719-45B6-92EB-682B7EA3ECBB}" destId="{E7446CC4-F95F-489A-B58F-6C896B14752C}" srcOrd="1" destOrd="0" presId="urn:microsoft.com/office/officeart/2005/8/layout/lProcess2"/>
    <dgm:cxn modelId="{5F90AB64-352B-40A1-BF95-D7D2CFE41B46}" type="presParOf" srcId="{C3C2E03C-8719-45B6-92EB-682B7EA3ECBB}" destId="{2724CB6B-6A43-45CD-9AFD-5223338C7D98}" srcOrd="2" destOrd="0" presId="urn:microsoft.com/office/officeart/2005/8/layout/lProcess2"/>
    <dgm:cxn modelId="{B5447531-0202-4472-9C86-5A992B7A841F}" type="presParOf" srcId="{2724CB6B-6A43-45CD-9AFD-5223338C7D98}" destId="{38CD828D-5C5D-42F1-A360-ABD118447EC4}" srcOrd="0" destOrd="0" presId="urn:microsoft.com/office/officeart/2005/8/layout/lProcess2"/>
    <dgm:cxn modelId="{38C88877-71E1-4006-A9EF-1AA46E4C3EC1}" type="presParOf" srcId="{38CD828D-5C5D-42F1-A360-ABD118447EC4}" destId="{6FA401EE-B20E-4D8B-B40C-4931FA396EEE}" srcOrd="0" destOrd="0" presId="urn:microsoft.com/office/officeart/2005/8/layout/lProcess2"/>
    <dgm:cxn modelId="{47554C78-5A51-42EE-A126-B9E0FB486E2F}" type="presParOf" srcId="{38CD828D-5C5D-42F1-A360-ABD118447EC4}" destId="{54FE2011-721D-40D4-9E09-11249AF8D5FF}" srcOrd="1" destOrd="0" presId="urn:microsoft.com/office/officeart/2005/8/layout/lProcess2"/>
    <dgm:cxn modelId="{D417E406-7B73-43CE-9E66-212F806EDAC8}" type="presParOf" srcId="{38CD828D-5C5D-42F1-A360-ABD118447EC4}" destId="{EF82071E-0623-464A-91BD-4C79E795E2D0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4FBB492-88DC-4B60-9640-D4D905A3EBDC}" type="doc">
      <dgm:prSet loTypeId="urn:microsoft.com/office/officeart/2005/8/layout/hProcess9" loCatId="process" qsTypeId="urn:microsoft.com/office/officeart/2005/8/quickstyle/3d1" qsCatId="3D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EC62B1C9-66D2-49B4-8D0D-25DE7D17865B}">
      <dgm:prSet/>
      <dgm:spPr/>
      <dgm:t>
        <a:bodyPr/>
        <a:lstStyle/>
        <a:p>
          <a:pPr rtl="0"/>
          <a:r>
            <a:rPr lang="en-US" smtClean="0"/>
            <a:t>Specified in Addendum B, and at 30 CFR 585.235</a:t>
          </a:r>
          <a:endParaRPr lang="en-US"/>
        </a:p>
      </dgm:t>
    </dgm:pt>
    <dgm:pt modelId="{E56EDE20-90A5-4E62-AC84-CD8662B917A3}" type="parTrans" cxnId="{37C456C7-6E8B-416B-84CC-4D03EAA1DF11}">
      <dgm:prSet/>
      <dgm:spPr/>
      <dgm:t>
        <a:bodyPr/>
        <a:lstStyle/>
        <a:p>
          <a:endParaRPr lang="en-US"/>
        </a:p>
      </dgm:t>
    </dgm:pt>
    <dgm:pt modelId="{7142356B-D633-4726-B14D-7371E1C77B1A}" type="sibTrans" cxnId="{37C456C7-6E8B-416B-84CC-4D03EAA1DF11}">
      <dgm:prSet/>
      <dgm:spPr/>
      <dgm:t>
        <a:bodyPr/>
        <a:lstStyle/>
        <a:p>
          <a:endParaRPr lang="en-US"/>
        </a:p>
      </dgm:t>
    </dgm:pt>
    <dgm:pt modelId="{D8D22160-9577-4013-B7F2-85E099D69DFE}">
      <dgm:prSet/>
      <dgm:spPr/>
      <dgm:t>
        <a:bodyPr/>
        <a:lstStyle/>
        <a:p>
          <a:pPr rtl="0"/>
          <a:r>
            <a:rPr lang="en-US" smtClean="0"/>
            <a:t>Each lease includes a preliminary term of 12 months in which the lessee must submit a Site Assessment Plan (SAP) to BOEM</a:t>
          </a:r>
          <a:endParaRPr lang="en-US"/>
        </a:p>
      </dgm:t>
    </dgm:pt>
    <dgm:pt modelId="{B62CE508-53A8-42A6-B299-092806136073}" type="parTrans" cxnId="{2BCC3AB4-6804-445E-A203-E86D5F8E5211}">
      <dgm:prSet/>
      <dgm:spPr/>
      <dgm:t>
        <a:bodyPr/>
        <a:lstStyle/>
        <a:p>
          <a:endParaRPr lang="en-US"/>
        </a:p>
      </dgm:t>
    </dgm:pt>
    <dgm:pt modelId="{A3E916C9-7BD2-4D00-BA8F-866011113ABD}" type="sibTrans" cxnId="{2BCC3AB4-6804-445E-A203-E86D5F8E5211}">
      <dgm:prSet/>
      <dgm:spPr/>
      <dgm:t>
        <a:bodyPr/>
        <a:lstStyle/>
        <a:p>
          <a:endParaRPr lang="en-US"/>
        </a:p>
      </dgm:t>
    </dgm:pt>
    <dgm:pt modelId="{5D65A48F-DEB3-4839-88DE-0B438D6E325B}">
      <dgm:prSet/>
      <dgm:spPr/>
      <dgm:t>
        <a:bodyPr/>
        <a:lstStyle/>
        <a:p>
          <a:pPr rtl="0"/>
          <a:r>
            <a:rPr lang="en-US" dirty="0" smtClean="0"/>
            <a:t>Upon approval of the SAP, the lessee will have up to 4 ½ years in which to submit a Construction and Operations Plan (COP) to BOEM</a:t>
          </a:r>
          <a:endParaRPr lang="en-US" dirty="0"/>
        </a:p>
      </dgm:t>
    </dgm:pt>
    <dgm:pt modelId="{5409B2F4-F530-4F11-9EE9-39F3AC217111}" type="parTrans" cxnId="{E79A43DD-0543-48D5-8B43-519563F017C0}">
      <dgm:prSet/>
      <dgm:spPr/>
      <dgm:t>
        <a:bodyPr/>
        <a:lstStyle/>
        <a:p>
          <a:endParaRPr lang="en-US"/>
        </a:p>
      </dgm:t>
    </dgm:pt>
    <dgm:pt modelId="{24AC6FC8-437E-489F-8A0B-5E11D90A0922}" type="sibTrans" cxnId="{E79A43DD-0543-48D5-8B43-519563F017C0}">
      <dgm:prSet/>
      <dgm:spPr/>
      <dgm:t>
        <a:bodyPr/>
        <a:lstStyle/>
        <a:p>
          <a:endParaRPr lang="en-US"/>
        </a:p>
      </dgm:t>
    </dgm:pt>
    <dgm:pt modelId="{BB175334-B5B0-4D8D-B4F5-F10DD982B98C}">
      <dgm:prSet/>
      <dgm:spPr/>
      <dgm:t>
        <a:bodyPr/>
        <a:lstStyle/>
        <a:p>
          <a:pPr rtl="0"/>
          <a:r>
            <a:rPr lang="en-US" smtClean="0"/>
            <a:t>Upon approval of the COP, the lessee will have up to 25 years to construct and operate their proposed wind facility</a:t>
          </a:r>
          <a:endParaRPr lang="en-US"/>
        </a:p>
      </dgm:t>
    </dgm:pt>
    <dgm:pt modelId="{992E4F46-FAE8-4C06-BAC8-0B9B3B7EFC0D}" type="parTrans" cxnId="{41D8770A-FDCE-4613-8854-5CD1D0F91F7C}">
      <dgm:prSet/>
      <dgm:spPr/>
      <dgm:t>
        <a:bodyPr/>
        <a:lstStyle/>
        <a:p>
          <a:endParaRPr lang="en-US"/>
        </a:p>
      </dgm:t>
    </dgm:pt>
    <dgm:pt modelId="{544F0A2F-1A48-4F34-99CC-B35F943B8190}" type="sibTrans" cxnId="{41D8770A-FDCE-4613-8854-5CD1D0F91F7C}">
      <dgm:prSet/>
      <dgm:spPr/>
      <dgm:t>
        <a:bodyPr/>
        <a:lstStyle/>
        <a:p>
          <a:endParaRPr lang="en-US"/>
        </a:p>
      </dgm:t>
    </dgm:pt>
    <dgm:pt modelId="{CC7FFB73-A82E-4794-8B18-465E223C2A7F}" type="pres">
      <dgm:prSet presAssocID="{D4FBB492-88DC-4B60-9640-D4D905A3EBDC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7F9EA08-9835-440C-84FE-DFE86573704D}" type="pres">
      <dgm:prSet presAssocID="{D4FBB492-88DC-4B60-9640-D4D905A3EBDC}" presName="arrow" presStyleLbl="bgShp" presStyleIdx="0" presStyleCnt="1"/>
      <dgm:spPr/>
    </dgm:pt>
    <dgm:pt modelId="{FDEA85D6-95E7-463D-A1B2-68292236D393}" type="pres">
      <dgm:prSet presAssocID="{D4FBB492-88DC-4B60-9640-D4D905A3EBDC}" presName="linearProcess" presStyleCnt="0"/>
      <dgm:spPr/>
    </dgm:pt>
    <dgm:pt modelId="{73BED829-B749-4063-BE05-F029BEB08FC3}" type="pres">
      <dgm:prSet presAssocID="{EC62B1C9-66D2-49B4-8D0D-25DE7D17865B}" presName="text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9A72E3-B485-4E60-983E-F59631EB8DC7}" type="pres">
      <dgm:prSet presAssocID="{7142356B-D633-4726-B14D-7371E1C77B1A}" presName="sibTrans" presStyleCnt="0"/>
      <dgm:spPr/>
    </dgm:pt>
    <dgm:pt modelId="{6E02C760-600F-4DEA-8958-FCDB13606CF7}" type="pres">
      <dgm:prSet presAssocID="{D8D22160-9577-4013-B7F2-85E099D69DFE}" presName="text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D029137-7608-452D-91B9-AAEA5F45D992}" type="pres">
      <dgm:prSet presAssocID="{A3E916C9-7BD2-4D00-BA8F-866011113ABD}" presName="sibTrans" presStyleCnt="0"/>
      <dgm:spPr/>
    </dgm:pt>
    <dgm:pt modelId="{DA26B5CD-0D6C-4ACC-85D0-1E7FC228E4E7}" type="pres">
      <dgm:prSet presAssocID="{5D65A48F-DEB3-4839-88DE-0B438D6E325B}" presName="text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C92E5D-E5DF-4B5D-9EE5-3CB49419FDC9}" type="pres">
      <dgm:prSet presAssocID="{24AC6FC8-437E-489F-8A0B-5E11D90A0922}" presName="sibTrans" presStyleCnt="0"/>
      <dgm:spPr/>
    </dgm:pt>
    <dgm:pt modelId="{94F0C756-C718-4ECE-8061-FACCFD801E6B}" type="pres">
      <dgm:prSet presAssocID="{BB175334-B5B0-4D8D-B4F5-F10DD982B98C}" presName="text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06F6139-C5D0-4DD8-82F3-3A4477D279F1}" type="presOf" srcId="{D4FBB492-88DC-4B60-9640-D4D905A3EBDC}" destId="{CC7FFB73-A82E-4794-8B18-465E223C2A7F}" srcOrd="0" destOrd="0" presId="urn:microsoft.com/office/officeart/2005/8/layout/hProcess9"/>
    <dgm:cxn modelId="{E79A43DD-0543-48D5-8B43-519563F017C0}" srcId="{D4FBB492-88DC-4B60-9640-D4D905A3EBDC}" destId="{5D65A48F-DEB3-4839-88DE-0B438D6E325B}" srcOrd="2" destOrd="0" parTransId="{5409B2F4-F530-4F11-9EE9-39F3AC217111}" sibTransId="{24AC6FC8-437E-489F-8A0B-5E11D90A0922}"/>
    <dgm:cxn modelId="{AB567854-FF05-4A6F-A359-02C6D39B86CD}" type="presOf" srcId="{D8D22160-9577-4013-B7F2-85E099D69DFE}" destId="{6E02C760-600F-4DEA-8958-FCDB13606CF7}" srcOrd="0" destOrd="0" presId="urn:microsoft.com/office/officeart/2005/8/layout/hProcess9"/>
    <dgm:cxn modelId="{0A9665DF-FD6A-4DB7-BE5B-50E7AB8912D7}" type="presOf" srcId="{EC62B1C9-66D2-49B4-8D0D-25DE7D17865B}" destId="{73BED829-B749-4063-BE05-F029BEB08FC3}" srcOrd="0" destOrd="0" presId="urn:microsoft.com/office/officeart/2005/8/layout/hProcess9"/>
    <dgm:cxn modelId="{1819AC21-6FCD-49E5-9DB8-502A61C13DE9}" type="presOf" srcId="{5D65A48F-DEB3-4839-88DE-0B438D6E325B}" destId="{DA26B5CD-0D6C-4ACC-85D0-1E7FC228E4E7}" srcOrd="0" destOrd="0" presId="urn:microsoft.com/office/officeart/2005/8/layout/hProcess9"/>
    <dgm:cxn modelId="{FED1841F-5F67-440A-B03E-B9E63640D35F}" type="presOf" srcId="{BB175334-B5B0-4D8D-B4F5-F10DD982B98C}" destId="{94F0C756-C718-4ECE-8061-FACCFD801E6B}" srcOrd="0" destOrd="0" presId="urn:microsoft.com/office/officeart/2005/8/layout/hProcess9"/>
    <dgm:cxn modelId="{2BCC3AB4-6804-445E-A203-E86D5F8E5211}" srcId="{D4FBB492-88DC-4B60-9640-D4D905A3EBDC}" destId="{D8D22160-9577-4013-B7F2-85E099D69DFE}" srcOrd="1" destOrd="0" parTransId="{B62CE508-53A8-42A6-B299-092806136073}" sibTransId="{A3E916C9-7BD2-4D00-BA8F-866011113ABD}"/>
    <dgm:cxn modelId="{41D8770A-FDCE-4613-8854-5CD1D0F91F7C}" srcId="{D4FBB492-88DC-4B60-9640-D4D905A3EBDC}" destId="{BB175334-B5B0-4D8D-B4F5-F10DD982B98C}" srcOrd="3" destOrd="0" parTransId="{992E4F46-FAE8-4C06-BAC8-0B9B3B7EFC0D}" sibTransId="{544F0A2F-1A48-4F34-99CC-B35F943B8190}"/>
    <dgm:cxn modelId="{37C456C7-6E8B-416B-84CC-4D03EAA1DF11}" srcId="{D4FBB492-88DC-4B60-9640-D4D905A3EBDC}" destId="{EC62B1C9-66D2-49B4-8D0D-25DE7D17865B}" srcOrd="0" destOrd="0" parTransId="{E56EDE20-90A5-4E62-AC84-CD8662B917A3}" sibTransId="{7142356B-D633-4726-B14D-7371E1C77B1A}"/>
    <dgm:cxn modelId="{A3328899-5943-45CC-8038-21BD3E22721D}" type="presParOf" srcId="{CC7FFB73-A82E-4794-8B18-465E223C2A7F}" destId="{A7F9EA08-9835-440C-84FE-DFE86573704D}" srcOrd="0" destOrd="0" presId="urn:microsoft.com/office/officeart/2005/8/layout/hProcess9"/>
    <dgm:cxn modelId="{3104D99C-ADEC-4CA5-9AE6-319ECD497B51}" type="presParOf" srcId="{CC7FFB73-A82E-4794-8B18-465E223C2A7F}" destId="{FDEA85D6-95E7-463D-A1B2-68292236D393}" srcOrd="1" destOrd="0" presId="urn:microsoft.com/office/officeart/2005/8/layout/hProcess9"/>
    <dgm:cxn modelId="{CD3B613A-D6FE-4D03-ADAB-B8E49DE50DB0}" type="presParOf" srcId="{FDEA85D6-95E7-463D-A1B2-68292236D393}" destId="{73BED829-B749-4063-BE05-F029BEB08FC3}" srcOrd="0" destOrd="0" presId="urn:microsoft.com/office/officeart/2005/8/layout/hProcess9"/>
    <dgm:cxn modelId="{361B6F50-68F5-48B0-95F8-9A7B9D2D4A55}" type="presParOf" srcId="{FDEA85D6-95E7-463D-A1B2-68292236D393}" destId="{D79A72E3-B485-4E60-983E-F59631EB8DC7}" srcOrd="1" destOrd="0" presId="urn:microsoft.com/office/officeart/2005/8/layout/hProcess9"/>
    <dgm:cxn modelId="{4494B07C-200E-4125-8CD4-927718E63134}" type="presParOf" srcId="{FDEA85D6-95E7-463D-A1B2-68292236D393}" destId="{6E02C760-600F-4DEA-8958-FCDB13606CF7}" srcOrd="2" destOrd="0" presId="urn:microsoft.com/office/officeart/2005/8/layout/hProcess9"/>
    <dgm:cxn modelId="{2C7B55B1-AE84-4BCA-BBFC-8F7F55E043A7}" type="presParOf" srcId="{FDEA85D6-95E7-463D-A1B2-68292236D393}" destId="{AD029137-7608-452D-91B9-AAEA5F45D992}" srcOrd="3" destOrd="0" presId="urn:microsoft.com/office/officeart/2005/8/layout/hProcess9"/>
    <dgm:cxn modelId="{37FA65DA-D803-4F4C-AD6A-8A3F87580946}" type="presParOf" srcId="{FDEA85D6-95E7-463D-A1B2-68292236D393}" destId="{DA26B5CD-0D6C-4ACC-85D0-1E7FC228E4E7}" srcOrd="4" destOrd="0" presId="urn:microsoft.com/office/officeart/2005/8/layout/hProcess9"/>
    <dgm:cxn modelId="{7CE46B1E-5F43-4EFE-8B8A-0619DAAEB023}" type="presParOf" srcId="{FDEA85D6-95E7-463D-A1B2-68292236D393}" destId="{44C92E5D-E5DF-4B5D-9EE5-3CB49419FDC9}" srcOrd="5" destOrd="0" presId="urn:microsoft.com/office/officeart/2005/8/layout/hProcess9"/>
    <dgm:cxn modelId="{3CDF17DD-9671-4236-8ED4-7D15967DFAF2}" type="presParOf" srcId="{FDEA85D6-95E7-463D-A1B2-68292236D393}" destId="{94F0C756-C718-4ECE-8061-FACCFD801E6B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AF04C4E-2B6B-4ED7-917D-6DD1F8124226}" type="doc">
      <dgm:prSet loTypeId="urn:microsoft.com/office/officeart/2005/8/layout/hList7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E3A4869-3A60-4A9D-BE79-DE73AD8D8C62}">
      <dgm:prSet/>
      <dgm:spPr/>
      <dgm:t>
        <a:bodyPr/>
        <a:lstStyle/>
        <a:p>
          <a:pPr rtl="0"/>
          <a:r>
            <a:rPr lang="en-US" dirty="0" smtClean="0"/>
            <a:t>Vessel Strike Avoidance Measures </a:t>
          </a:r>
          <a:endParaRPr lang="en-US" dirty="0"/>
        </a:p>
      </dgm:t>
    </dgm:pt>
    <dgm:pt modelId="{7AC0642C-A861-4F5B-9329-FACDFED03506}" type="parTrans" cxnId="{B7980ADF-F8AB-43BD-BE75-6EAB764235BC}">
      <dgm:prSet/>
      <dgm:spPr/>
      <dgm:t>
        <a:bodyPr/>
        <a:lstStyle/>
        <a:p>
          <a:endParaRPr lang="en-US"/>
        </a:p>
      </dgm:t>
    </dgm:pt>
    <dgm:pt modelId="{298CB88F-D8C7-4F63-8BC5-359C7AAB6A9A}" type="sibTrans" cxnId="{B7980ADF-F8AB-43BD-BE75-6EAB764235BC}">
      <dgm:prSet/>
      <dgm:spPr/>
      <dgm:t>
        <a:bodyPr/>
        <a:lstStyle/>
        <a:p>
          <a:endParaRPr lang="en-US"/>
        </a:p>
      </dgm:t>
    </dgm:pt>
    <dgm:pt modelId="{2E8AB190-F057-4EC9-941B-08896AB19FE5}">
      <dgm:prSet/>
      <dgm:spPr/>
      <dgm:t>
        <a:bodyPr/>
        <a:lstStyle/>
        <a:p>
          <a:pPr rtl="0"/>
          <a:r>
            <a:rPr lang="en-US" dirty="0" smtClean="0"/>
            <a:t>Archeological Survey Requirements </a:t>
          </a:r>
          <a:endParaRPr lang="en-US" dirty="0"/>
        </a:p>
      </dgm:t>
    </dgm:pt>
    <dgm:pt modelId="{2D453001-3B12-4FC3-8F45-6DDD8CEE9A17}" type="parTrans" cxnId="{93F95D82-F76A-4EC4-9293-362A0979D96F}">
      <dgm:prSet/>
      <dgm:spPr/>
      <dgm:t>
        <a:bodyPr/>
        <a:lstStyle/>
        <a:p>
          <a:endParaRPr lang="en-US"/>
        </a:p>
      </dgm:t>
    </dgm:pt>
    <dgm:pt modelId="{57B3DE98-53C5-4A60-9247-1B9D6848EC35}" type="sibTrans" cxnId="{93F95D82-F76A-4EC4-9293-362A0979D96F}">
      <dgm:prSet/>
      <dgm:spPr/>
      <dgm:t>
        <a:bodyPr/>
        <a:lstStyle/>
        <a:p>
          <a:endParaRPr lang="en-US"/>
        </a:p>
      </dgm:t>
    </dgm:pt>
    <dgm:pt modelId="{7C5B3F11-11D7-4DDB-802D-93530E1C6247}">
      <dgm:prSet/>
      <dgm:spPr/>
      <dgm:t>
        <a:bodyPr/>
        <a:lstStyle/>
        <a:p>
          <a:pPr rtl="0"/>
          <a:r>
            <a:rPr lang="en-US" dirty="0" smtClean="0"/>
            <a:t>HRG and Geotechnical Survey Requirements</a:t>
          </a:r>
          <a:endParaRPr lang="en-US" dirty="0"/>
        </a:p>
      </dgm:t>
    </dgm:pt>
    <dgm:pt modelId="{90DC1B41-20F0-42AE-ADCB-F219BE5414CA}" type="parTrans" cxnId="{9D78BD0C-6159-4F66-8857-C6BDF56259E4}">
      <dgm:prSet/>
      <dgm:spPr/>
      <dgm:t>
        <a:bodyPr/>
        <a:lstStyle/>
        <a:p>
          <a:endParaRPr lang="en-US"/>
        </a:p>
      </dgm:t>
    </dgm:pt>
    <dgm:pt modelId="{D1A64114-DC93-46C3-9028-4214B967BDF5}" type="sibTrans" cxnId="{9D78BD0C-6159-4F66-8857-C6BDF56259E4}">
      <dgm:prSet/>
      <dgm:spPr/>
      <dgm:t>
        <a:bodyPr/>
        <a:lstStyle/>
        <a:p>
          <a:endParaRPr lang="en-US"/>
        </a:p>
      </dgm:t>
    </dgm:pt>
    <dgm:pt modelId="{B05AC95F-1F3C-460C-B596-326F42C9A97B}">
      <dgm:prSet/>
      <dgm:spPr/>
      <dgm:t>
        <a:bodyPr/>
        <a:lstStyle/>
        <a:p>
          <a:pPr rtl="0"/>
          <a:r>
            <a:rPr lang="en-US" dirty="0" smtClean="0"/>
            <a:t>Reporting Requirements </a:t>
          </a:r>
          <a:endParaRPr lang="en-US" dirty="0"/>
        </a:p>
      </dgm:t>
    </dgm:pt>
    <dgm:pt modelId="{06FD0E8E-6953-4940-BB8D-2812CADC0073}" type="parTrans" cxnId="{E57B9949-F526-4A41-8046-3A0841F40703}">
      <dgm:prSet/>
      <dgm:spPr/>
      <dgm:t>
        <a:bodyPr/>
        <a:lstStyle/>
        <a:p>
          <a:endParaRPr lang="en-US"/>
        </a:p>
      </dgm:t>
    </dgm:pt>
    <dgm:pt modelId="{BB1194DE-4F84-4721-BADA-920DF97F8146}" type="sibTrans" cxnId="{E57B9949-F526-4A41-8046-3A0841F40703}">
      <dgm:prSet/>
      <dgm:spPr/>
      <dgm:t>
        <a:bodyPr/>
        <a:lstStyle/>
        <a:p>
          <a:endParaRPr lang="en-US"/>
        </a:p>
      </dgm:t>
    </dgm:pt>
    <dgm:pt modelId="{FC9EB852-8E95-4CFC-BD4B-3BFE7121A85E}" type="pres">
      <dgm:prSet presAssocID="{2AF04C4E-2B6B-4ED7-917D-6DD1F8124226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822BEAD-25B6-4C50-B94F-725C6839F3A2}" type="pres">
      <dgm:prSet presAssocID="{2AF04C4E-2B6B-4ED7-917D-6DD1F8124226}" presName="fgShape" presStyleLbl="fgShp" presStyleIdx="0" presStyleCnt="1" custScaleX="95945"/>
      <dgm:spPr/>
    </dgm:pt>
    <dgm:pt modelId="{0AFEB3D5-283B-4D83-AE13-2E4AA729A61D}" type="pres">
      <dgm:prSet presAssocID="{2AF04C4E-2B6B-4ED7-917D-6DD1F8124226}" presName="linComp" presStyleCnt="0"/>
      <dgm:spPr/>
    </dgm:pt>
    <dgm:pt modelId="{B59EB899-FBEA-4D89-8D8A-DE725F7FB008}" type="pres">
      <dgm:prSet presAssocID="{4E3A4869-3A60-4A9D-BE79-DE73AD8D8C62}" presName="compNode" presStyleCnt="0"/>
      <dgm:spPr/>
    </dgm:pt>
    <dgm:pt modelId="{70F5C5DF-44EF-405D-89C4-94995C8EB098}" type="pres">
      <dgm:prSet presAssocID="{4E3A4869-3A60-4A9D-BE79-DE73AD8D8C62}" presName="bkgdShape" presStyleLbl="node1" presStyleIdx="0" presStyleCnt="4"/>
      <dgm:spPr/>
      <dgm:t>
        <a:bodyPr/>
        <a:lstStyle/>
        <a:p>
          <a:endParaRPr lang="en-US"/>
        </a:p>
      </dgm:t>
    </dgm:pt>
    <dgm:pt modelId="{6DAA2A31-F6A1-4CDD-8D0E-98A4F273DBF3}" type="pres">
      <dgm:prSet presAssocID="{4E3A4869-3A60-4A9D-BE79-DE73AD8D8C62}" presName="nodeTx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AE5BFE-E011-4890-A3AF-F4590D82154F}" type="pres">
      <dgm:prSet presAssocID="{4E3A4869-3A60-4A9D-BE79-DE73AD8D8C62}" presName="invisiNode" presStyleLbl="node1" presStyleIdx="0" presStyleCnt="4"/>
      <dgm:spPr/>
    </dgm:pt>
    <dgm:pt modelId="{F614B0FC-D608-46D7-AD1A-6A74CA6FF64E}" type="pres">
      <dgm:prSet presAssocID="{4E3A4869-3A60-4A9D-BE79-DE73AD8D8C62}" presName="imagNode" presStyleLbl="fgImgPlace1" presStyleIdx="0" presStyleCnt="4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A54AEB12-0865-4247-83E8-04747312DCB4}" type="pres">
      <dgm:prSet presAssocID="{298CB88F-D8C7-4F63-8BC5-359C7AAB6A9A}" presName="sibTrans" presStyleLbl="sibTrans2D1" presStyleIdx="0" presStyleCnt="0"/>
      <dgm:spPr/>
      <dgm:t>
        <a:bodyPr/>
        <a:lstStyle/>
        <a:p>
          <a:endParaRPr lang="en-US"/>
        </a:p>
      </dgm:t>
    </dgm:pt>
    <dgm:pt modelId="{74BC94A3-4E33-4E4B-8D63-7D34F2A6B384}" type="pres">
      <dgm:prSet presAssocID="{2E8AB190-F057-4EC9-941B-08896AB19FE5}" presName="compNode" presStyleCnt="0"/>
      <dgm:spPr/>
    </dgm:pt>
    <dgm:pt modelId="{EE660217-5729-461F-853A-51E51E37B9D0}" type="pres">
      <dgm:prSet presAssocID="{2E8AB190-F057-4EC9-941B-08896AB19FE5}" presName="bkgdShape" presStyleLbl="node1" presStyleIdx="1" presStyleCnt="4"/>
      <dgm:spPr/>
      <dgm:t>
        <a:bodyPr/>
        <a:lstStyle/>
        <a:p>
          <a:endParaRPr lang="en-US"/>
        </a:p>
      </dgm:t>
    </dgm:pt>
    <dgm:pt modelId="{59CB97BE-5790-4944-93E2-FCD96526F94A}" type="pres">
      <dgm:prSet presAssocID="{2E8AB190-F057-4EC9-941B-08896AB19FE5}" presName="nodeTx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EEFED43-E25D-4371-930E-F220EFFF52C1}" type="pres">
      <dgm:prSet presAssocID="{2E8AB190-F057-4EC9-941B-08896AB19FE5}" presName="invisiNode" presStyleLbl="node1" presStyleIdx="1" presStyleCnt="4"/>
      <dgm:spPr/>
    </dgm:pt>
    <dgm:pt modelId="{494F19BD-AD62-4B22-AFD4-DD02467FE266}" type="pres">
      <dgm:prSet presAssocID="{2E8AB190-F057-4EC9-941B-08896AB19FE5}" presName="imagNode" presStyleLbl="fgImgPlace1" presStyleIdx="1" presStyleCnt="4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0343D4DC-36F0-4922-85CE-AD1F5025B4C5}" type="pres">
      <dgm:prSet presAssocID="{57B3DE98-53C5-4A60-9247-1B9D6848EC35}" presName="sibTrans" presStyleLbl="sibTrans2D1" presStyleIdx="0" presStyleCnt="0"/>
      <dgm:spPr/>
      <dgm:t>
        <a:bodyPr/>
        <a:lstStyle/>
        <a:p>
          <a:endParaRPr lang="en-US"/>
        </a:p>
      </dgm:t>
    </dgm:pt>
    <dgm:pt modelId="{E7C4DC80-8D9A-4923-898F-A87C3E3D0475}" type="pres">
      <dgm:prSet presAssocID="{7C5B3F11-11D7-4DDB-802D-93530E1C6247}" presName="compNode" presStyleCnt="0"/>
      <dgm:spPr/>
    </dgm:pt>
    <dgm:pt modelId="{9D3EE8F2-DF11-41FC-85F1-198C6D35EFD7}" type="pres">
      <dgm:prSet presAssocID="{7C5B3F11-11D7-4DDB-802D-93530E1C6247}" presName="bkgdShape" presStyleLbl="node1" presStyleIdx="2" presStyleCnt="4"/>
      <dgm:spPr/>
      <dgm:t>
        <a:bodyPr/>
        <a:lstStyle/>
        <a:p>
          <a:endParaRPr lang="en-US"/>
        </a:p>
      </dgm:t>
    </dgm:pt>
    <dgm:pt modelId="{52A62DAC-A9C3-4CC8-B13A-48D98C5596F8}" type="pres">
      <dgm:prSet presAssocID="{7C5B3F11-11D7-4DDB-802D-93530E1C6247}" presName="nodeTx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05C083-4ED8-4DC4-B8A2-7CA8F7A21F18}" type="pres">
      <dgm:prSet presAssocID="{7C5B3F11-11D7-4DDB-802D-93530E1C6247}" presName="invisiNode" presStyleLbl="node1" presStyleIdx="2" presStyleCnt="4"/>
      <dgm:spPr/>
    </dgm:pt>
    <dgm:pt modelId="{FB1EBFDA-0D53-42C0-A781-73ACE767A5EB}" type="pres">
      <dgm:prSet presAssocID="{7C5B3F11-11D7-4DDB-802D-93530E1C6247}" presName="imagNode" presStyleLbl="fgImgPlace1" presStyleIdx="2" presStyleCnt="4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4D0B46CF-96ED-4AAF-AD06-60C7F3EA457A}" type="pres">
      <dgm:prSet presAssocID="{D1A64114-DC93-46C3-9028-4214B967BDF5}" presName="sibTrans" presStyleLbl="sibTrans2D1" presStyleIdx="0" presStyleCnt="0"/>
      <dgm:spPr/>
      <dgm:t>
        <a:bodyPr/>
        <a:lstStyle/>
        <a:p>
          <a:endParaRPr lang="en-US"/>
        </a:p>
      </dgm:t>
    </dgm:pt>
    <dgm:pt modelId="{09508941-9A89-4CB1-B7AF-57D8C80B4A39}" type="pres">
      <dgm:prSet presAssocID="{B05AC95F-1F3C-460C-B596-326F42C9A97B}" presName="compNode" presStyleCnt="0"/>
      <dgm:spPr/>
    </dgm:pt>
    <dgm:pt modelId="{C4089522-D3A9-4824-AC09-ECD1486427FD}" type="pres">
      <dgm:prSet presAssocID="{B05AC95F-1F3C-460C-B596-326F42C9A97B}" presName="bkgdShape" presStyleLbl="node1" presStyleIdx="3" presStyleCnt="4"/>
      <dgm:spPr/>
      <dgm:t>
        <a:bodyPr/>
        <a:lstStyle/>
        <a:p>
          <a:endParaRPr lang="en-US"/>
        </a:p>
      </dgm:t>
    </dgm:pt>
    <dgm:pt modelId="{E05CFEF7-C63B-4FAB-8CCB-B1F033FE1E42}" type="pres">
      <dgm:prSet presAssocID="{B05AC95F-1F3C-460C-B596-326F42C9A97B}" presName="nodeTx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33979B-BC9B-439B-B1D9-D5CBDA20E8AC}" type="pres">
      <dgm:prSet presAssocID="{B05AC95F-1F3C-460C-B596-326F42C9A97B}" presName="invisiNode" presStyleLbl="node1" presStyleIdx="3" presStyleCnt="4"/>
      <dgm:spPr/>
    </dgm:pt>
    <dgm:pt modelId="{625CEE61-5A6A-4722-AFAE-B4DB14DC2BE8}" type="pres">
      <dgm:prSet presAssocID="{B05AC95F-1F3C-460C-B596-326F42C9A97B}" presName="imagNode" presStyleLbl="fgImgPlace1" presStyleIdx="3" presStyleCnt="4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</dgm:ptLst>
  <dgm:cxnLst>
    <dgm:cxn modelId="{9D78BD0C-6159-4F66-8857-C6BDF56259E4}" srcId="{2AF04C4E-2B6B-4ED7-917D-6DD1F8124226}" destId="{7C5B3F11-11D7-4DDB-802D-93530E1C6247}" srcOrd="2" destOrd="0" parTransId="{90DC1B41-20F0-42AE-ADCB-F219BE5414CA}" sibTransId="{D1A64114-DC93-46C3-9028-4214B967BDF5}"/>
    <dgm:cxn modelId="{BBC584F1-4DC6-4D51-B5CD-3017633F7C09}" type="presOf" srcId="{B05AC95F-1F3C-460C-B596-326F42C9A97B}" destId="{E05CFEF7-C63B-4FAB-8CCB-B1F033FE1E42}" srcOrd="1" destOrd="0" presId="urn:microsoft.com/office/officeart/2005/8/layout/hList7"/>
    <dgm:cxn modelId="{9DF0292A-0119-4101-A532-39A424704B45}" type="presOf" srcId="{4E3A4869-3A60-4A9D-BE79-DE73AD8D8C62}" destId="{6DAA2A31-F6A1-4CDD-8D0E-98A4F273DBF3}" srcOrd="1" destOrd="0" presId="urn:microsoft.com/office/officeart/2005/8/layout/hList7"/>
    <dgm:cxn modelId="{73820993-665E-405B-9C36-6A16DFB36698}" type="presOf" srcId="{57B3DE98-53C5-4A60-9247-1B9D6848EC35}" destId="{0343D4DC-36F0-4922-85CE-AD1F5025B4C5}" srcOrd="0" destOrd="0" presId="urn:microsoft.com/office/officeart/2005/8/layout/hList7"/>
    <dgm:cxn modelId="{B39C74BB-BBFF-4CB7-8731-BDD65E9E7C3F}" type="presOf" srcId="{B05AC95F-1F3C-460C-B596-326F42C9A97B}" destId="{C4089522-D3A9-4824-AC09-ECD1486427FD}" srcOrd="0" destOrd="0" presId="urn:microsoft.com/office/officeart/2005/8/layout/hList7"/>
    <dgm:cxn modelId="{59BC1629-EA4B-4F11-885A-53ABFD395A5A}" type="presOf" srcId="{4E3A4869-3A60-4A9D-BE79-DE73AD8D8C62}" destId="{70F5C5DF-44EF-405D-89C4-94995C8EB098}" srcOrd="0" destOrd="0" presId="urn:microsoft.com/office/officeart/2005/8/layout/hList7"/>
    <dgm:cxn modelId="{95EC57C7-7C11-44FC-A37E-94A360B3A90A}" type="presOf" srcId="{2E8AB190-F057-4EC9-941B-08896AB19FE5}" destId="{59CB97BE-5790-4944-93E2-FCD96526F94A}" srcOrd="1" destOrd="0" presId="urn:microsoft.com/office/officeart/2005/8/layout/hList7"/>
    <dgm:cxn modelId="{93F95D82-F76A-4EC4-9293-362A0979D96F}" srcId="{2AF04C4E-2B6B-4ED7-917D-6DD1F8124226}" destId="{2E8AB190-F057-4EC9-941B-08896AB19FE5}" srcOrd="1" destOrd="0" parTransId="{2D453001-3B12-4FC3-8F45-6DDD8CEE9A17}" sibTransId="{57B3DE98-53C5-4A60-9247-1B9D6848EC35}"/>
    <dgm:cxn modelId="{D9CF9C3F-15F8-4B53-BEFE-C073D934D408}" type="presOf" srcId="{298CB88F-D8C7-4F63-8BC5-359C7AAB6A9A}" destId="{A54AEB12-0865-4247-83E8-04747312DCB4}" srcOrd="0" destOrd="0" presId="urn:microsoft.com/office/officeart/2005/8/layout/hList7"/>
    <dgm:cxn modelId="{F3E95992-A771-40F6-9A7B-F91E43F87BC4}" type="presOf" srcId="{2AF04C4E-2B6B-4ED7-917D-6DD1F8124226}" destId="{FC9EB852-8E95-4CFC-BD4B-3BFE7121A85E}" srcOrd="0" destOrd="0" presId="urn:microsoft.com/office/officeart/2005/8/layout/hList7"/>
    <dgm:cxn modelId="{A95062B2-BCB0-443B-8D13-4AAAF4DF85E7}" type="presOf" srcId="{7C5B3F11-11D7-4DDB-802D-93530E1C6247}" destId="{9D3EE8F2-DF11-41FC-85F1-198C6D35EFD7}" srcOrd="0" destOrd="0" presId="urn:microsoft.com/office/officeart/2005/8/layout/hList7"/>
    <dgm:cxn modelId="{E57B9949-F526-4A41-8046-3A0841F40703}" srcId="{2AF04C4E-2B6B-4ED7-917D-6DD1F8124226}" destId="{B05AC95F-1F3C-460C-B596-326F42C9A97B}" srcOrd="3" destOrd="0" parTransId="{06FD0E8E-6953-4940-BB8D-2812CADC0073}" sibTransId="{BB1194DE-4F84-4721-BADA-920DF97F8146}"/>
    <dgm:cxn modelId="{4F4829DE-F72F-43A6-AA16-166AECD4EF14}" type="presOf" srcId="{2E8AB190-F057-4EC9-941B-08896AB19FE5}" destId="{EE660217-5729-461F-853A-51E51E37B9D0}" srcOrd="0" destOrd="0" presId="urn:microsoft.com/office/officeart/2005/8/layout/hList7"/>
    <dgm:cxn modelId="{B8E68B57-8DDF-412A-9F01-9B4A4395D237}" type="presOf" srcId="{7C5B3F11-11D7-4DDB-802D-93530E1C6247}" destId="{52A62DAC-A9C3-4CC8-B13A-48D98C5596F8}" srcOrd="1" destOrd="0" presId="urn:microsoft.com/office/officeart/2005/8/layout/hList7"/>
    <dgm:cxn modelId="{B7980ADF-F8AB-43BD-BE75-6EAB764235BC}" srcId="{2AF04C4E-2B6B-4ED7-917D-6DD1F8124226}" destId="{4E3A4869-3A60-4A9D-BE79-DE73AD8D8C62}" srcOrd="0" destOrd="0" parTransId="{7AC0642C-A861-4F5B-9329-FACDFED03506}" sibTransId="{298CB88F-D8C7-4F63-8BC5-359C7AAB6A9A}"/>
    <dgm:cxn modelId="{0B88B0B0-C18F-43A2-A2DD-BB788544AB08}" type="presOf" srcId="{D1A64114-DC93-46C3-9028-4214B967BDF5}" destId="{4D0B46CF-96ED-4AAF-AD06-60C7F3EA457A}" srcOrd="0" destOrd="0" presId="urn:microsoft.com/office/officeart/2005/8/layout/hList7"/>
    <dgm:cxn modelId="{BD3F24B0-CB15-4389-A40D-40B51980EA52}" type="presParOf" srcId="{FC9EB852-8E95-4CFC-BD4B-3BFE7121A85E}" destId="{5822BEAD-25B6-4C50-B94F-725C6839F3A2}" srcOrd="0" destOrd="0" presId="urn:microsoft.com/office/officeart/2005/8/layout/hList7"/>
    <dgm:cxn modelId="{654F6732-454A-426A-A982-136A584CB5A6}" type="presParOf" srcId="{FC9EB852-8E95-4CFC-BD4B-3BFE7121A85E}" destId="{0AFEB3D5-283B-4D83-AE13-2E4AA729A61D}" srcOrd="1" destOrd="0" presId="urn:microsoft.com/office/officeart/2005/8/layout/hList7"/>
    <dgm:cxn modelId="{5B6E4BFE-0B97-400E-84EB-286081A0ABF3}" type="presParOf" srcId="{0AFEB3D5-283B-4D83-AE13-2E4AA729A61D}" destId="{B59EB899-FBEA-4D89-8D8A-DE725F7FB008}" srcOrd="0" destOrd="0" presId="urn:microsoft.com/office/officeart/2005/8/layout/hList7"/>
    <dgm:cxn modelId="{9A93703E-1C5F-49A0-975F-FC9F01632053}" type="presParOf" srcId="{B59EB899-FBEA-4D89-8D8A-DE725F7FB008}" destId="{70F5C5DF-44EF-405D-89C4-94995C8EB098}" srcOrd="0" destOrd="0" presId="urn:microsoft.com/office/officeart/2005/8/layout/hList7"/>
    <dgm:cxn modelId="{E1A51B6B-EEB9-4954-871D-4D29A7E4D8E0}" type="presParOf" srcId="{B59EB899-FBEA-4D89-8D8A-DE725F7FB008}" destId="{6DAA2A31-F6A1-4CDD-8D0E-98A4F273DBF3}" srcOrd="1" destOrd="0" presId="urn:microsoft.com/office/officeart/2005/8/layout/hList7"/>
    <dgm:cxn modelId="{5B639357-9198-4EFB-B761-AB958427EBD6}" type="presParOf" srcId="{B59EB899-FBEA-4D89-8D8A-DE725F7FB008}" destId="{51AE5BFE-E011-4890-A3AF-F4590D82154F}" srcOrd="2" destOrd="0" presId="urn:microsoft.com/office/officeart/2005/8/layout/hList7"/>
    <dgm:cxn modelId="{70DD26F1-F12C-4A3A-BA03-95AE82C6F112}" type="presParOf" srcId="{B59EB899-FBEA-4D89-8D8A-DE725F7FB008}" destId="{F614B0FC-D608-46D7-AD1A-6A74CA6FF64E}" srcOrd="3" destOrd="0" presId="urn:microsoft.com/office/officeart/2005/8/layout/hList7"/>
    <dgm:cxn modelId="{A965FED6-A93D-4E4B-8C7B-2D36A95A82A2}" type="presParOf" srcId="{0AFEB3D5-283B-4D83-AE13-2E4AA729A61D}" destId="{A54AEB12-0865-4247-83E8-04747312DCB4}" srcOrd="1" destOrd="0" presId="urn:microsoft.com/office/officeart/2005/8/layout/hList7"/>
    <dgm:cxn modelId="{F7490289-81AD-4311-AB15-EB635DDBFE26}" type="presParOf" srcId="{0AFEB3D5-283B-4D83-AE13-2E4AA729A61D}" destId="{74BC94A3-4E33-4E4B-8D63-7D34F2A6B384}" srcOrd="2" destOrd="0" presId="urn:microsoft.com/office/officeart/2005/8/layout/hList7"/>
    <dgm:cxn modelId="{25EB9AFE-FA90-4B72-8384-7EE11F259969}" type="presParOf" srcId="{74BC94A3-4E33-4E4B-8D63-7D34F2A6B384}" destId="{EE660217-5729-461F-853A-51E51E37B9D0}" srcOrd="0" destOrd="0" presId="urn:microsoft.com/office/officeart/2005/8/layout/hList7"/>
    <dgm:cxn modelId="{3A07D7B9-2BA2-4E1B-9E0F-0E9E7EF0D371}" type="presParOf" srcId="{74BC94A3-4E33-4E4B-8D63-7D34F2A6B384}" destId="{59CB97BE-5790-4944-93E2-FCD96526F94A}" srcOrd="1" destOrd="0" presId="urn:microsoft.com/office/officeart/2005/8/layout/hList7"/>
    <dgm:cxn modelId="{263FC98D-0D71-4726-ACA7-4F08A50B5CDD}" type="presParOf" srcId="{74BC94A3-4E33-4E4B-8D63-7D34F2A6B384}" destId="{6EEFED43-E25D-4371-930E-F220EFFF52C1}" srcOrd="2" destOrd="0" presId="urn:microsoft.com/office/officeart/2005/8/layout/hList7"/>
    <dgm:cxn modelId="{527F5C86-2D4C-4681-ACA4-2ADA5E07AD93}" type="presParOf" srcId="{74BC94A3-4E33-4E4B-8D63-7D34F2A6B384}" destId="{494F19BD-AD62-4B22-AFD4-DD02467FE266}" srcOrd="3" destOrd="0" presId="urn:microsoft.com/office/officeart/2005/8/layout/hList7"/>
    <dgm:cxn modelId="{A345FDD9-C805-4DDC-A01C-7DC13575BB9B}" type="presParOf" srcId="{0AFEB3D5-283B-4D83-AE13-2E4AA729A61D}" destId="{0343D4DC-36F0-4922-85CE-AD1F5025B4C5}" srcOrd="3" destOrd="0" presId="urn:microsoft.com/office/officeart/2005/8/layout/hList7"/>
    <dgm:cxn modelId="{7578EB47-6D8A-4C9B-B515-C7B081AD9648}" type="presParOf" srcId="{0AFEB3D5-283B-4D83-AE13-2E4AA729A61D}" destId="{E7C4DC80-8D9A-4923-898F-A87C3E3D0475}" srcOrd="4" destOrd="0" presId="urn:microsoft.com/office/officeart/2005/8/layout/hList7"/>
    <dgm:cxn modelId="{D7A2ED19-FED3-4B60-9359-21D3FC44E4AD}" type="presParOf" srcId="{E7C4DC80-8D9A-4923-898F-A87C3E3D0475}" destId="{9D3EE8F2-DF11-41FC-85F1-198C6D35EFD7}" srcOrd="0" destOrd="0" presId="urn:microsoft.com/office/officeart/2005/8/layout/hList7"/>
    <dgm:cxn modelId="{F3369E66-3CC7-4FDB-90D8-803D52FE44F0}" type="presParOf" srcId="{E7C4DC80-8D9A-4923-898F-A87C3E3D0475}" destId="{52A62DAC-A9C3-4CC8-B13A-48D98C5596F8}" srcOrd="1" destOrd="0" presId="urn:microsoft.com/office/officeart/2005/8/layout/hList7"/>
    <dgm:cxn modelId="{2E7D6370-23CB-4F3A-AF59-B36E8F02CA72}" type="presParOf" srcId="{E7C4DC80-8D9A-4923-898F-A87C3E3D0475}" destId="{2605C083-4ED8-4DC4-B8A2-7CA8F7A21F18}" srcOrd="2" destOrd="0" presId="urn:microsoft.com/office/officeart/2005/8/layout/hList7"/>
    <dgm:cxn modelId="{99D43F19-BDEE-4D73-A154-54926F0CB221}" type="presParOf" srcId="{E7C4DC80-8D9A-4923-898F-A87C3E3D0475}" destId="{FB1EBFDA-0D53-42C0-A781-73ACE767A5EB}" srcOrd="3" destOrd="0" presId="urn:microsoft.com/office/officeart/2005/8/layout/hList7"/>
    <dgm:cxn modelId="{8C0E3A3C-D333-45CF-806F-F0C973C52813}" type="presParOf" srcId="{0AFEB3D5-283B-4D83-AE13-2E4AA729A61D}" destId="{4D0B46CF-96ED-4AAF-AD06-60C7F3EA457A}" srcOrd="5" destOrd="0" presId="urn:microsoft.com/office/officeart/2005/8/layout/hList7"/>
    <dgm:cxn modelId="{D74018AD-3C6A-4C3C-9AC7-06B2938B6CB9}" type="presParOf" srcId="{0AFEB3D5-283B-4D83-AE13-2E4AA729A61D}" destId="{09508941-9A89-4CB1-B7AF-57D8C80B4A39}" srcOrd="6" destOrd="0" presId="urn:microsoft.com/office/officeart/2005/8/layout/hList7"/>
    <dgm:cxn modelId="{4DD8E9E7-6A94-4137-ACB8-4B4CD7C190C0}" type="presParOf" srcId="{09508941-9A89-4CB1-B7AF-57D8C80B4A39}" destId="{C4089522-D3A9-4824-AC09-ECD1486427FD}" srcOrd="0" destOrd="0" presId="urn:microsoft.com/office/officeart/2005/8/layout/hList7"/>
    <dgm:cxn modelId="{13EC2B5B-41B3-439C-9502-72DEE28651AB}" type="presParOf" srcId="{09508941-9A89-4CB1-B7AF-57D8C80B4A39}" destId="{E05CFEF7-C63B-4FAB-8CCB-B1F033FE1E42}" srcOrd="1" destOrd="0" presId="urn:microsoft.com/office/officeart/2005/8/layout/hList7"/>
    <dgm:cxn modelId="{9A62AE3B-D057-47F9-AA80-FC73D3594E71}" type="presParOf" srcId="{09508941-9A89-4CB1-B7AF-57D8C80B4A39}" destId="{5E33979B-BC9B-439B-B1D9-D5CBDA20E8AC}" srcOrd="2" destOrd="0" presId="urn:microsoft.com/office/officeart/2005/8/layout/hList7"/>
    <dgm:cxn modelId="{ECB19941-123E-4ABE-BFE2-4F602F76BD2D}" type="presParOf" srcId="{09508941-9A89-4CB1-B7AF-57D8C80B4A39}" destId="{625CEE61-5A6A-4722-AFAE-B4DB14DC2BE8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397AE7A-33F0-4F3E-BCD5-9F05C6C76340}" type="doc">
      <dgm:prSet loTypeId="urn:microsoft.com/office/officeart/2005/8/layout/orgChart1" loCatId="hierarchy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84079FB-7081-4431-AE39-F026D482D184}">
      <dgm:prSet/>
      <dgm:spPr/>
      <dgm:t>
        <a:bodyPr/>
        <a:lstStyle/>
        <a:p>
          <a:pPr rtl="0"/>
          <a:r>
            <a:rPr lang="en-US" dirty="0" smtClean="0"/>
            <a:t>New York PSN and RFI</a:t>
          </a:r>
          <a:endParaRPr lang="en-US" dirty="0"/>
        </a:p>
      </dgm:t>
    </dgm:pt>
    <dgm:pt modelId="{ACD8D183-EBD8-43EB-BEDF-1A20E6041D7D}" type="parTrans" cxnId="{53AB2AFC-7CD5-490D-B3DA-BE4EB73E90AA}">
      <dgm:prSet/>
      <dgm:spPr/>
      <dgm:t>
        <a:bodyPr/>
        <a:lstStyle/>
        <a:p>
          <a:endParaRPr lang="en-US"/>
        </a:p>
      </dgm:t>
    </dgm:pt>
    <dgm:pt modelId="{FAB74784-1489-4289-B021-E6D9B5EBDB19}" type="sibTrans" cxnId="{53AB2AFC-7CD5-490D-B3DA-BE4EB73E90AA}">
      <dgm:prSet/>
      <dgm:spPr/>
      <dgm:t>
        <a:bodyPr/>
        <a:lstStyle/>
        <a:p>
          <a:endParaRPr lang="en-US"/>
        </a:p>
      </dgm:t>
    </dgm:pt>
    <dgm:pt modelId="{A4A7AF2D-1346-4881-A931-B43E73580D15}">
      <dgm:prSet custT="1"/>
      <dgm:spPr/>
      <dgm:t>
        <a:bodyPr/>
        <a:lstStyle/>
        <a:p>
          <a:pPr rtl="0"/>
          <a:r>
            <a:rPr lang="en-US" sz="2300" dirty="0" smtClean="0"/>
            <a:t>Lease Form</a:t>
          </a:r>
        </a:p>
      </dgm:t>
    </dgm:pt>
    <dgm:pt modelId="{C9F815F9-2A2C-45F9-9CC3-048A9A411E6C}" type="parTrans" cxnId="{E2F4105F-DFEB-48AE-B409-D824C8451D82}">
      <dgm:prSet/>
      <dgm:spPr/>
      <dgm:t>
        <a:bodyPr/>
        <a:lstStyle/>
        <a:p>
          <a:endParaRPr lang="en-US"/>
        </a:p>
      </dgm:t>
    </dgm:pt>
    <dgm:pt modelId="{37199E00-76C6-4D1D-B0AB-D50CEDF1FADA}" type="sibTrans" cxnId="{E2F4105F-DFEB-48AE-B409-D824C8451D82}">
      <dgm:prSet/>
      <dgm:spPr/>
      <dgm:t>
        <a:bodyPr/>
        <a:lstStyle/>
        <a:p>
          <a:endParaRPr lang="en-US"/>
        </a:p>
      </dgm:t>
    </dgm:pt>
    <dgm:pt modelId="{6DA0F4A5-787B-4750-90FB-BE86A8CD8D11}">
      <dgm:prSet custT="1"/>
      <dgm:spPr/>
      <dgm:t>
        <a:bodyPr/>
        <a:lstStyle/>
        <a:p>
          <a:pPr rtl="0"/>
          <a:r>
            <a:rPr lang="en-US" sz="2300" dirty="0" smtClean="0"/>
            <a:t>Addendum</a:t>
          </a:r>
        </a:p>
        <a:p>
          <a:pPr rtl="0"/>
          <a:r>
            <a:rPr lang="en-US" sz="2300" dirty="0" smtClean="0"/>
            <a:t> A</a:t>
          </a:r>
          <a:endParaRPr lang="en-US" sz="2300" dirty="0"/>
        </a:p>
      </dgm:t>
    </dgm:pt>
    <dgm:pt modelId="{CE69FCF7-72D5-41AF-A071-4734EA8553F1}" type="parTrans" cxnId="{5025F39A-7EBE-4956-8769-EEA39ACA85F4}">
      <dgm:prSet/>
      <dgm:spPr/>
      <dgm:t>
        <a:bodyPr/>
        <a:lstStyle/>
        <a:p>
          <a:endParaRPr lang="en-US"/>
        </a:p>
      </dgm:t>
    </dgm:pt>
    <dgm:pt modelId="{D2C01454-3845-42D4-9B46-F50A40FC2905}" type="sibTrans" cxnId="{5025F39A-7EBE-4956-8769-EEA39ACA85F4}">
      <dgm:prSet/>
      <dgm:spPr/>
      <dgm:t>
        <a:bodyPr/>
        <a:lstStyle/>
        <a:p>
          <a:endParaRPr lang="en-US"/>
        </a:p>
      </dgm:t>
    </dgm:pt>
    <dgm:pt modelId="{CA37EFD9-8CAD-4933-9C77-EC13C1A18C57}">
      <dgm:prSet custT="1"/>
      <dgm:spPr/>
      <dgm:t>
        <a:bodyPr/>
        <a:lstStyle/>
        <a:p>
          <a:pPr rtl="0"/>
          <a:r>
            <a:rPr lang="en-US" sz="2300" dirty="0" smtClean="0"/>
            <a:t>Addendum</a:t>
          </a:r>
        </a:p>
        <a:p>
          <a:pPr rtl="0"/>
          <a:r>
            <a:rPr lang="en-US" sz="2300" dirty="0" smtClean="0"/>
            <a:t> B</a:t>
          </a:r>
          <a:endParaRPr lang="en-US" sz="2300" dirty="0"/>
        </a:p>
      </dgm:t>
    </dgm:pt>
    <dgm:pt modelId="{3682B3AE-EB33-4AA0-91C3-BC7E041B89B8}" type="parTrans" cxnId="{214393D8-603C-488A-A38F-9D79B93B3384}">
      <dgm:prSet/>
      <dgm:spPr/>
      <dgm:t>
        <a:bodyPr/>
        <a:lstStyle/>
        <a:p>
          <a:endParaRPr lang="en-US"/>
        </a:p>
      </dgm:t>
    </dgm:pt>
    <dgm:pt modelId="{2BFC48C3-EE40-4D38-92CE-91BAC3EAB360}" type="sibTrans" cxnId="{214393D8-603C-488A-A38F-9D79B93B3384}">
      <dgm:prSet/>
      <dgm:spPr/>
      <dgm:t>
        <a:bodyPr/>
        <a:lstStyle/>
        <a:p>
          <a:endParaRPr lang="en-US"/>
        </a:p>
      </dgm:t>
    </dgm:pt>
    <dgm:pt modelId="{7132C829-BB1F-49C2-A2A0-1317950C2CBA}">
      <dgm:prSet custT="1"/>
      <dgm:spPr/>
      <dgm:t>
        <a:bodyPr/>
        <a:lstStyle/>
        <a:p>
          <a:pPr rtl="0"/>
          <a:r>
            <a:rPr lang="en-US" sz="2300" dirty="0" smtClean="0"/>
            <a:t>Addendum</a:t>
          </a:r>
        </a:p>
        <a:p>
          <a:pPr rtl="0"/>
          <a:r>
            <a:rPr lang="en-US" sz="2300" dirty="0" smtClean="0"/>
            <a:t> C</a:t>
          </a:r>
          <a:endParaRPr lang="en-US" sz="2300" dirty="0"/>
        </a:p>
      </dgm:t>
    </dgm:pt>
    <dgm:pt modelId="{EC07FBAF-D171-4956-A6C2-26FA90AB2E1C}" type="parTrans" cxnId="{301B71DD-0245-465F-8D0E-BC938CD59B3F}">
      <dgm:prSet/>
      <dgm:spPr/>
      <dgm:t>
        <a:bodyPr/>
        <a:lstStyle/>
        <a:p>
          <a:endParaRPr lang="en-US"/>
        </a:p>
      </dgm:t>
    </dgm:pt>
    <dgm:pt modelId="{9E6CD34F-AA6A-47E2-A2A2-89D13DF1FE9E}" type="sibTrans" cxnId="{301B71DD-0245-465F-8D0E-BC938CD59B3F}">
      <dgm:prSet/>
      <dgm:spPr/>
      <dgm:t>
        <a:bodyPr/>
        <a:lstStyle/>
        <a:p>
          <a:endParaRPr lang="en-US"/>
        </a:p>
      </dgm:t>
    </dgm:pt>
    <dgm:pt modelId="{DB9DF350-CC01-482E-BCF5-2722831B704A}">
      <dgm:prSet custT="1"/>
      <dgm:spPr/>
      <dgm:t>
        <a:bodyPr/>
        <a:lstStyle/>
        <a:p>
          <a:pPr rtl="0"/>
          <a:r>
            <a:rPr lang="en-US" sz="2300" dirty="0" smtClean="0"/>
            <a:t>Addendum</a:t>
          </a:r>
        </a:p>
        <a:p>
          <a:pPr rtl="0"/>
          <a:r>
            <a:rPr lang="en-US" sz="2300" dirty="0" smtClean="0"/>
            <a:t> D</a:t>
          </a:r>
          <a:endParaRPr lang="en-US" sz="2300" dirty="0"/>
        </a:p>
      </dgm:t>
    </dgm:pt>
    <dgm:pt modelId="{9EAC61AD-90F0-4E19-BBCB-DBBFC4034EB2}" type="parTrans" cxnId="{C2C907C8-C424-4168-A047-4E4C302BD55E}">
      <dgm:prSet/>
      <dgm:spPr/>
      <dgm:t>
        <a:bodyPr/>
        <a:lstStyle/>
        <a:p>
          <a:endParaRPr lang="en-US"/>
        </a:p>
      </dgm:t>
    </dgm:pt>
    <dgm:pt modelId="{07E83E72-6DD6-4A40-AEC5-211BBBE749BE}" type="sibTrans" cxnId="{C2C907C8-C424-4168-A047-4E4C302BD55E}">
      <dgm:prSet/>
      <dgm:spPr/>
      <dgm:t>
        <a:bodyPr/>
        <a:lstStyle/>
        <a:p>
          <a:endParaRPr lang="en-US"/>
        </a:p>
      </dgm:t>
    </dgm:pt>
    <dgm:pt modelId="{5D92B356-2973-4449-B1E7-7944780C3D37}">
      <dgm:prSet custT="1"/>
      <dgm:spPr/>
      <dgm:t>
        <a:bodyPr/>
        <a:lstStyle/>
        <a:p>
          <a:pPr rtl="0"/>
          <a:r>
            <a:rPr lang="en-US" sz="2300" dirty="0" smtClean="0"/>
            <a:t>Addendum</a:t>
          </a:r>
        </a:p>
        <a:p>
          <a:pPr rtl="0"/>
          <a:r>
            <a:rPr lang="en-US" sz="2300" dirty="0" smtClean="0"/>
            <a:t> E</a:t>
          </a:r>
          <a:endParaRPr lang="en-US" sz="2300" dirty="0"/>
        </a:p>
      </dgm:t>
    </dgm:pt>
    <dgm:pt modelId="{0C2BA92D-4633-4066-A744-F11AF4B1E0B6}" type="parTrans" cxnId="{0A069DA4-9339-45F9-8E39-952E108BB889}">
      <dgm:prSet/>
      <dgm:spPr/>
      <dgm:t>
        <a:bodyPr/>
        <a:lstStyle/>
        <a:p>
          <a:endParaRPr lang="en-US"/>
        </a:p>
      </dgm:t>
    </dgm:pt>
    <dgm:pt modelId="{3C44B98B-2983-4623-A1EE-5671A590976D}" type="sibTrans" cxnId="{0A069DA4-9339-45F9-8E39-952E108BB889}">
      <dgm:prSet/>
      <dgm:spPr/>
      <dgm:t>
        <a:bodyPr/>
        <a:lstStyle/>
        <a:p>
          <a:endParaRPr lang="en-US"/>
        </a:p>
      </dgm:t>
    </dgm:pt>
    <dgm:pt modelId="{532388FF-19B1-4BB1-8E62-A6F0641BCFF0}">
      <dgm:prSet custT="1"/>
      <dgm:spPr/>
      <dgm:t>
        <a:bodyPr/>
        <a:lstStyle/>
        <a:p>
          <a:pPr rtl="0"/>
          <a:r>
            <a:rPr lang="en-US" sz="1600" dirty="0" smtClean="0"/>
            <a:t>Description of Lease Areas </a:t>
          </a:r>
        </a:p>
        <a:p>
          <a:pPr rtl="0"/>
          <a:r>
            <a:rPr lang="en-US" sz="1600" dirty="0" smtClean="0"/>
            <a:t>&amp; </a:t>
          </a:r>
        </a:p>
        <a:p>
          <a:pPr rtl="0"/>
          <a:r>
            <a:rPr lang="en-US" sz="1600" dirty="0" smtClean="0"/>
            <a:t>Activities</a:t>
          </a:r>
          <a:endParaRPr lang="en-US" sz="1600" dirty="0"/>
        </a:p>
      </dgm:t>
    </dgm:pt>
    <dgm:pt modelId="{78557889-D639-4859-8FA5-5B0A8F18654D}" type="parTrans" cxnId="{30FE3B85-8822-4951-B678-003BB222AC53}">
      <dgm:prSet/>
      <dgm:spPr/>
      <dgm:t>
        <a:bodyPr/>
        <a:lstStyle/>
        <a:p>
          <a:endParaRPr lang="en-US"/>
        </a:p>
      </dgm:t>
    </dgm:pt>
    <dgm:pt modelId="{885AAEDF-C184-42E9-BCE7-C6C3651A2FEE}" type="sibTrans" cxnId="{30FE3B85-8822-4951-B678-003BB222AC53}">
      <dgm:prSet/>
      <dgm:spPr/>
      <dgm:t>
        <a:bodyPr/>
        <a:lstStyle/>
        <a:p>
          <a:endParaRPr lang="en-US"/>
        </a:p>
      </dgm:t>
    </dgm:pt>
    <dgm:pt modelId="{240C2796-01FF-4A95-B7D3-8CAA1493B120}">
      <dgm:prSet custT="1"/>
      <dgm:spPr/>
      <dgm:t>
        <a:bodyPr/>
        <a:lstStyle/>
        <a:p>
          <a:pPr rtl="0"/>
          <a:r>
            <a:rPr lang="en-US" sz="1600" dirty="0" smtClean="0"/>
            <a:t>Lease Term</a:t>
          </a:r>
        </a:p>
        <a:p>
          <a:pPr rtl="0"/>
          <a:r>
            <a:rPr lang="en-US" sz="1600" dirty="0" smtClean="0"/>
            <a:t> &amp;</a:t>
          </a:r>
        </a:p>
        <a:p>
          <a:pPr rtl="0"/>
          <a:r>
            <a:rPr lang="en-US" sz="1600" dirty="0" smtClean="0"/>
            <a:t> Financial Schedule</a:t>
          </a:r>
          <a:endParaRPr lang="en-US" sz="1600" dirty="0"/>
        </a:p>
      </dgm:t>
    </dgm:pt>
    <dgm:pt modelId="{338A766A-9484-4496-84CD-6219F9AFB12C}" type="parTrans" cxnId="{94ECB9D4-5B31-4DFA-A81D-0181C2BBD8BC}">
      <dgm:prSet/>
      <dgm:spPr/>
      <dgm:t>
        <a:bodyPr/>
        <a:lstStyle/>
        <a:p>
          <a:endParaRPr lang="en-US"/>
        </a:p>
      </dgm:t>
    </dgm:pt>
    <dgm:pt modelId="{FDCF20A9-4538-43FB-8815-4767630654AF}" type="sibTrans" cxnId="{94ECB9D4-5B31-4DFA-A81D-0181C2BBD8BC}">
      <dgm:prSet/>
      <dgm:spPr/>
      <dgm:t>
        <a:bodyPr/>
        <a:lstStyle/>
        <a:p>
          <a:endParaRPr lang="en-US"/>
        </a:p>
      </dgm:t>
    </dgm:pt>
    <dgm:pt modelId="{9016A542-CA97-4A47-A255-8EE580C55337}">
      <dgm:prSet custT="1"/>
      <dgm:spPr/>
      <dgm:t>
        <a:bodyPr/>
        <a:lstStyle/>
        <a:p>
          <a:pPr rtl="0"/>
          <a:r>
            <a:rPr lang="en-US" sz="1600" dirty="0" smtClean="0"/>
            <a:t>Conditions </a:t>
          </a:r>
        </a:p>
        <a:p>
          <a:pPr rtl="0"/>
          <a:r>
            <a:rPr lang="en-US" sz="1600" dirty="0" smtClean="0"/>
            <a:t>&amp;</a:t>
          </a:r>
        </a:p>
        <a:p>
          <a:pPr rtl="0"/>
          <a:r>
            <a:rPr lang="en-US" sz="1600" dirty="0" smtClean="0"/>
            <a:t>Stipulations</a:t>
          </a:r>
          <a:endParaRPr lang="en-US" sz="1600" dirty="0"/>
        </a:p>
      </dgm:t>
    </dgm:pt>
    <dgm:pt modelId="{E17D2985-3A0C-4C4C-848F-FF78E005A801}" type="parTrans" cxnId="{19F0E780-B56D-48D6-B084-35E318C3FB3F}">
      <dgm:prSet/>
      <dgm:spPr/>
      <dgm:t>
        <a:bodyPr/>
        <a:lstStyle/>
        <a:p>
          <a:endParaRPr lang="en-US"/>
        </a:p>
      </dgm:t>
    </dgm:pt>
    <dgm:pt modelId="{9352BD55-D55D-43A0-A04D-4FD9CB67C021}" type="sibTrans" cxnId="{19F0E780-B56D-48D6-B084-35E318C3FB3F}">
      <dgm:prSet/>
      <dgm:spPr/>
      <dgm:t>
        <a:bodyPr/>
        <a:lstStyle/>
        <a:p>
          <a:endParaRPr lang="en-US"/>
        </a:p>
      </dgm:t>
    </dgm:pt>
    <dgm:pt modelId="{F28DE87D-5EBA-4F2D-9D19-E16E606545B8}">
      <dgm:prSet custT="1"/>
      <dgm:spPr/>
      <dgm:t>
        <a:bodyPr/>
        <a:lstStyle/>
        <a:p>
          <a:pPr rtl="0"/>
          <a:r>
            <a:rPr lang="en-US" sz="1600" dirty="0" smtClean="0"/>
            <a:t>Project </a:t>
          </a:r>
        </a:p>
        <a:p>
          <a:pPr rtl="0"/>
          <a:r>
            <a:rPr lang="en-US" sz="1600" dirty="0" smtClean="0"/>
            <a:t>Easement</a:t>
          </a:r>
        </a:p>
        <a:p>
          <a:pPr rtl="0"/>
          <a:r>
            <a:rPr lang="en-US" sz="1600" dirty="0" smtClean="0"/>
            <a:t>(Post COP)</a:t>
          </a:r>
          <a:endParaRPr lang="en-US" sz="1600" dirty="0"/>
        </a:p>
      </dgm:t>
    </dgm:pt>
    <dgm:pt modelId="{6C8C16C4-F370-4B9C-8922-B40ADD8CD318}" type="parTrans" cxnId="{EA875770-0930-40E2-9CD9-F4E8C0B86577}">
      <dgm:prSet/>
      <dgm:spPr/>
      <dgm:t>
        <a:bodyPr/>
        <a:lstStyle/>
        <a:p>
          <a:endParaRPr lang="en-US"/>
        </a:p>
      </dgm:t>
    </dgm:pt>
    <dgm:pt modelId="{823D148B-7153-4ACE-87F0-8C7FD8FB6D76}" type="sibTrans" cxnId="{EA875770-0930-40E2-9CD9-F4E8C0B86577}">
      <dgm:prSet/>
      <dgm:spPr/>
      <dgm:t>
        <a:bodyPr/>
        <a:lstStyle/>
        <a:p>
          <a:endParaRPr lang="en-US"/>
        </a:p>
      </dgm:t>
    </dgm:pt>
    <dgm:pt modelId="{DF78BC67-E3C6-4EC6-A636-85AB57341DA1}">
      <dgm:prSet custT="1"/>
      <dgm:spPr/>
      <dgm:t>
        <a:bodyPr/>
        <a:lstStyle/>
        <a:p>
          <a:pPr rtl="0"/>
          <a:r>
            <a:rPr lang="en-US" sz="1600" dirty="0" smtClean="0"/>
            <a:t>Rent Schedule (Post COP)</a:t>
          </a:r>
          <a:endParaRPr lang="en-US" sz="1600" dirty="0"/>
        </a:p>
      </dgm:t>
    </dgm:pt>
    <dgm:pt modelId="{73594322-8D15-4DC8-82EA-9D70F8F7F441}" type="parTrans" cxnId="{B425F79E-E79E-4285-BF37-F86890E71259}">
      <dgm:prSet/>
      <dgm:spPr/>
      <dgm:t>
        <a:bodyPr/>
        <a:lstStyle/>
        <a:p>
          <a:endParaRPr lang="en-US"/>
        </a:p>
      </dgm:t>
    </dgm:pt>
    <dgm:pt modelId="{384FB80E-3C67-4527-92C6-F9D8FBD497D7}" type="sibTrans" cxnId="{B425F79E-E79E-4285-BF37-F86890E71259}">
      <dgm:prSet/>
      <dgm:spPr/>
      <dgm:t>
        <a:bodyPr/>
        <a:lstStyle/>
        <a:p>
          <a:endParaRPr lang="en-US"/>
        </a:p>
      </dgm:t>
    </dgm:pt>
    <dgm:pt modelId="{C78ACDA7-8913-4376-982C-C1BD2025022F}">
      <dgm:prSet custT="1"/>
      <dgm:spPr/>
      <dgm:t>
        <a:bodyPr/>
        <a:lstStyle/>
        <a:p>
          <a:pPr rtl="0"/>
          <a:r>
            <a:rPr lang="en-US" sz="1600" dirty="0" smtClean="0"/>
            <a:t>General Requirements</a:t>
          </a:r>
        </a:p>
      </dgm:t>
    </dgm:pt>
    <dgm:pt modelId="{505C8DCD-8086-4F59-94AA-12ED7778D568}" type="parTrans" cxnId="{C0BA8222-0810-4AB5-97E4-E23EF99214FD}">
      <dgm:prSet/>
      <dgm:spPr/>
      <dgm:t>
        <a:bodyPr/>
        <a:lstStyle/>
        <a:p>
          <a:endParaRPr lang="en-US"/>
        </a:p>
      </dgm:t>
    </dgm:pt>
    <dgm:pt modelId="{2F9BD568-591E-4472-99B0-42DBAD808C58}" type="sibTrans" cxnId="{C0BA8222-0810-4AB5-97E4-E23EF99214FD}">
      <dgm:prSet/>
      <dgm:spPr/>
      <dgm:t>
        <a:bodyPr/>
        <a:lstStyle/>
        <a:p>
          <a:endParaRPr lang="en-US"/>
        </a:p>
      </dgm:t>
    </dgm:pt>
    <dgm:pt modelId="{934C0991-1E61-4011-9C36-513AED1680AB}">
      <dgm:prSet/>
      <dgm:spPr/>
      <dgm:t>
        <a:bodyPr/>
        <a:lstStyle/>
        <a:p>
          <a:pPr rtl="0"/>
          <a:r>
            <a:rPr lang="en-US" dirty="0" smtClean="0"/>
            <a:t>Lease Package</a:t>
          </a:r>
          <a:endParaRPr lang="en-US" dirty="0"/>
        </a:p>
      </dgm:t>
    </dgm:pt>
    <dgm:pt modelId="{C1B90738-C5AB-4D79-A563-2159255B6F74}" type="parTrans" cxnId="{D52D39C4-F2C4-4989-A182-D276CC8B07CA}">
      <dgm:prSet/>
      <dgm:spPr/>
      <dgm:t>
        <a:bodyPr/>
        <a:lstStyle/>
        <a:p>
          <a:endParaRPr lang="en-US"/>
        </a:p>
      </dgm:t>
    </dgm:pt>
    <dgm:pt modelId="{A7BB6E2F-4B64-438A-A735-2067032C247F}" type="sibTrans" cxnId="{D52D39C4-F2C4-4989-A182-D276CC8B07CA}">
      <dgm:prSet/>
      <dgm:spPr/>
      <dgm:t>
        <a:bodyPr/>
        <a:lstStyle/>
        <a:p>
          <a:endParaRPr lang="en-US"/>
        </a:p>
      </dgm:t>
    </dgm:pt>
    <dgm:pt modelId="{72F0AA6E-8A7F-4C4B-A025-C83E9FF8B50D}" type="pres">
      <dgm:prSet presAssocID="{F397AE7A-33F0-4F3E-BCD5-9F05C6C76340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6927D9E3-CD11-4312-9157-8D189002A136}" type="pres">
      <dgm:prSet presAssocID="{584079FB-7081-4431-AE39-F026D482D184}" presName="hierRoot1" presStyleCnt="0">
        <dgm:presLayoutVars>
          <dgm:hierBranch val="init"/>
        </dgm:presLayoutVars>
      </dgm:prSet>
      <dgm:spPr/>
    </dgm:pt>
    <dgm:pt modelId="{AB7099F1-0AE9-439D-A731-C1AE6519452B}" type="pres">
      <dgm:prSet presAssocID="{584079FB-7081-4431-AE39-F026D482D184}" presName="rootComposite1" presStyleCnt="0"/>
      <dgm:spPr/>
    </dgm:pt>
    <dgm:pt modelId="{555D1573-9CB2-4CDE-B3BE-D23830CF3F0D}" type="pres">
      <dgm:prSet presAssocID="{584079FB-7081-4431-AE39-F026D482D184}" presName="rootText1" presStyleLbl="node0" presStyleIdx="0" presStyleCnt="1" custScaleX="33673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4A026C6-0947-433A-9E39-AF922D98DE80}" type="pres">
      <dgm:prSet presAssocID="{584079FB-7081-4431-AE39-F026D482D184}" presName="rootConnector1" presStyleLbl="node1" presStyleIdx="0" presStyleCnt="0"/>
      <dgm:spPr/>
      <dgm:t>
        <a:bodyPr/>
        <a:lstStyle/>
        <a:p>
          <a:endParaRPr lang="en-US"/>
        </a:p>
      </dgm:t>
    </dgm:pt>
    <dgm:pt modelId="{1075DCB7-24A3-4717-AB9A-44EA46E4E198}" type="pres">
      <dgm:prSet presAssocID="{584079FB-7081-4431-AE39-F026D482D184}" presName="hierChild2" presStyleCnt="0"/>
      <dgm:spPr/>
    </dgm:pt>
    <dgm:pt modelId="{1F2C4B4E-02A5-4A68-BD3D-88E8126F704B}" type="pres">
      <dgm:prSet presAssocID="{C1B90738-C5AB-4D79-A563-2159255B6F74}" presName="Name37" presStyleLbl="parChTrans1D2" presStyleIdx="0" presStyleCnt="1"/>
      <dgm:spPr/>
      <dgm:t>
        <a:bodyPr/>
        <a:lstStyle/>
        <a:p>
          <a:endParaRPr lang="en-US"/>
        </a:p>
      </dgm:t>
    </dgm:pt>
    <dgm:pt modelId="{0F7D50DF-DF6B-419D-9B21-D3B2C1E30B09}" type="pres">
      <dgm:prSet presAssocID="{934C0991-1E61-4011-9C36-513AED1680AB}" presName="hierRoot2" presStyleCnt="0">
        <dgm:presLayoutVars>
          <dgm:hierBranch val="init"/>
        </dgm:presLayoutVars>
      </dgm:prSet>
      <dgm:spPr/>
    </dgm:pt>
    <dgm:pt modelId="{D309DDA9-A9F6-47FC-92C0-15D0A534C7FF}" type="pres">
      <dgm:prSet presAssocID="{934C0991-1E61-4011-9C36-513AED1680AB}" presName="rootComposite" presStyleCnt="0"/>
      <dgm:spPr/>
    </dgm:pt>
    <dgm:pt modelId="{A7EB11F6-AAE6-4F1F-B9DA-6BF44943ED12}" type="pres">
      <dgm:prSet presAssocID="{934C0991-1E61-4011-9C36-513AED1680AB}" presName="rootText" presStyleLbl="node2" presStyleIdx="0" presStyleCnt="1" custScaleX="18411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4C4523C-AC06-45A9-A793-25202BA3A167}" type="pres">
      <dgm:prSet presAssocID="{934C0991-1E61-4011-9C36-513AED1680AB}" presName="rootConnector" presStyleLbl="node2" presStyleIdx="0" presStyleCnt="1"/>
      <dgm:spPr/>
      <dgm:t>
        <a:bodyPr/>
        <a:lstStyle/>
        <a:p>
          <a:endParaRPr lang="en-US"/>
        </a:p>
      </dgm:t>
    </dgm:pt>
    <dgm:pt modelId="{9798A005-606A-431D-A8E9-C6A3C7E74DFA}" type="pres">
      <dgm:prSet presAssocID="{934C0991-1E61-4011-9C36-513AED1680AB}" presName="hierChild4" presStyleCnt="0"/>
      <dgm:spPr/>
    </dgm:pt>
    <dgm:pt modelId="{2C06F5D1-BD3C-44AB-9B9B-676020F51BE8}" type="pres">
      <dgm:prSet presAssocID="{C9F815F9-2A2C-45F9-9CC3-048A9A411E6C}" presName="Name37" presStyleLbl="parChTrans1D3" presStyleIdx="0" presStyleCnt="6"/>
      <dgm:spPr/>
      <dgm:t>
        <a:bodyPr/>
        <a:lstStyle/>
        <a:p>
          <a:endParaRPr lang="en-US"/>
        </a:p>
      </dgm:t>
    </dgm:pt>
    <dgm:pt modelId="{4CFA0E81-034D-420B-95A2-1DCA5804F9D1}" type="pres">
      <dgm:prSet presAssocID="{A4A7AF2D-1346-4881-A931-B43E73580D15}" presName="hierRoot2" presStyleCnt="0">
        <dgm:presLayoutVars>
          <dgm:hierBranch val="init"/>
        </dgm:presLayoutVars>
      </dgm:prSet>
      <dgm:spPr/>
    </dgm:pt>
    <dgm:pt modelId="{D7AFA76D-A0AA-4060-98C6-6E5EB52DCC02}" type="pres">
      <dgm:prSet presAssocID="{A4A7AF2D-1346-4881-A931-B43E73580D15}" presName="rootComposite" presStyleCnt="0"/>
      <dgm:spPr/>
    </dgm:pt>
    <dgm:pt modelId="{DAD1431E-CD9A-4AB7-BDB7-DC018CEA9A2D}" type="pres">
      <dgm:prSet presAssocID="{A4A7AF2D-1346-4881-A931-B43E73580D15}" presName="rootText" presStyleLbl="node3" presStyleIdx="0" presStyleCnt="6" custScaleX="105656" custScaleY="12553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0181BB1-B4FD-4B1C-B084-61E095FB7A01}" type="pres">
      <dgm:prSet presAssocID="{A4A7AF2D-1346-4881-A931-B43E73580D15}" presName="rootConnector" presStyleLbl="node3" presStyleIdx="0" presStyleCnt="6"/>
      <dgm:spPr/>
      <dgm:t>
        <a:bodyPr/>
        <a:lstStyle/>
        <a:p>
          <a:endParaRPr lang="en-US"/>
        </a:p>
      </dgm:t>
    </dgm:pt>
    <dgm:pt modelId="{2E93C08A-9CD8-4240-850E-A96B6D233124}" type="pres">
      <dgm:prSet presAssocID="{A4A7AF2D-1346-4881-A931-B43E73580D15}" presName="hierChild4" presStyleCnt="0"/>
      <dgm:spPr/>
    </dgm:pt>
    <dgm:pt modelId="{38F5D735-DCC1-43B6-9E12-86ED526576B4}" type="pres">
      <dgm:prSet presAssocID="{505C8DCD-8086-4F59-94AA-12ED7778D568}" presName="Name37" presStyleLbl="parChTrans1D4" presStyleIdx="0" presStyleCnt="6"/>
      <dgm:spPr/>
      <dgm:t>
        <a:bodyPr/>
        <a:lstStyle/>
        <a:p>
          <a:endParaRPr lang="en-US"/>
        </a:p>
      </dgm:t>
    </dgm:pt>
    <dgm:pt modelId="{C06F5BB4-FB7F-4AAB-A84B-5B8D44DAEDCA}" type="pres">
      <dgm:prSet presAssocID="{C78ACDA7-8913-4376-982C-C1BD2025022F}" presName="hierRoot2" presStyleCnt="0">
        <dgm:presLayoutVars>
          <dgm:hierBranch val="init"/>
        </dgm:presLayoutVars>
      </dgm:prSet>
      <dgm:spPr/>
    </dgm:pt>
    <dgm:pt modelId="{A09179CF-FE1F-4536-BDCA-E5B5599FD7A9}" type="pres">
      <dgm:prSet presAssocID="{C78ACDA7-8913-4376-982C-C1BD2025022F}" presName="rootComposite" presStyleCnt="0"/>
      <dgm:spPr/>
    </dgm:pt>
    <dgm:pt modelId="{96A7C79F-661C-445B-8321-1643FE9A1289}" type="pres">
      <dgm:prSet presAssocID="{C78ACDA7-8913-4376-982C-C1BD2025022F}" presName="rootText" presStyleLbl="node4" presStyleIdx="0" presStyleCnt="6" custScaleX="95766" custScaleY="18728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A99AC63-30F8-4423-A828-270F7ED999E4}" type="pres">
      <dgm:prSet presAssocID="{C78ACDA7-8913-4376-982C-C1BD2025022F}" presName="rootConnector" presStyleLbl="node4" presStyleIdx="0" presStyleCnt="6"/>
      <dgm:spPr/>
      <dgm:t>
        <a:bodyPr/>
        <a:lstStyle/>
        <a:p>
          <a:endParaRPr lang="en-US"/>
        </a:p>
      </dgm:t>
    </dgm:pt>
    <dgm:pt modelId="{37363C4D-5618-4167-B9C3-66DED5817DCE}" type="pres">
      <dgm:prSet presAssocID="{C78ACDA7-8913-4376-982C-C1BD2025022F}" presName="hierChild4" presStyleCnt="0"/>
      <dgm:spPr/>
    </dgm:pt>
    <dgm:pt modelId="{E5D42E2F-B4E3-4B82-B454-BA4FFCA09D42}" type="pres">
      <dgm:prSet presAssocID="{C78ACDA7-8913-4376-982C-C1BD2025022F}" presName="hierChild5" presStyleCnt="0"/>
      <dgm:spPr/>
    </dgm:pt>
    <dgm:pt modelId="{5ECA06B8-DD9B-4007-BE1E-D73E8BEF1C43}" type="pres">
      <dgm:prSet presAssocID="{A4A7AF2D-1346-4881-A931-B43E73580D15}" presName="hierChild5" presStyleCnt="0"/>
      <dgm:spPr/>
    </dgm:pt>
    <dgm:pt modelId="{D7745942-29A8-47DE-9D98-BAEB71DA31CD}" type="pres">
      <dgm:prSet presAssocID="{CE69FCF7-72D5-41AF-A071-4734EA8553F1}" presName="Name37" presStyleLbl="parChTrans1D3" presStyleIdx="1" presStyleCnt="6"/>
      <dgm:spPr/>
      <dgm:t>
        <a:bodyPr/>
        <a:lstStyle/>
        <a:p>
          <a:endParaRPr lang="en-US"/>
        </a:p>
      </dgm:t>
    </dgm:pt>
    <dgm:pt modelId="{B1CF6B3C-9B3C-4B01-9F45-CD73D6821770}" type="pres">
      <dgm:prSet presAssocID="{6DA0F4A5-787B-4750-90FB-BE86A8CD8D11}" presName="hierRoot2" presStyleCnt="0">
        <dgm:presLayoutVars>
          <dgm:hierBranch val="init"/>
        </dgm:presLayoutVars>
      </dgm:prSet>
      <dgm:spPr/>
    </dgm:pt>
    <dgm:pt modelId="{B71F890D-4DC4-4B8A-BD89-B45C51156F88}" type="pres">
      <dgm:prSet presAssocID="{6DA0F4A5-787B-4750-90FB-BE86A8CD8D11}" presName="rootComposite" presStyleCnt="0"/>
      <dgm:spPr/>
    </dgm:pt>
    <dgm:pt modelId="{975210E2-0C0D-42CB-8624-EA65D835D1C8}" type="pres">
      <dgm:prSet presAssocID="{6DA0F4A5-787B-4750-90FB-BE86A8CD8D11}" presName="rootText" presStyleLbl="node3" presStyleIdx="1" presStyleCnt="6" custScaleX="110851" custScaleY="12553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D7BB2BA-85AA-42EB-91BE-BECA6A88CB59}" type="pres">
      <dgm:prSet presAssocID="{6DA0F4A5-787B-4750-90FB-BE86A8CD8D11}" presName="rootConnector" presStyleLbl="node3" presStyleIdx="1" presStyleCnt="6"/>
      <dgm:spPr/>
      <dgm:t>
        <a:bodyPr/>
        <a:lstStyle/>
        <a:p>
          <a:endParaRPr lang="en-US"/>
        </a:p>
      </dgm:t>
    </dgm:pt>
    <dgm:pt modelId="{44FD6941-CB1F-4566-9FC4-2D6F2ED73499}" type="pres">
      <dgm:prSet presAssocID="{6DA0F4A5-787B-4750-90FB-BE86A8CD8D11}" presName="hierChild4" presStyleCnt="0"/>
      <dgm:spPr/>
    </dgm:pt>
    <dgm:pt modelId="{219C9580-1DD5-43E9-B231-749370C2869E}" type="pres">
      <dgm:prSet presAssocID="{78557889-D639-4859-8FA5-5B0A8F18654D}" presName="Name37" presStyleLbl="parChTrans1D4" presStyleIdx="1" presStyleCnt="6"/>
      <dgm:spPr/>
      <dgm:t>
        <a:bodyPr/>
        <a:lstStyle/>
        <a:p>
          <a:endParaRPr lang="en-US"/>
        </a:p>
      </dgm:t>
    </dgm:pt>
    <dgm:pt modelId="{00416530-E8E6-4C6B-9FA8-6EDF5373B973}" type="pres">
      <dgm:prSet presAssocID="{532388FF-19B1-4BB1-8E62-A6F0641BCFF0}" presName="hierRoot2" presStyleCnt="0">
        <dgm:presLayoutVars>
          <dgm:hierBranch val="init"/>
        </dgm:presLayoutVars>
      </dgm:prSet>
      <dgm:spPr/>
    </dgm:pt>
    <dgm:pt modelId="{B15C419D-FB94-47F0-96DD-95E06A502489}" type="pres">
      <dgm:prSet presAssocID="{532388FF-19B1-4BB1-8E62-A6F0641BCFF0}" presName="rootComposite" presStyleCnt="0"/>
      <dgm:spPr/>
    </dgm:pt>
    <dgm:pt modelId="{38001F01-884B-4FEC-A737-21ECDCAFB0A6}" type="pres">
      <dgm:prSet presAssocID="{532388FF-19B1-4BB1-8E62-A6F0641BCFF0}" presName="rootText" presStyleLbl="node4" presStyleIdx="1" presStyleCnt="6" custScaleX="95766" custScaleY="18728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FF41FAB-B238-4797-8662-1AB54A6CEC15}" type="pres">
      <dgm:prSet presAssocID="{532388FF-19B1-4BB1-8E62-A6F0641BCFF0}" presName="rootConnector" presStyleLbl="node4" presStyleIdx="1" presStyleCnt="6"/>
      <dgm:spPr/>
      <dgm:t>
        <a:bodyPr/>
        <a:lstStyle/>
        <a:p>
          <a:endParaRPr lang="en-US"/>
        </a:p>
      </dgm:t>
    </dgm:pt>
    <dgm:pt modelId="{FE6F1DA5-B0CA-4B83-A59A-D788F8BC72E6}" type="pres">
      <dgm:prSet presAssocID="{532388FF-19B1-4BB1-8E62-A6F0641BCFF0}" presName="hierChild4" presStyleCnt="0"/>
      <dgm:spPr/>
    </dgm:pt>
    <dgm:pt modelId="{BF4B720B-46C2-4141-BA79-E8C8BB67EBFD}" type="pres">
      <dgm:prSet presAssocID="{532388FF-19B1-4BB1-8E62-A6F0641BCFF0}" presName="hierChild5" presStyleCnt="0"/>
      <dgm:spPr/>
    </dgm:pt>
    <dgm:pt modelId="{0455E31F-096E-420F-97C1-837ECF331AD4}" type="pres">
      <dgm:prSet presAssocID="{6DA0F4A5-787B-4750-90FB-BE86A8CD8D11}" presName="hierChild5" presStyleCnt="0"/>
      <dgm:spPr/>
    </dgm:pt>
    <dgm:pt modelId="{157C1AEB-46DB-4723-AEBE-6504AA457775}" type="pres">
      <dgm:prSet presAssocID="{3682B3AE-EB33-4AA0-91C3-BC7E041B89B8}" presName="Name37" presStyleLbl="parChTrans1D3" presStyleIdx="2" presStyleCnt="6"/>
      <dgm:spPr/>
      <dgm:t>
        <a:bodyPr/>
        <a:lstStyle/>
        <a:p>
          <a:endParaRPr lang="en-US"/>
        </a:p>
      </dgm:t>
    </dgm:pt>
    <dgm:pt modelId="{9F330B70-18AF-4798-8BD0-52F69F1608F9}" type="pres">
      <dgm:prSet presAssocID="{CA37EFD9-8CAD-4933-9C77-EC13C1A18C57}" presName="hierRoot2" presStyleCnt="0">
        <dgm:presLayoutVars>
          <dgm:hierBranch val="init"/>
        </dgm:presLayoutVars>
      </dgm:prSet>
      <dgm:spPr/>
    </dgm:pt>
    <dgm:pt modelId="{61A13052-F29F-4033-BADD-EE28F508C04A}" type="pres">
      <dgm:prSet presAssocID="{CA37EFD9-8CAD-4933-9C77-EC13C1A18C57}" presName="rootComposite" presStyleCnt="0"/>
      <dgm:spPr/>
    </dgm:pt>
    <dgm:pt modelId="{732E2592-BB38-478B-9B4C-A81E25C0B77A}" type="pres">
      <dgm:prSet presAssocID="{CA37EFD9-8CAD-4933-9C77-EC13C1A18C57}" presName="rootText" presStyleLbl="node3" presStyleIdx="2" presStyleCnt="6" custScaleX="112146" custScaleY="12553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261026F-D748-4F11-B156-386149AAD005}" type="pres">
      <dgm:prSet presAssocID="{CA37EFD9-8CAD-4933-9C77-EC13C1A18C57}" presName="rootConnector" presStyleLbl="node3" presStyleIdx="2" presStyleCnt="6"/>
      <dgm:spPr/>
      <dgm:t>
        <a:bodyPr/>
        <a:lstStyle/>
        <a:p>
          <a:endParaRPr lang="en-US"/>
        </a:p>
      </dgm:t>
    </dgm:pt>
    <dgm:pt modelId="{6A46FFE0-4ABD-4FB7-BF56-AE547D0705AA}" type="pres">
      <dgm:prSet presAssocID="{CA37EFD9-8CAD-4933-9C77-EC13C1A18C57}" presName="hierChild4" presStyleCnt="0"/>
      <dgm:spPr/>
    </dgm:pt>
    <dgm:pt modelId="{FB3B3E51-E470-4D98-9C34-8F51C21DEDC6}" type="pres">
      <dgm:prSet presAssocID="{338A766A-9484-4496-84CD-6219F9AFB12C}" presName="Name37" presStyleLbl="parChTrans1D4" presStyleIdx="2" presStyleCnt="6"/>
      <dgm:spPr/>
      <dgm:t>
        <a:bodyPr/>
        <a:lstStyle/>
        <a:p>
          <a:endParaRPr lang="en-US"/>
        </a:p>
      </dgm:t>
    </dgm:pt>
    <dgm:pt modelId="{47EA78AF-35E6-42A0-8304-F3A9797D9FA0}" type="pres">
      <dgm:prSet presAssocID="{240C2796-01FF-4A95-B7D3-8CAA1493B120}" presName="hierRoot2" presStyleCnt="0">
        <dgm:presLayoutVars>
          <dgm:hierBranch val="init"/>
        </dgm:presLayoutVars>
      </dgm:prSet>
      <dgm:spPr/>
    </dgm:pt>
    <dgm:pt modelId="{C5C30E88-86E9-40FB-A1BD-C26EBCA22662}" type="pres">
      <dgm:prSet presAssocID="{240C2796-01FF-4A95-B7D3-8CAA1493B120}" presName="rootComposite" presStyleCnt="0"/>
      <dgm:spPr/>
    </dgm:pt>
    <dgm:pt modelId="{90DF8221-A8F0-4B4A-8222-6DEA945B724D}" type="pres">
      <dgm:prSet presAssocID="{240C2796-01FF-4A95-B7D3-8CAA1493B120}" presName="rootText" presStyleLbl="node4" presStyleIdx="2" presStyleCnt="6" custScaleX="95766" custScaleY="18728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DC0D77A-A61A-46F2-88C8-975EB947F174}" type="pres">
      <dgm:prSet presAssocID="{240C2796-01FF-4A95-B7D3-8CAA1493B120}" presName="rootConnector" presStyleLbl="node4" presStyleIdx="2" presStyleCnt="6"/>
      <dgm:spPr/>
      <dgm:t>
        <a:bodyPr/>
        <a:lstStyle/>
        <a:p>
          <a:endParaRPr lang="en-US"/>
        </a:p>
      </dgm:t>
    </dgm:pt>
    <dgm:pt modelId="{851D41B7-2390-4978-A654-14EFD8399A82}" type="pres">
      <dgm:prSet presAssocID="{240C2796-01FF-4A95-B7D3-8CAA1493B120}" presName="hierChild4" presStyleCnt="0"/>
      <dgm:spPr/>
    </dgm:pt>
    <dgm:pt modelId="{87D827C1-FD20-466A-A795-F7400321B31F}" type="pres">
      <dgm:prSet presAssocID="{240C2796-01FF-4A95-B7D3-8CAA1493B120}" presName="hierChild5" presStyleCnt="0"/>
      <dgm:spPr/>
    </dgm:pt>
    <dgm:pt modelId="{4AC660D0-ED37-49E4-8A69-C24020024432}" type="pres">
      <dgm:prSet presAssocID="{CA37EFD9-8CAD-4933-9C77-EC13C1A18C57}" presName="hierChild5" presStyleCnt="0"/>
      <dgm:spPr/>
    </dgm:pt>
    <dgm:pt modelId="{BB432FBB-E3E7-4DFD-9DA0-AB4FCCA23179}" type="pres">
      <dgm:prSet presAssocID="{EC07FBAF-D171-4956-A6C2-26FA90AB2E1C}" presName="Name37" presStyleLbl="parChTrans1D3" presStyleIdx="3" presStyleCnt="6"/>
      <dgm:spPr/>
      <dgm:t>
        <a:bodyPr/>
        <a:lstStyle/>
        <a:p>
          <a:endParaRPr lang="en-US"/>
        </a:p>
      </dgm:t>
    </dgm:pt>
    <dgm:pt modelId="{4AB320B4-AA38-4281-8EDE-8BB0333546A9}" type="pres">
      <dgm:prSet presAssocID="{7132C829-BB1F-49C2-A2A0-1317950C2CBA}" presName="hierRoot2" presStyleCnt="0">
        <dgm:presLayoutVars>
          <dgm:hierBranch val="init"/>
        </dgm:presLayoutVars>
      </dgm:prSet>
      <dgm:spPr/>
    </dgm:pt>
    <dgm:pt modelId="{9CEAAF9E-E5AB-4E60-95CA-8EBA0CBBC65E}" type="pres">
      <dgm:prSet presAssocID="{7132C829-BB1F-49C2-A2A0-1317950C2CBA}" presName="rootComposite" presStyleCnt="0"/>
      <dgm:spPr/>
    </dgm:pt>
    <dgm:pt modelId="{1D45DF38-FB92-47DA-8AE5-C3BB810B6E99}" type="pres">
      <dgm:prSet presAssocID="{7132C829-BB1F-49C2-A2A0-1317950C2CBA}" presName="rootText" presStyleLbl="node3" presStyleIdx="3" presStyleCnt="6" custScaleX="109953" custScaleY="12553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9EABD48-7848-4F2C-88E2-1A0548389150}" type="pres">
      <dgm:prSet presAssocID="{7132C829-BB1F-49C2-A2A0-1317950C2CBA}" presName="rootConnector" presStyleLbl="node3" presStyleIdx="3" presStyleCnt="6"/>
      <dgm:spPr/>
      <dgm:t>
        <a:bodyPr/>
        <a:lstStyle/>
        <a:p>
          <a:endParaRPr lang="en-US"/>
        </a:p>
      </dgm:t>
    </dgm:pt>
    <dgm:pt modelId="{E0C0385B-81AD-4E28-A1FE-1A86827B4D09}" type="pres">
      <dgm:prSet presAssocID="{7132C829-BB1F-49C2-A2A0-1317950C2CBA}" presName="hierChild4" presStyleCnt="0"/>
      <dgm:spPr/>
    </dgm:pt>
    <dgm:pt modelId="{EABEF4D4-2824-4168-A4A8-ED7FBD1BF516}" type="pres">
      <dgm:prSet presAssocID="{E17D2985-3A0C-4C4C-848F-FF78E005A801}" presName="Name37" presStyleLbl="parChTrans1D4" presStyleIdx="3" presStyleCnt="6"/>
      <dgm:spPr/>
      <dgm:t>
        <a:bodyPr/>
        <a:lstStyle/>
        <a:p>
          <a:endParaRPr lang="en-US"/>
        </a:p>
      </dgm:t>
    </dgm:pt>
    <dgm:pt modelId="{66C90207-9B61-48D3-99FE-AC4EB42C5175}" type="pres">
      <dgm:prSet presAssocID="{9016A542-CA97-4A47-A255-8EE580C55337}" presName="hierRoot2" presStyleCnt="0">
        <dgm:presLayoutVars>
          <dgm:hierBranch val="init"/>
        </dgm:presLayoutVars>
      </dgm:prSet>
      <dgm:spPr/>
    </dgm:pt>
    <dgm:pt modelId="{E3BFF6D4-5B4A-4B25-B042-B0B7A10DF5AC}" type="pres">
      <dgm:prSet presAssocID="{9016A542-CA97-4A47-A255-8EE580C55337}" presName="rootComposite" presStyleCnt="0"/>
      <dgm:spPr/>
    </dgm:pt>
    <dgm:pt modelId="{C463ED16-677F-4C6B-B5E9-4AC12F3A47D9}" type="pres">
      <dgm:prSet presAssocID="{9016A542-CA97-4A47-A255-8EE580C55337}" presName="rootText" presStyleLbl="node4" presStyleIdx="3" presStyleCnt="6" custScaleX="112017" custScaleY="18728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821515A-25BE-4B5B-972B-7BD2C3EE4B07}" type="pres">
      <dgm:prSet presAssocID="{9016A542-CA97-4A47-A255-8EE580C55337}" presName="rootConnector" presStyleLbl="node4" presStyleIdx="3" presStyleCnt="6"/>
      <dgm:spPr/>
      <dgm:t>
        <a:bodyPr/>
        <a:lstStyle/>
        <a:p>
          <a:endParaRPr lang="en-US"/>
        </a:p>
      </dgm:t>
    </dgm:pt>
    <dgm:pt modelId="{4F6B9C92-9171-49FB-9099-0F139406F4D3}" type="pres">
      <dgm:prSet presAssocID="{9016A542-CA97-4A47-A255-8EE580C55337}" presName="hierChild4" presStyleCnt="0"/>
      <dgm:spPr/>
    </dgm:pt>
    <dgm:pt modelId="{432E51BD-4016-4BBD-B699-9FE7F9C0942E}" type="pres">
      <dgm:prSet presAssocID="{9016A542-CA97-4A47-A255-8EE580C55337}" presName="hierChild5" presStyleCnt="0"/>
      <dgm:spPr/>
    </dgm:pt>
    <dgm:pt modelId="{E49773E2-E939-4D8F-B3BC-BD9C429024B2}" type="pres">
      <dgm:prSet presAssocID="{7132C829-BB1F-49C2-A2A0-1317950C2CBA}" presName="hierChild5" presStyleCnt="0"/>
      <dgm:spPr/>
    </dgm:pt>
    <dgm:pt modelId="{F9C170A0-D893-4851-AD7D-749E93AFB732}" type="pres">
      <dgm:prSet presAssocID="{9EAC61AD-90F0-4E19-BBCB-DBBFC4034EB2}" presName="Name37" presStyleLbl="parChTrans1D3" presStyleIdx="4" presStyleCnt="6"/>
      <dgm:spPr/>
      <dgm:t>
        <a:bodyPr/>
        <a:lstStyle/>
        <a:p>
          <a:endParaRPr lang="en-US"/>
        </a:p>
      </dgm:t>
    </dgm:pt>
    <dgm:pt modelId="{E2BCAF60-1B9E-42F3-87AC-2C2C340711A1}" type="pres">
      <dgm:prSet presAssocID="{DB9DF350-CC01-482E-BCF5-2722831B704A}" presName="hierRoot2" presStyleCnt="0">
        <dgm:presLayoutVars>
          <dgm:hierBranch val="init"/>
        </dgm:presLayoutVars>
      </dgm:prSet>
      <dgm:spPr/>
    </dgm:pt>
    <dgm:pt modelId="{744ED02F-5E60-45AD-B94B-C511CE098B3F}" type="pres">
      <dgm:prSet presAssocID="{DB9DF350-CC01-482E-BCF5-2722831B704A}" presName="rootComposite" presStyleCnt="0"/>
      <dgm:spPr/>
    </dgm:pt>
    <dgm:pt modelId="{77608D0B-6788-4F80-9197-6E95174D2413}" type="pres">
      <dgm:prSet presAssocID="{DB9DF350-CC01-482E-BCF5-2722831B704A}" presName="rootText" presStyleLbl="node3" presStyleIdx="4" presStyleCnt="6" custScaleX="108684" custScaleY="12553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FD9E217-D182-45ED-8DB4-838267287924}" type="pres">
      <dgm:prSet presAssocID="{DB9DF350-CC01-482E-BCF5-2722831B704A}" presName="rootConnector" presStyleLbl="node3" presStyleIdx="4" presStyleCnt="6"/>
      <dgm:spPr/>
      <dgm:t>
        <a:bodyPr/>
        <a:lstStyle/>
        <a:p>
          <a:endParaRPr lang="en-US"/>
        </a:p>
      </dgm:t>
    </dgm:pt>
    <dgm:pt modelId="{A277EF11-0C4D-49C9-927F-B34AF750395C}" type="pres">
      <dgm:prSet presAssocID="{DB9DF350-CC01-482E-BCF5-2722831B704A}" presName="hierChild4" presStyleCnt="0"/>
      <dgm:spPr/>
    </dgm:pt>
    <dgm:pt modelId="{08FDB87B-654B-4E37-BEDD-51F9DCAAE28B}" type="pres">
      <dgm:prSet presAssocID="{6C8C16C4-F370-4B9C-8922-B40ADD8CD318}" presName="Name37" presStyleLbl="parChTrans1D4" presStyleIdx="4" presStyleCnt="6"/>
      <dgm:spPr/>
      <dgm:t>
        <a:bodyPr/>
        <a:lstStyle/>
        <a:p>
          <a:endParaRPr lang="en-US"/>
        </a:p>
      </dgm:t>
    </dgm:pt>
    <dgm:pt modelId="{EDC19DFD-E261-444E-A939-E895D9135ED7}" type="pres">
      <dgm:prSet presAssocID="{F28DE87D-5EBA-4F2D-9D19-E16E606545B8}" presName="hierRoot2" presStyleCnt="0">
        <dgm:presLayoutVars>
          <dgm:hierBranch val="init"/>
        </dgm:presLayoutVars>
      </dgm:prSet>
      <dgm:spPr/>
    </dgm:pt>
    <dgm:pt modelId="{0B933712-1358-4052-BF94-4FE9B93A0F3C}" type="pres">
      <dgm:prSet presAssocID="{F28DE87D-5EBA-4F2D-9D19-E16E606545B8}" presName="rootComposite" presStyleCnt="0"/>
      <dgm:spPr/>
    </dgm:pt>
    <dgm:pt modelId="{57BF7109-FE2C-4B02-8AF4-B8CCC672DD80}" type="pres">
      <dgm:prSet presAssocID="{F28DE87D-5EBA-4F2D-9D19-E16E606545B8}" presName="rootText" presStyleLbl="node4" presStyleIdx="4" presStyleCnt="6" custScaleX="112017" custScaleY="18728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E1F64AB-96D1-4301-9FEE-582916D07A68}" type="pres">
      <dgm:prSet presAssocID="{F28DE87D-5EBA-4F2D-9D19-E16E606545B8}" presName="rootConnector" presStyleLbl="node4" presStyleIdx="4" presStyleCnt="6"/>
      <dgm:spPr/>
      <dgm:t>
        <a:bodyPr/>
        <a:lstStyle/>
        <a:p>
          <a:endParaRPr lang="en-US"/>
        </a:p>
      </dgm:t>
    </dgm:pt>
    <dgm:pt modelId="{FC4F90D3-DAEA-403B-82C9-AA0CC164CF50}" type="pres">
      <dgm:prSet presAssocID="{F28DE87D-5EBA-4F2D-9D19-E16E606545B8}" presName="hierChild4" presStyleCnt="0"/>
      <dgm:spPr/>
    </dgm:pt>
    <dgm:pt modelId="{004381A1-B203-4C1F-8E09-780961F1327A}" type="pres">
      <dgm:prSet presAssocID="{F28DE87D-5EBA-4F2D-9D19-E16E606545B8}" presName="hierChild5" presStyleCnt="0"/>
      <dgm:spPr/>
    </dgm:pt>
    <dgm:pt modelId="{903F85D4-2A69-4D60-8DDB-9756EBBCFD69}" type="pres">
      <dgm:prSet presAssocID="{DB9DF350-CC01-482E-BCF5-2722831B704A}" presName="hierChild5" presStyleCnt="0"/>
      <dgm:spPr/>
    </dgm:pt>
    <dgm:pt modelId="{7F2A5971-4855-4561-8B88-6FCFE5E2B71E}" type="pres">
      <dgm:prSet presAssocID="{0C2BA92D-4633-4066-A744-F11AF4B1E0B6}" presName="Name37" presStyleLbl="parChTrans1D3" presStyleIdx="5" presStyleCnt="6"/>
      <dgm:spPr/>
      <dgm:t>
        <a:bodyPr/>
        <a:lstStyle/>
        <a:p>
          <a:endParaRPr lang="en-US"/>
        </a:p>
      </dgm:t>
    </dgm:pt>
    <dgm:pt modelId="{5F01E9E3-87A1-4AFB-829D-6ABDA48FBF97}" type="pres">
      <dgm:prSet presAssocID="{5D92B356-2973-4449-B1E7-7944780C3D37}" presName="hierRoot2" presStyleCnt="0">
        <dgm:presLayoutVars>
          <dgm:hierBranch val="init"/>
        </dgm:presLayoutVars>
      </dgm:prSet>
      <dgm:spPr/>
    </dgm:pt>
    <dgm:pt modelId="{0E3ADC06-C0C5-424A-86A8-828669A7950F}" type="pres">
      <dgm:prSet presAssocID="{5D92B356-2973-4449-B1E7-7944780C3D37}" presName="rootComposite" presStyleCnt="0"/>
      <dgm:spPr/>
    </dgm:pt>
    <dgm:pt modelId="{7A24C9AB-551C-43B5-96B0-5DF884369AC4}" type="pres">
      <dgm:prSet presAssocID="{5D92B356-2973-4449-B1E7-7944780C3D37}" presName="rootText" presStyleLbl="node3" presStyleIdx="5" presStyleCnt="6" custScaleX="116483" custScaleY="12553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5676B35-D240-4CAD-805B-6D57F3E8C7A4}" type="pres">
      <dgm:prSet presAssocID="{5D92B356-2973-4449-B1E7-7944780C3D37}" presName="rootConnector" presStyleLbl="node3" presStyleIdx="5" presStyleCnt="6"/>
      <dgm:spPr/>
      <dgm:t>
        <a:bodyPr/>
        <a:lstStyle/>
        <a:p>
          <a:endParaRPr lang="en-US"/>
        </a:p>
      </dgm:t>
    </dgm:pt>
    <dgm:pt modelId="{E61D883B-06E8-41F8-9753-15224ABCFD68}" type="pres">
      <dgm:prSet presAssocID="{5D92B356-2973-4449-B1E7-7944780C3D37}" presName="hierChild4" presStyleCnt="0"/>
      <dgm:spPr/>
    </dgm:pt>
    <dgm:pt modelId="{3CAA5C98-5845-4E5E-9513-FCD642C39D71}" type="pres">
      <dgm:prSet presAssocID="{73594322-8D15-4DC8-82EA-9D70F8F7F441}" presName="Name37" presStyleLbl="parChTrans1D4" presStyleIdx="5" presStyleCnt="6"/>
      <dgm:spPr/>
      <dgm:t>
        <a:bodyPr/>
        <a:lstStyle/>
        <a:p>
          <a:endParaRPr lang="en-US"/>
        </a:p>
      </dgm:t>
    </dgm:pt>
    <dgm:pt modelId="{D031248E-6571-4471-AFEB-0A7E748EAE2F}" type="pres">
      <dgm:prSet presAssocID="{DF78BC67-E3C6-4EC6-A636-85AB57341DA1}" presName="hierRoot2" presStyleCnt="0">
        <dgm:presLayoutVars>
          <dgm:hierBranch val="init"/>
        </dgm:presLayoutVars>
      </dgm:prSet>
      <dgm:spPr/>
    </dgm:pt>
    <dgm:pt modelId="{0CB0C717-7636-4C2A-8BBF-DBC297033042}" type="pres">
      <dgm:prSet presAssocID="{DF78BC67-E3C6-4EC6-A636-85AB57341DA1}" presName="rootComposite" presStyleCnt="0"/>
      <dgm:spPr/>
    </dgm:pt>
    <dgm:pt modelId="{439F4AAD-1DC3-406B-A6E4-96CF7D444E8F}" type="pres">
      <dgm:prSet presAssocID="{DF78BC67-E3C6-4EC6-A636-85AB57341DA1}" presName="rootText" presStyleLbl="node4" presStyleIdx="5" presStyleCnt="6" custScaleX="112017" custScaleY="18728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34B8F02-5A71-43A1-B22A-B811B31552C6}" type="pres">
      <dgm:prSet presAssocID="{DF78BC67-E3C6-4EC6-A636-85AB57341DA1}" presName="rootConnector" presStyleLbl="node4" presStyleIdx="5" presStyleCnt="6"/>
      <dgm:spPr/>
      <dgm:t>
        <a:bodyPr/>
        <a:lstStyle/>
        <a:p>
          <a:endParaRPr lang="en-US"/>
        </a:p>
      </dgm:t>
    </dgm:pt>
    <dgm:pt modelId="{D10F22BB-94E6-4A9E-9260-A062C054765E}" type="pres">
      <dgm:prSet presAssocID="{DF78BC67-E3C6-4EC6-A636-85AB57341DA1}" presName="hierChild4" presStyleCnt="0"/>
      <dgm:spPr/>
    </dgm:pt>
    <dgm:pt modelId="{3E77F9C2-DA73-434E-8554-854F0ABEAD5B}" type="pres">
      <dgm:prSet presAssocID="{DF78BC67-E3C6-4EC6-A636-85AB57341DA1}" presName="hierChild5" presStyleCnt="0"/>
      <dgm:spPr/>
    </dgm:pt>
    <dgm:pt modelId="{10ED08A4-D45E-44F6-B651-97A044A356D2}" type="pres">
      <dgm:prSet presAssocID="{5D92B356-2973-4449-B1E7-7944780C3D37}" presName="hierChild5" presStyleCnt="0"/>
      <dgm:spPr/>
    </dgm:pt>
    <dgm:pt modelId="{DD9082E6-C8FD-4AD3-A12F-8EE67DE7C4C4}" type="pres">
      <dgm:prSet presAssocID="{934C0991-1E61-4011-9C36-513AED1680AB}" presName="hierChild5" presStyleCnt="0"/>
      <dgm:spPr/>
    </dgm:pt>
    <dgm:pt modelId="{9FD34A70-BC2B-4E46-8E04-927D8C41A9DE}" type="pres">
      <dgm:prSet presAssocID="{584079FB-7081-4431-AE39-F026D482D184}" presName="hierChild3" presStyleCnt="0"/>
      <dgm:spPr/>
    </dgm:pt>
  </dgm:ptLst>
  <dgm:cxnLst>
    <dgm:cxn modelId="{30FE3B85-8822-4951-B678-003BB222AC53}" srcId="{6DA0F4A5-787B-4750-90FB-BE86A8CD8D11}" destId="{532388FF-19B1-4BB1-8E62-A6F0641BCFF0}" srcOrd="0" destOrd="0" parTransId="{78557889-D639-4859-8FA5-5B0A8F18654D}" sibTransId="{885AAEDF-C184-42E9-BCE7-C6C3651A2FEE}"/>
    <dgm:cxn modelId="{F81BA957-845B-448B-A28F-C8EDC947A613}" type="presOf" srcId="{9EAC61AD-90F0-4E19-BBCB-DBBFC4034EB2}" destId="{F9C170A0-D893-4851-AD7D-749E93AFB732}" srcOrd="0" destOrd="0" presId="urn:microsoft.com/office/officeart/2005/8/layout/orgChart1"/>
    <dgm:cxn modelId="{F47DEAB4-FE6B-4B32-A555-E94CEAB6F2C4}" type="presOf" srcId="{F28DE87D-5EBA-4F2D-9D19-E16E606545B8}" destId="{DE1F64AB-96D1-4301-9FEE-582916D07A68}" srcOrd="1" destOrd="0" presId="urn:microsoft.com/office/officeart/2005/8/layout/orgChart1"/>
    <dgm:cxn modelId="{53AB2AFC-7CD5-490D-B3DA-BE4EB73E90AA}" srcId="{F397AE7A-33F0-4F3E-BCD5-9F05C6C76340}" destId="{584079FB-7081-4431-AE39-F026D482D184}" srcOrd="0" destOrd="0" parTransId="{ACD8D183-EBD8-43EB-BEDF-1A20E6041D7D}" sibTransId="{FAB74784-1489-4289-B021-E6D9B5EBDB19}"/>
    <dgm:cxn modelId="{8F9CD095-256B-482C-A8C2-1C6D8EE72851}" type="presOf" srcId="{532388FF-19B1-4BB1-8E62-A6F0641BCFF0}" destId="{6FF41FAB-B238-4797-8662-1AB54A6CEC15}" srcOrd="1" destOrd="0" presId="urn:microsoft.com/office/officeart/2005/8/layout/orgChart1"/>
    <dgm:cxn modelId="{52501233-7C03-45C0-AB46-14ED19C5886D}" type="presOf" srcId="{3682B3AE-EB33-4AA0-91C3-BC7E041B89B8}" destId="{157C1AEB-46DB-4723-AEBE-6504AA457775}" srcOrd="0" destOrd="0" presId="urn:microsoft.com/office/officeart/2005/8/layout/orgChart1"/>
    <dgm:cxn modelId="{C2C907C8-C424-4168-A047-4E4C302BD55E}" srcId="{934C0991-1E61-4011-9C36-513AED1680AB}" destId="{DB9DF350-CC01-482E-BCF5-2722831B704A}" srcOrd="4" destOrd="0" parTransId="{9EAC61AD-90F0-4E19-BBCB-DBBFC4034EB2}" sibTransId="{07E83E72-6DD6-4A40-AEC5-211BBBE749BE}"/>
    <dgm:cxn modelId="{BC6AA475-F965-43D5-B12E-5A96F6C44380}" type="presOf" srcId="{338A766A-9484-4496-84CD-6219F9AFB12C}" destId="{FB3B3E51-E470-4D98-9C34-8F51C21DEDC6}" srcOrd="0" destOrd="0" presId="urn:microsoft.com/office/officeart/2005/8/layout/orgChart1"/>
    <dgm:cxn modelId="{BA3C607C-EFBA-4995-931B-FA944F734C1E}" type="presOf" srcId="{584079FB-7081-4431-AE39-F026D482D184}" destId="{555D1573-9CB2-4CDE-B3BE-D23830CF3F0D}" srcOrd="0" destOrd="0" presId="urn:microsoft.com/office/officeart/2005/8/layout/orgChart1"/>
    <dgm:cxn modelId="{BD682188-E5AE-44ED-B82D-3300B13977EB}" type="presOf" srcId="{DF78BC67-E3C6-4EC6-A636-85AB57341DA1}" destId="{B34B8F02-5A71-43A1-B22A-B811B31552C6}" srcOrd="1" destOrd="0" presId="urn:microsoft.com/office/officeart/2005/8/layout/orgChart1"/>
    <dgm:cxn modelId="{7C2975A6-7665-47A3-A478-7925F9C32C7A}" type="presOf" srcId="{A4A7AF2D-1346-4881-A931-B43E73580D15}" destId="{F0181BB1-B4FD-4B1C-B084-61E095FB7A01}" srcOrd="1" destOrd="0" presId="urn:microsoft.com/office/officeart/2005/8/layout/orgChart1"/>
    <dgm:cxn modelId="{1B23002F-93A5-4F49-A9AA-A812FAD0889D}" type="presOf" srcId="{DF78BC67-E3C6-4EC6-A636-85AB57341DA1}" destId="{439F4AAD-1DC3-406B-A6E4-96CF7D444E8F}" srcOrd="0" destOrd="0" presId="urn:microsoft.com/office/officeart/2005/8/layout/orgChart1"/>
    <dgm:cxn modelId="{8417677D-BBEB-4895-8F17-4EDA74218C97}" type="presOf" srcId="{CA37EFD9-8CAD-4933-9C77-EC13C1A18C57}" destId="{732E2592-BB38-478B-9B4C-A81E25C0B77A}" srcOrd="0" destOrd="0" presId="urn:microsoft.com/office/officeart/2005/8/layout/orgChart1"/>
    <dgm:cxn modelId="{C5ED8DDD-2F71-44D3-A2EC-8B9AF47DDD11}" type="presOf" srcId="{7132C829-BB1F-49C2-A2A0-1317950C2CBA}" destId="{1D45DF38-FB92-47DA-8AE5-C3BB810B6E99}" srcOrd="0" destOrd="0" presId="urn:microsoft.com/office/officeart/2005/8/layout/orgChart1"/>
    <dgm:cxn modelId="{94CD235F-A29E-42E4-99F7-406C1C448A8E}" type="presOf" srcId="{C78ACDA7-8913-4376-982C-C1BD2025022F}" destId="{2A99AC63-30F8-4423-A828-270F7ED999E4}" srcOrd="1" destOrd="0" presId="urn:microsoft.com/office/officeart/2005/8/layout/orgChart1"/>
    <dgm:cxn modelId="{D5557C56-AF7E-498D-A13B-9D05D090AFFA}" type="presOf" srcId="{EC07FBAF-D171-4956-A6C2-26FA90AB2E1C}" destId="{BB432FBB-E3E7-4DFD-9DA0-AB4FCCA23179}" srcOrd="0" destOrd="0" presId="urn:microsoft.com/office/officeart/2005/8/layout/orgChart1"/>
    <dgm:cxn modelId="{EA875770-0930-40E2-9CD9-F4E8C0B86577}" srcId="{DB9DF350-CC01-482E-BCF5-2722831B704A}" destId="{F28DE87D-5EBA-4F2D-9D19-E16E606545B8}" srcOrd="0" destOrd="0" parTransId="{6C8C16C4-F370-4B9C-8922-B40ADD8CD318}" sibTransId="{823D148B-7153-4ACE-87F0-8C7FD8FB6D76}"/>
    <dgm:cxn modelId="{F7EA5017-CA94-4C14-860A-8F6D390F7AB6}" type="presOf" srcId="{6DA0F4A5-787B-4750-90FB-BE86A8CD8D11}" destId="{9D7BB2BA-85AA-42EB-91BE-BECA6A88CB59}" srcOrd="1" destOrd="0" presId="urn:microsoft.com/office/officeart/2005/8/layout/orgChart1"/>
    <dgm:cxn modelId="{3B4F7C29-9196-48FC-8ED5-15E6F7A68E8D}" type="presOf" srcId="{DB9DF350-CC01-482E-BCF5-2722831B704A}" destId="{77608D0B-6788-4F80-9197-6E95174D2413}" srcOrd="0" destOrd="0" presId="urn:microsoft.com/office/officeart/2005/8/layout/orgChart1"/>
    <dgm:cxn modelId="{46427C07-F3EA-47DE-A8C6-404D2855CD27}" type="presOf" srcId="{CA37EFD9-8CAD-4933-9C77-EC13C1A18C57}" destId="{9261026F-D748-4F11-B156-386149AAD005}" srcOrd="1" destOrd="0" presId="urn:microsoft.com/office/officeart/2005/8/layout/orgChart1"/>
    <dgm:cxn modelId="{BA5F16B8-8853-4417-A3AD-D6095A0242C9}" type="presOf" srcId="{584079FB-7081-4431-AE39-F026D482D184}" destId="{44A026C6-0947-433A-9E39-AF922D98DE80}" srcOrd="1" destOrd="0" presId="urn:microsoft.com/office/officeart/2005/8/layout/orgChart1"/>
    <dgm:cxn modelId="{E91FD4F2-2519-4EED-851E-6FB1307E48C2}" type="presOf" srcId="{240C2796-01FF-4A95-B7D3-8CAA1493B120}" destId="{90DF8221-A8F0-4B4A-8222-6DEA945B724D}" srcOrd="0" destOrd="0" presId="urn:microsoft.com/office/officeart/2005/8/layout/orgChart1"/>
    <dgm:cxn modelId="{94ECB9D4-5B31-4DFA-A81D-0181C2BBD8BC}" srcId="{CA37EFD9-8CAD-4933-9C77-EC13C1A18C57}" destId="{240C2796-01FF-4A95-B7D3-8CAA1493B120}" srcOrd="0" destOrd="0" parTransId="{338A766A-9484-4496-84CD-6219F9AFB12C}" sibTransId="{FDCF20A9-4538-43FB-8815-4767630654AF}"/>
    <dgm:cxn modelId="{B425F79E-E79E-4285-BF37-F86890E71259}" srcId="{5D92B356-2973-4449-B1E7-7944780C3D37}" destId="{DF78BC67-E3C6-4EC6-A636-85AB57341DA1}" srcOrd="0" destOrd="0" parTransId="{73594322-8D15-4DC8-82EA-9D70F8F7F441}" sibTransId="{384FB80E-3C67-4527-92C6-F9D8FBD497D7}"/>
    <dgm:cxn modelId="{EEF1D2FF-6CE0-4A61-997E-4A71B6DDC06B}" type="presOf" srcId="{A4A7AF2D-1346-4881-A931-B43E73580D15}" destId="{DAD1431E-CD9A-4AB7-BDB7-DC018CEA9A2D}" srcOrd="0" destOrd="0" presId="urn:microsoft.com/office/officeart/2005/8/layout/orgChart1"/>
    <dgm:cxn modelId="{6A3B5121-D0D8-4466-ADCC-F13A19BB914E}" type="presOf" srcId="{E17D2985-3A0C-4C4C-848F-FF78E005A801}" destId="{EABEF4D4-2824-4168-A4A8-ED7FBD1BF516}" srcOrd="0" destOrd="0" presId="urn:microsoft.com/office/officeart/2005/8/layout/orgChart1"/>
    <dgm:cxn modelId="{EA634355-D6C1-4CC7-B23D-1E7DEEB86074}" type="presOf" srcId="{505C8DCD-8086-4F59-94AA-12ED7778D568}" destId="{38F5D735-DCC1-43B6-9E12-86ED526576B4}" srcOrd="0" destOrd="0" presId="urn:microsoft.com/office/officeart/2005/8/layout/orgChart1"/>
    <dgm:cxn modelId="{317FCBA3-04E1-4803-BEA8-7DB2ED33A91B}" type="presOf" srcId="{6DA0F4A5-787B-4750-90FB-BE86A8CD8D11}" destId="{975210E2-0C0D-42CB-8624-EA65D835D1C8}" srcOrd="0" destOrd="0" presId="urn:microsoft.com/office/officeart/2005/8/layout/orgChart1"/>
    <dgm:cxn modelId="{3B3E64CC-3E4A-41EA-A517-1067B03E97B7}" type="presOf" srcId="{0C2BA92D-4633-4066-A744-F11AF4B1E0B6}" destId="{7F2A5971-4855-4561-8B88-6FCFE5E2B71E}" srcOrd="0" destOrd="0" presId="urn:microsoft.com/office/officeart/2005/8/layout/orgChart1"/>
    <dgm:cxn modelId="{F736353F-E6D1-4A85-A2D8-D7836BF9003D}" type="presOf" srcId="{934C0991-1E61-4011-9C36-513AED1680AB}" destId="{44C4523C-AC06-45A9-A793-25202BA3A167}" srcOrd="1" destOrd="0" presId="urn:microsoft.com/office/officeart/2005/8/layout/orgChart1"/>
    <dgm:cxn modelId="{0C6C1DDA-BE2D-440C-8F82-F1533419FC13}" type="presOf" srcId="{F397AE7A-33F0-4F3E-BCD5-9F05C6C76340}" destId="{72F0AA6E-8A7F-4C4B-A025-C83E9FF8B50D}" srcOrd="0" destOrd="0" presId="urn:microsoft.com/office/officeart/2005/8/layout/orgChart1"/>
    <dgm:cxn modelId="{AC72CE16-F4E7-4C38-9BE8-AFDCA1DC6697}" type="presOf" srcId="{532388FF-19B1-4BB1-8E62-A6F0641BCFF0}" destId="{38001F01-884B-4FEC-A737-21ECDCAFB0A6}" srcOrd="0" destOrd="0" presId="urn:microsoft.com/office/officeart/2005/8/layout/orgChart1"/>
    <dgm:cxn modelId="{5025F39A-7EBE-4956-8769-EEA39ACA85F4}" srcId="{934C0991-1E61-4011-9C36-513AED1680AB}" destId="{6DA0F4A5-787B-4750-90FB-BE86A8CD8D11}" srcOrd="1" destOrd="0" parTransId="{CE69FCF7-72D5-41AF-A071-4734EA8553F1}" sibTransId="{D2C01454-3845-42D4-9B46-F50A40FC2905}"/>
    <dgm:cxn modelId="{D52D39C4-F2C4-4989-A182-D276CC8B07CA}" srcId="{584079FB-7081-4431-AE39-F026D482D184}" destId="{934C0991-1E61-4011-9C36-513AED1680AB}" srcOrd="0" destOrd="0" parTransId="{C1B90738-C5AB-4D79-A563-2159255B6F74}" sibTransId="{A7BB6E2F-4B64-438A-A735-2067032C247F}"/>
    <dgm:cxn modelId="{4CE563E4-F969-4A86-BD48-5CC434FAE580}" type="presOf" srcId="{73594322-8D15-4DC8-82EA-9D70F8F7F441}" destId="{3CAA5C98-5845-4E5E-9513-FCD642C39D71}" srcOrd="0" destOrd="0" presId="urn:microsoft.com/office/officeart/2005/8/layout/orgChart1"/>
    <dgm:cxn modelId="{19F0E780-B56D-48D6-B084-35E318C3FB3F}" srcId="{7132C829-BB1F-49C2-A2A0-1317950C2CBA}" destId="{9016A542-CA97-4A47-A255-8EE580C55337}" srcOrd="0" destOrd="0" parTransId="{E17D2985-3A0C-4C4C-848F-FF78E005A801}" sibTransId="{9352BD55-D55D-43A0-A04D-4FD9CB67C021}"/>
    <dgm:cxn modelId="{AD6AF626-1D04-479D-82AD-5831F6545FAA}" type="presOf" srcId="{CE69FCF7-72D5-41AF-A071-4734EA8553F1}" destId="{D7745942-29A8-47DE-9D98-BAEB71DA31CD}" srcOrd="0" destOrd="0" presId="urn:microsoft.com/office/officeart/2005/8/layout/orgChart1"/>
    <dgm:cxn modelId="{FE8F5CDB-D2F9-49C5-93DA-7C539FC91CE4}" type="presOf" srcId="{C1B90738-C5AB-4D79-A563-2159255B6F74}" destId="{1F2C4B4E-02A5-4A68-BD3D-88E8126F704B}" srcOrd="0" destOrd="0" presId="urn:microsoft.com/office/officeart/2005/8/layout/orgChart1"/>
    <dgm:cxn modelId="{1DDBFC7C-6E77-4BC1-A137-6531ACAB6BA5}" type="presOf" srcId="{5D92B356-2973-4449-B1E7-7944780C3D37}" destId="{75676B35-D240-4CAD-805B-6D57F3E8C7A4}" srcOrd="1" destOrd="0" presId="urn:microsoft.com/office/officeart/2005/8/layout/orgChart1"/>
    <dgm:cxn modelId="{BE49F963-CC16-4B32-B5F5-FE4249C277BA}" type="presOf" srcId="{DB9DF350-CC01-482E-BCF5-2722831B704A}" destId="{9FD9E217-D182-45ED-8DB4-838267287924}" srcOrd="1" destOrd="0" presId="urn:microsoft.com/office/officeart/2005/8/layout/orgChart1"/>
    <dgm:cxn modelId="{D95B68C9-C476-4C1F-8CF5-1159BD9F3E3C}" type="presOf" srcId="{240C2796-01FF-4A95-B7D3-8CAA1493B120}" destId="{0DC0D77A-A61A-46F2-88C8-975EB947F174}" srcOrd="1" destOrd="0" presId="urn:microsoft.com/office/officeart/2005/8/layout/orgChart1"/>
    <dgm:cxn modelId="{0A069DA4-9339-45F9-8E39-952E108BB889}" srcId="{934C0991-1E61-4011-9C36-513AED1680AB}" destId="{5D92B356-2973-4449-B1E7-7944780C3D37}" srcOrd="5" destOrd="0" parTransId="{0C2BA92D-4633-4066-A744-F11AF4B1E0B6}" sibTransId="{3C44B98B-2983-4623-A1EE-5671A590976D}"/>
    <dgm:cxn modelId="{D968270F-1427-4DC7-9B2D-3936EBDFACA7}" type="presOf" srcId="{78557889-D639-4859-8FA5-5B0A8F18654D}" destId="{219C9580-1DD5-43E9-B231-749370C2869E}" srcOrd="0" destOrd="0" presId="urn:microsoft.com/office/officeart/2005/8/layout/orgChart1"/>
    <dgm:cxn modelId="{E2F4105F-DFEB-48AE-B409-D824C8451D82}" srcId="{934C0991-1E61-4011-9C36-513AED1680AB}" destId="{A4A7AF2D-1346-4881-A931-B43E73580D15}" srcOrd="0" destOrd="0" parTransId="{C9F815F9-2A2C-45F9-9CC3-048A9A411E6C}" sibTransId="{37199E00-76C6-4D1D-B0AB-D50CEDF1FADA}"/>
    <dgm:cxn modelId="{3D82BCBD-AD3A-4450-A9DD-FECEF1DE23B5}" type="presOf" srcId="{934C0991-1E61-4011-9C36-513AED1680AB}" destId="{A7EB11F6-AAE6-4F1F-B9DA-6BF44943ED12}" srcOrd="0" destOrd="0" presId="urn:microsoft.com/office/officeart/2005/8/layout/orgChart1"/>
    <dgm:cxn modelId="{F8A5D4C9-F7DC-4678-AC68-E15C5CA8EF9D}" type="presOf" srcId="{6C8C16C4-F370-4B9C-8922-B40ADD8CD318}" destId="{08FDB87B-654B-4E37-BEDD-51F9DCAAE28B}" srcOrd="0" destOrd="0" presId="urn:microsoft.com/office/officeart/2005/8/layout/orgChart1"/>
    <dgm:cxn modelId="{61804F43-B675-47E5-831E-CFD2940791AD}" type="presOf" srcId="{7132C829-BB1F-49C2-A2A0-1317950C2CBA}" destId="{89EABD48-7848-4F2C-88E2-1A0548389150}" srcOrd="1" destOrd="0" presId="urn:microsoft.com/office/officeart/2005/8/layout/orgChart1"/>
    <dgm:cxn modelId="{1E8EF745-173B-4752-9281-C62667E19398}" type="presOf" srcId="{C9F815F9-2A2C-45F9-9CC3-048A9A411E6C}" destId="{2C06F5D1-BD3C-44AB-9B9B-676020F51BE8}" srcOrd="0" destOrd="0" presId="urn:microsoft.com/office/officeart/2005/8/layout/orgChart1"/>
    <dgm:cxn modelId="{301B71DD-0245-465F-8D0E-BC938CD59B3F}" srcId="{934C0991-1E61-4011-9C36-513AED1680AB}" destId="{7132C829-BB1F-49C2-A2A0-1317950C2CBA}" srcOrd="3" destOrd="0" parTransId="{EC07FBAF-D171-4956-A6C2-26FA90AB2E1C}" sibTransId="{9E6CD34F-AA6A-47E2-A2A2-89D13DF1FE9E}"/>
    <dgm:cxn modelId="{CBFBE9A1-BB7E-43C4-9809-D69D437DEB13}" type="presOf" srcId="{5D92B356-2973-4449-B1E7-7944780C3D37}" destId="{7A24C9AB-551C-43B5-96B0-5DF884369AC4}" srcOrd="0" destOrd="0" presId="urn:microsoft.com/office/officeart/2005/8/layout/orgChart1"/>
    <dgm:cxn modelId="{15F62945-76E8-4CE2-A894-2C4C1D2A5E5C}" type="presOf" srcId="{F28DE87D-5EBA-4F2D-9D19-E16E606545B8}" destId="{57BF7109-FE2C-4B02-8AF4-B8CCC672DD80}" srcOrd="0" destOrd="0" presId="urn:microsoft.com/office/officeart/2005/8/layout/orgChart1"/>
    <dgm:cxn modelId="{28771FFA-3F3C-4A4A-8507-20FAAF5E89C5}" type="presOf" srcId="{9016A542-CA97-4A47-A255-8EE580C55337}" destId="{B821515A-25BE-4B5B-972B-7BD2C3EE4B07}" srcOrd="1" destOrd="0" presId="urn:microsoft.com/office/officeart/2005/8/layout/orgChart1"/>
    <dgm:cxn modelId="{214393D8-603C-488A-A38F-9D79B93B3384}" srcId="{934C0991-1E61-4011-9C36-513AED1680AB}" destId="{CA37EFD9-8CAD-4933-9C77-EC13C1A18C57}" srcOrd="2" destOrd="0" parTransId="{3682B3AE-EB33-4AA0-91C3-BC7E041B89B8}" sibTransId="{2BFC48C3-EE40-4D38-92CE-91BAC3EAB360}"/>
    <dgm:cxn modelId="{7343E62B-4E64-41F5-9795-EC5ED1A3B890}" type="presOf" srcId="{9016A542-CA97-4A47-A255-8EE580C55337}" destId="{C463ED16-677F-4C6B-B5E9-4AC12F3A47D9}" srcOrd="0" destOrd="0" presId="urn:microsoft.com/office/officeart/2005/8/layout/orgChart1"/>
    <dgm:cxn modelId="{B529055C-BE13-4594-9383-6DDB7DB46E2E}" type="presOf" srcId="{C78ACDA7-8913-4376-982C-C1BD2025022F}" destId="{96A7C79F-661C-445B-8321-1643FE9A1289}" srcOrd="0" destOrd="0" presId="urn:microsoft.com/office/officeart/2005/8/layout/orgChart1"/>
    <dgm:cxn modelId="{C0BA8222-0810-4AB5-97E4-E23EF99214FD}" srcId="{A4A7AF2D-1346-4881-A931-B43E73580D15}" destId="{C78ACDA7-8913-4376-982C-C1BD2025022F}" srcOrd="0" destOrd="0" parTransId="{505C8DCD-8086-4F59-94AA-12ED7778D568}" sibTransId="{2F9BD568-591E-4472-99B0-42DBAD808C58}"/>
    <dgm:cxn modelId="{5E8F0D5B-EEF5-4E4C-A326-4D7318D2DB41}" type="presParOf" srcId="{72F0AA6E-8A7F-4C4B-A025-C83E9FF8B50D}" destId="{6927D9E3-CD11-4312-9157-8D189002A136}" srcOrd="0" destOrd="0" presId="urn:microsoft.com/office/officeart/2005/8/layout/orgChart1"/>
    <dgm:cxn modelId="{4D58F9E0-7D9F-4E20-A827-BDEB93D500F3}" type="presParOf" srcId="{6927D9E3-CD11-4312-9157-8D189002A136}" destId="{AB7099F1-0AE9-439D-A731-C1AE6519452B}" srcOrd="0" destOrd="0" presId="urn:microsoft.com/office/officeart/2005/8/layout/orgChart1"/>
    <dgm:cxn modelId="{7A19FF62-E16F-437F-A3B5-B8E3547E9363}" type="presParOf" srcId="{AB7099F1-0AE9-439D-A731-C1AE6519452B}" destId="{555D1573-9CB2-4CDE-B3BE-D23830CF3F0D}" srcOrd="0" destOrd="0" presId="urn:microsoft.com/office/officeart/2005/8/layout/orgChart1"/>
    <dgm:cxn modelId="{185B3C91-0471-44E9-AF96-AB5C22B54A09}" type="presParOf" srcId="{AB7099F1-0AE9-439D-A731-C1AE6519452B}" destId="{44A026C6-0947-433A-9E39-AF922D98DE80}" srcOrd="1" destOrd="0" presId="urn:microsoft.com/office/officeart/2005/8/layout/orgChart1"/>
    <dgm:cxn modelId="{801FFEA1-B564-4095-BB16-D200B1FE4BE3}" type="presParOf" srcId="{6927D9E3-CD11-4312-9157-8D189002A136}" destId="{1075DCB7-24A3-4717-AB9A-44EA46E4E198}" srcOrd="1" destOrd="0" presId="urn:microsoft.com/office/officeart/2005/8/layout/orgChart1"/>
    <dgm:cxn modelId="{30EBD670-D113-4076-8D37-A7382C870E5B}" type="presParOf" srcId="{1075DCB7-24A3-4717-AB9A-44EA46E4E198}" destId="{1F2C4B4E-02A5-4A68-BD3D-88E8126F704B}" srcOrd="0" destOrd="0" presId="urn:microsoft.com/office/officeart/2005/8/layout/orgChart1"/>
    <dgm:cxn modelId="{47EE9CEE-0A1F-44CC-B508-9D5114713AF3}" type="presParOf" srcId="{1075DCB7-24A3-4717-AB9A-44EA46E4E198}" destId="{0F7D50DF-DF6B-419D-9B21-D3B2C1E30B09}" srcOrd="1" destOrd="0" presId="urn:microsoft.com/office/officeart/2005/8/layout/orgChart1"/>
    <dgm:cxn modelId="{0E4048AD-4EE6-488F-9AFC-0606122EF897}" type="presParOf" srcId="{0F7D50DF-DF6B-419D-9B21-D3B2C1E30B09}" destId="{D309DDA9-A9F6-47FC-92C0-15D0A534C7FF}" srcOrd="0" destOrd="0" presId="urn:microsoft.com/office/officeart/2005/8/layout/orgChart1"/>
    <dgm:cxn modelId="{855F722C-A41B-472D-A85B-37260DD4BF2C}" type="presParOf" srcId="{D309DDA9-A9F6-47FC-92C0-15D0A534C7FF}" destId="{A7EB11F6-AAE6-4F1F-B9DA-6BF44943ED12}" srcOrd="0" destOrd="0" presId="urn:microsoft.com/office/officeart/2005/8/layout/orgChart1"/>
    <dgm:cxn modelId="{783A8FA7-5D41-4279-94C7-3C7E03C733D7}" type="presParOf" srcId="{D309DDA9-A9F6-47FC-92C0-15D0A534C7FF}" destId="{44C4523C-AC06-45A9-A793-25202BA3A167}" srcOrd="1" destOrd="0" presId="urn:microsoft.com/office/officeart/2005/8/layout/orgChart1"/>
    <dgm:cxn modelId="{09AF796C-8B3C-4327-AB0C-AD8DCE2F4896}" type="presParOf" srcId="{0F7D50DF-DF6B-419D-9B21-D3B2C1E30B09}" destId="{9798A005-606A-431D-A8E9-C6A3C7E74DFA}" srcOrd="1" destOrd="0" presId="urn:microsoft.com/office/officeart/2005/8/layout/orgChart1"/>
    <dgm:cxn modelId="{22F5ACD7-5F8E-480E-98EB-088A45A2D341}" type="presParOf" srcId="{9798A005-606A-431D-A8E9-C6A3C7E74DFA}" destId="{2C06F5D1-BD3C-44AB-9B9B-676020F51BE8}" srcOrd="0" destOrd="0" presId="urn:microsoft.com/office/officeart/2005/8/layout/orgChart1"/>
    <dgm:cxn modelId="{021A1CB2-D499-49E7-B81B-FBA10E266969}" type="presParOf" srcId="{9798A005-606A-431D-A8E9-C6A3C7E74DFA}" destId="{4CFA0E81-034D-420B-95A2-1DCA5804F9D1}" srcOrd="1" destOrd="0" presId="urn:microsoft.com/office/officeart/2005/8/layout/orgChart1"/>
    <dgm:cxn modelId="{BED66C11-E52E-473F-9A4F-22CE7F7935EF}" type="presParOf" srcId="{4CFA0E81-034D-420B-95A2-1DCA5804F9D1}" destId="{D7AFA76D-A0AA-4060-98C6-6E5EB52DCC02}" srcOrd="0" destOrd="0" presId="urn:microsoft.com/office/officeart/2005/8/layout/orgChart1"/>
    <dgm:cxn modelId="{72BCD24D-B67D-4825-A613-0EDC1F43AC97}" type="presParOf" srcId="{D7AFA76D-A0AA-4060-98C6-6E5EB52DCC02}" destId="{DAD1431E-CD9A-4AB7-BDB7-DC018CEA9A2D}" srcOrd="0" destOrd="0" presId="urn:microsoft.com/office/officeart/2005/8/layout/orgChart1"/>
    <dgm:cxn modelId="{C4729E5F-24EC-4F58-BBF3-81EBCC25E33A}" type="presParOf" srcId="{D7AFA76D-A0AA-4060-98C6-6E5EB52DCC02}" destId="{F0181BB1-B4FD-4B1C-B084-61E095FB7A01}" srcOrd="1" destOrd="0" presId="urn:microsoft.com/office/officeart/2005/8/layout/orgChart1"/>
    <dgm:cxn modelId="{7CF53D5C-88A0-454B-8019-BC2A27613E3B}" type="presParOf" srcId="{4CFA0E81-034D-420B-95A2-1DCA5804F9D1}" destId="{2E93C08A-9CD8-4240-850E-A96B6D233124}" srcOrd="1" destOrd="0" presId="urn:microsoft.com/office/officeart/2005/8/layout/orgChart1"/>
    <dgm:cxn modelId="{F5395D96-5226-4082-B7AF-14D278CD7168}" type="presParOf" srcId="{2E93C08A-9CD8-4240-850E-A96B6D233124}" destId="{38F5D735-DCC1-43B6-9E12-86ED526576B4}" srcOrd="0" destOrd="0" presId="urn:microsoft.com/office/officeart/2005/8/layout/orgChart1"/>
    <dgm:cxn modelId="{12716383-B998-4AE7-A9B0-8152AFEA29FF}" type="presParOf" srcId="{2E93C08A-9CD8-4240-850E-A96B6D233124}" destId="{C06F5BB4-FB7F-4AAB-A84B-5B8D44DAEDCA}" srcOrd="1" destOrd="0" presId="urn:microsoft.com/office/officeart/2005/8/layout/orgChart1"/>
    <dgm:cxn modelId="{44142951-4AF9-4BF2-8BA3-7253E4FFB48B}" type="presParOf" srcId="{C06F5BB4-FB7F-4AAB-A84B-5B8D44DAEDCA}" destId="{A09179CF-FE1F-4536-BDCA-E5B5599FD7A9}" srcOrd="0" destOrd="0" presId="urn:microsoft.com/office/officeart/2005/8/layout/orgChart1"/>
    <dgm:cxn modelId="{F08780BF-0E95-4097-A0AF-6BAADE5CE319}" type="presParOf" srcId="{A09179CF-FE1F-4536-BDCA-E5B5599FD7A9}" destId="{96A7C79F-661C-445B-8321-1643FE9A1289}" srcOrd="0" destOrd="0" presId="urn:microsoft.com/office/officeart/2005/8/layout/orgChart1"/>
    <dgm:cxn modelId="{0F77B84C-4B54-4E70-B982-5B02EEB5C487}" type="presParOf" srcId="{A09179CF-FE1F-4536-BDCA-E5B5599FD7A9}" destId="{2A99AC63-30F8-4423-A828-270F7ED999E4}" srcOrd="1" destOrd="0" presId="urn:microsoft.com/office/officeart/2005/8/layout/orgChart1"/>
    <dgm:cxn modelId="{82745381-C791-43C9-A8F6-ED0475D10062}" type="presParOf" srcId="{C06F5BB4-FB7F-4AAB-A84B-5B8D44DAEDCA}" destId="{37363C4D-5618-4167-B9C3-66DED5817DCE}" srcOrd="1" destOrd="0" presId="urn:microsoft.com/office/officeart/2005/8/layout/orgChart1"/>
    <dgm:cxn modelId="{D3CFF568-D176-4005-B19F-8529CBFD2D0A}" type="presParOf" srcId="{C06F5BB4-FB7F-4AAB-A84B-5B8D44DAEDCA}" destId="{E5D42E2F-B4E3-4B82-B454-BA4FFCA09D42}" srcOrd="2" destOrd="0" presId="urn:microsoft.com/office/officeart/2005/8/layout/orgChart1"/>
    <dgm:cxn modelId="{A3318D05-FD89-4B46-88D4-260449698819}" type="presParOf" srcId="{4CFA0E81-034D-420B-95A2-1DCA5804F9D1}" destId="{5ECA06B8-DD9B-4007-BE1E-D73E8BEF1C43}" srcOrd="2" destOrd="0" presId="urn:microsoft.com/office/officeart/2005/8/layout/orgChart1"/>
    <dgm:cxn modelId="{FB108589-E8B3-4EDF-B692-7831C2B20487}" type="presParOf" srcId="{9798A005-606A-431D-A8E9-C6A3C7E74DFA}" destId="{D7745942-29A8-47DE-9D98-BAEB71DA31CD}" srcOrd="2" destOrd="0" presId="urn:microsoft.com/office/officeart/2005/8/layout/orgChart1"/>
    <dgm:cxn modelId="{26021769-6613-4A23-BEA4-B95370932606}" type="presParOf" srcId="{9798A005-606A-431D-A8E9-C6A3C7E74DFA}" destId="{B1CF6B3C-9B3C-4B01-9F45-CD73D6821770}" srcOrd="3" destOrd="0" presId="urn:microsoft.com/office/officeart/2005/8/layout/orgChart1"/>
    <dgm:cxn modelId="{FC80C888-9FFC-43A3-BCD0-6E9C98A579ED}" type="presParOf" srcId="{B1CF6B3C-9B3C-4B01-9F45-CD73D6821770}" destId="{B71F890D-4DC4-4B8A-BD89-B45C51156F88}" srcOrd="0" destOrd="0" presId="urn:microsoft.com/office/officeart/2005/8/layout/orgChart1"/>
    <dgm:cxn modelId="{2FF7DD12-D06C-4813-82DE-01E0E96E3374}" type="presParOf" srcId="{B71F890D-4DC4-4B8A-BD89-B45C51156F88}" destId="{975210E2-0C0D-42CB-8624-EA65D835D1C8}" srcOrd="0" destOrd="0" presId="urn:microsoft.com/office/officeart/2005/8/layout/orgChart1"/>
    <dgm:cxn modelId="{2935EDBB-B3D7-44CE-970E-CE6FF976D0E7}" type="presParOf" srcId="{B71F890D-4DC4-4B8A-BD89-B45C51156F88}" destId="{9D7BB2BA-85AA-42EB-91BE-BECA6A88CB59}" srcOrd="1" destOrd="0" presId="urn:microsoft.com/office/officeart/2005/8/layout/orgChart1"/>
    <dgm:cxn modelId="{CEE86CF6-9741-42AF-BA61-A974BFE741D3}" type="presParOf" srcId="{B1CF6B3C-9B3C-4B01-9F45-CD73D6821770}" destId="{44FD6941-CB1F-4566-9FC4-2D6F2ED73499}" srcOrd="1" destOrd="0" presId="urn:microsoft.com/office/officeart/2005/8/layout/orgChart1"/>
    <dgm:cxn modelId="{3336E02D-5C79-433D-B474-5A9CCB9F66F0}" type="presParOf" srcId="{44FD6941-CB1F-4566-9FC4-2D6F2ED73499}" destId="{219C9580-1DD5-43E9-B231-749370C2869E}" srcOrd="0" destOrd="0" presId="urn:microsoft.com/office/officeart/2005/8/layout/orgChart1"/>
    <dgm:cxn modelId="{F3DA3CCA-D8DE-4375-B953-B6A295E3A0B8}" type="presParOf" srcId="{44FD6941-CB1F-4566-9FC4-2D6F2ED73499}" destId="{00416530-E8E6-4C6B-9FA8-6EDF5373B973}" srcOrd="1" destOrd="0" presId="urn:microsoft.com/office/officeart/2005/8/layout/orgChart1"/>
    <dgm:cxn modelId="{40E9039B-8C85-44BA-807F-11979BDF904D}" type="presParOf" srcId="{00416530-E8E6-4C6B-9FA8-6EDF5373B973}" destId="{B15C419D-FB94-47F0-96DD-95E06A502489}" srcOrd="0" destOrd="0" presId="urn:microsoft.com/office/officeart/2005/8/layout/orgChart1"/>
    <dgm:cxn modelId="{05CE5CD2-E601-47C4-8719-93B3CFD017DA}" type="presParOf" srcId="{B15C419D-FB94-47F0-96DD-95E06A502489}" destId="{38001F01-884B-4FEC-A737-21ECDCAFB0A6}" srcOrd="0" destOrd="0" presId="urn:microsoft.com/office/officeart/2005/8/layout/orgChart1"/>
    <dgm:cxn modelId="{0BA4ABF1-0FD7-4A73-8273-B33E596B93A3}" type="presParOf" srcId="{B15C419D-FB94-47F0-96DD-95E06A502489}" destId="{6FF41FAB-B238-4797-8662-1AB54A6CEC15}" srcOrd="1" destOrd="0" presId="urn:microsoft.com/office/officeart/2005/8/layout/orgChart1"/>
    <dgm:cxn modelId="{185A28DD-E762-4F37-9D73-552F7C146FF4}" type="presParOf" srcId="{00416530-E8E6-4C6B-9FA8-6EDF5373B973}" destId="{FE6F1DA5-B0CA-4B83-A59A-D788F8BC72E6}" srcOrd="1" destOrd="0" presId="urn:microsoft.com/office/officeart/2005/8/layout/orgChart1"/>
    <dgm:cxn modelId="{05C23997-FE0B-4501-9296-26E3C5A788E0}" type="presParOf" srcId="{00416530-E8E6-4C6B-9FA8-6EDF5373B973}" destId="{BF4B720B-46C2-4141-BA79-E8C8BB67EBFD}" srcOrd="2" destOrd="0" presId="urn:microsoft.com/office/officeart/2005/8/layout/orgChart1"/>
    <dgm:cxn modelId="{CBF670BD-4A69-4E31-BE88-C06CEE02AADA}" type="presParOf" srcId="{B1CF6B3C-9B3C-4B01-9F45-CD73D6821770}" destId="{0455E31F-096E-420F-97C1-837ECF331AD4}" srcOrd="2" destOrd="0" presId="urn:microsoft.com/office/officeart/2005/8/layout/orgChart1"/>
    <dgm:cxn modelId="{2E324D78-EC32-4B70-AF96-8D334D4ADCE5}" type="presParOf" srcId="{9798A005-606A-431D-A8E9-C6A3C7E74DFA}" destId="{157C1AEB-46DB-4723-AEBE-6504AA457775}" srcOrd="4" destOrd="0" presId="urn:microsoft.com/office/officeart/2005/8/layout/orgChart1"/>
    <dgm:cxn modelId="{AC8FAE59-517B-4F9E-8C63-433F06B2D638}" type="presParOf" srcId="{9798A005-606A-431D-A8E9-C6A3C7E74DFA}" destId="{9F330B70-18AF-4798-8BD0-52F69F1608F9}" srcOrd="5" destOrd="0" presId="urn:microsoft.com/office/officeart/2005/8/layout/orgChart1"/>
    <dgm:cxn modelId="{D87FD62F-6C20-4BD5-993A-3ADBDAC4747F}" type="presParOf" srcId="{9F330B70-18AF-4798-8BD0-52F69F1608F9}" destId="{61A13052-F29F-4033-BADD-EE28F508C04A}" srcOrd="0" destOrd="0" presId="urn:microsoft.com/office/officeart/2005/8/layout/orgChart1"/>
    <dgm:cxn modelId="{6273529F-8EF5-4D0F-AE87-E02B0C258134}" type="presParOf" srcId="{61A13052-F29F-4033-BADD-EE28F508C04A}" destId="{732E2592-BB38-478B-9B4C-A81E25C0B77A}" srcOrd="0" destOrd="0" presId="urn:microsoft.com/office/officeart/2005/8/layout/orgChart1"/>
    <dgm:cxn modelId="{63DBDC7E-F240-40D2-A842-7845C8B416C8}" type="presParOf" srcId="{61A13052-F29F-4033-BADD-EE28F508C04A}" destId="{9261026F-D748-4F11-B156-386149AAD005}" srcOrd="1" destOrd="0" presId="urn:microsoft.com/office/officeart/2005/8/layout/orgChart1"/>
    <dgm:cxn modelId="{658FDDC2-338A-4C85-B66E-3C047A6FB648}" type="presParOf" srcId="{9F330B70-18AF-4798-8BD0-52F69F1608F9}" destId="{6A46FFE0-4ABD-4FB7-BF56-AE547D0705AA}" srcOrd="1" destOrd="0" presId="urn:microsoft.com/office/officeart/2005/8/layout/orgChart1"/>
    <dgm:cxn modelId="{F3889E50-E41D-4E54-8DFC-A985AF627E05}" type="presParOf" srcId="{6A46FFE0-4ABD-4FB7-BF56-AE547D0705AA}" destId="{FB3B3E51-E470-4D98-9C34-8F51C21DEDC6}" srcOrd="0" destOrd="0" presId="urn:microsoft.com/office/officeart/2005/8/layout/orgChart1"/>
    <dgm:cxn modelId="{BCC048EB-CC51-419F-83A7-B8864DA8C50C}" type="presParOf" srcId="{6A46FFE0-4ABD-4FB7-BF56-AE547D0705AA}" destId="{47EA78AF-35E6-42A0-8304-F3A9797D9FA0}" srcOrd="1" destOrd="0" presId="urn:microsoft.com/office/officeart/2005/8/layout/orgChart1"/>
    <dgm:cxn modelId="{B81CBCB2-F00E-4D9E-B07C-10EC5916190F}" type="presParOf" srcId="{47EA78AF-35E6-42A0-8304-F3A9797D9FA0}" destId="{C5C30E88-86E9-40FB-A1BD-C26EBCA22662}" srcOrd="0" destOrd="0" presId="urn:microsoft.com/office/officeart/2005/8/layout/orgChart1"/>
    <dgm:cxn modelId="{ECBDACC5-6A94-40C5-A75C-F4E0D42957E0}" type="presParOf" srcId="{C5C30E88-86E9-40FB-A1BD-C26EBCA22662}" destId="{90DF8221-A8F0-4B4A-8222-6DEA945B724D}" srcOrd="0" destOrd="0" presId="urn:microsoft.com/office/officeart/2005/8/layout/orgChart1"/>
    <dgm:cxn modelId="{4FEC7B7C-1E42-4AF3-8CC3-FCD80C49E882}" type="presParOf" srcId="{C5C30E88-86E9-40FB-A1BD-C26EBCA22662}" destId="{0DC0D77A-A61A-46F2-88C8-975EB947F174}" srcOrd="1" destOrd="0" presId="urn:microsoft.com/office/officeart/2005/8/layout/orgChart1"/>
    <dgm:cxn modelId="{A35F2F74-C25D-44F5-BA5D-8B0018E0322A}" type="presParOf" srcId="{47EA78AF-35E6-42A0-8304-F3A9797D9FA0}" destId="{851D41B7-2390-4978-A654-14EFD8399A82}" srcOrd="1" destOrd="0" presId="urn:microsoft.com/office/officeart/2005/8/layout/orgChart1"/>
    <dgm:cxn modelId="{8B371D9A-8D73-47BB-BC1E-7F6074A7584E}" type="presParOf" srcId="{47EA78AF-35E6-42A0-8304-F3A9797D9FA0}" destId="{87D827C1-FD20-466A-A795-F7400321B31F}" srcOrd="2" destOrd="0" presId="urn:microsoft.com/office/officeart/2005/8/layout/orgChart1"/>
    <dgm:cxn modelId="{78B5EABD-EED4-4412-99B5-8DCF23EE7B26}" type="presParOf" srcId="{9F330B70-18AF-4798-8BD0-52F69F1608F9}" destId="{4AC660D0-ED37-49E4-8A69-C24020024432}" srcOrd="2" destOrd="0" presId="urn:microsoft.com/office/officeart/2005/8/layout/orgChart1"/>
    <dgm:cxn modelId="{6674D3FD-1E24-48EB-9E7E-CBEAEF8D6C79}" type="presParOf" srcId="{9798A005-606A-431D-A8E9-C6A3C7E74DFA}" destId="{BB432FBB-E3E7-4DFD-9DA0-AB4FCCA23179}" srcOrd="6" destOrd="0" presId="urn:microsoft.com/office/officeart/2005/8/layout/orgChart1"/>
    <dgm:cxn modelId="{3F199643-0E27-4D8B-8E44-D523ED8FC6D5}" type="presParOf" srcId="{9798A005-606A-431D-A8E9-C6A3C7E74DFA}" destId="{4AB320B4-AA38-4281-8EDE-8BB0333546A9}" srcOrd="7" destOrd="0" presId="urn:microsoft.com/office/officeart/2005/8/layout/orgChart1"/>
    <dgm:cxn modelId="{2C929C47-BE81-44A5-ACFD-00EC194F86C1}" type="presParOf" srcId="{4AB320B4-AA38-4281-8EDE-8BB0333546A9}" destId="{9CEAAF9E-E5AB-4E60-95CA-8EBA0CBBC65E}" srcOrd="0" destOrd="0" presId="urn:microsoft.com/office/officeart/2005/8/layout/orgChart1"/>
    <dgm:cxn modelId="{DBDB1DBB-60C0-4864-B176-3400DC814FF9}" type="presParOf" srcId="{9CEAAF9E-E5AB-4E60-95CA-8EBA0CBBC65E}" destId="{1D45DF38-FB92-47DA-8AE5-C3BB810B6E99}" srcOrd="0" destOrd="0" presId="urn:microsoft.com/office/officeart/2005/8/layout/orgChart1"/>
    <dgm:cxn modelId="{E8EA6E40-9194-4BC4-8D3A-60C8C1CD0FEF}" type="presParOf" srcId="{9CEAAF9E-E5AB-4E60-95CA-8EBA0CBBC65E}" destId="{89EABD48-7848-4F2C-88E2-1A0548389150}" srcOrd="1" destOrd="0" presId="urn:microsoft.com/office/officeart/2005/8/layout/orgChart1"/>
    <dgm:cxn modelId="{6DCDD093-8FBB-473B-98D6-1D908EBE4975}" type="presParOf" srcId="{4AB320B4-AA38-4281-8EDE-8BB0333546A9}" destId="{E0C0385B-81AD-4E28-A1FE-1A86827B4D09}" srcOrd="1" destOrd="0" presId="urn:microsoft.com/office/officeart/2005/8/layout/orgChart1"/>
    <dgm:cxn modelId="{B362E030-EE3F-4B2C-B9DC-A21CD777733F}" type="presParOf" srcId="{E0C0385B-81AD-4E28-A1FE-1A86827B4D09}" destId="{EABEF4D4-2824-4168-A4A8-ED7FBD1BF516}" srcOrd="0" destOrd="0" presId="urn:microsoft.com/office/officeart/2005/8/layout/orgChart1"/>
    <dgm:cxn modelId="{E326BAAE-BFDF-4572-8761-FAA3627B1617}" type="presParOf" srcId="{E0C0385B-81AD-4E28-A1FE-1A86827B4D09}" destId="{66C90207-9B61-48D3-99FE-AC4EB42C5175}" srcOrd="1" destOrd="0" presId="urn:microsoft.com/office/officeart/2005/8/layout/orgChart1"/>
    <dgm:cxn modelId="{A288AC2A-3613-4142-8171-638ABE68ECF3}" type="presParOf" srcId="{66C90207-9B61-48D3-99FE-AC4EB42C5175}" destId="{E3BFF6D4-5B4A-4B25-B042-B0B7A10DF5AC}" srcOrd="0" destOrd="0" presId="urn:microsoft.com/office/officeart/2005/8/layout/orgChart1"/>
    <dgm:cxn modelId="{D381CD3E-81E3-4E25-A6B3-36215637218D}" type="presParOf" srcId="{E3BFF6D4-5B4A-4B25-B042-B0B7A10DF5AC}" destId="{C463ED16-677F-4C6B-B5E9-4AC12F3A47D9}" srcOrd="0" destOrd="0" presId="urn:microsoft.com/office/officeart/2005/8/layout/orgChart1"/>
    <dgm:cxn modelId="{133ADCEB-C861-4216-B256-0D24E912220D}" type="presParOf" srcId="{E3BFF6D4-5B4A-4B25-B042-B0B7A10DF5AC}" destId="{B821515A-25BE-4B5B-972B-7BD2C3EE4B07}" srcOrd="1" destOrd="0" presId="urn:microsoft.com/office/officeart/2005/8/layout/orgChart1"/>
    <dgm:cxn modelId="{48ED6F4F-A7DC-47F6-84EB-BA463D921CD7}" type="presParOf" srcId="{66C90207-9B61-48D3-99FE-AC4EB42C5175}" destId="{4F6B9C92-9171-49FB-9099-0F139406F4D3}" srcOrd="1" destOrd="0" presId="urn:microsoft.com/office/officeart/2005/8/layout/orgChart1"/>
    <dgm:cxn modelId="{CF4EC5F3-936E-49DD-B1C8-3974E9311E80}" type="presParOf" srcId="{66C90207-9B61-48D3-99FE-AC4EB42C5175}" destId="{432E51BD-4016-4BBD-B699-9FE7F9C0942E}" srcOrd="2" destOrd="0" presId="urn:microsoft.com/office/officeart/2005/8/layout/orgChart1"/>
    <dgm:cxn modelId="{C2B9348B-E682-4C35-94BE-74A586A38C1F}" type="presParOf" srcId="{4AB320B4-AA38-4281-8EDE-8BB0333546A9}" destId="{E49773E2-E939-4D8F-B3BC-BD9C429024B2}" srcOrd="2" destOrd="0" presId="urn:microsoft.com/office/officeart/2005/8/layout/orgChart1"/>
    <dgm:cxn modelId="{0C315182-7499-4772-9C54-908AA4B33B58}" type="presParOf" srcId="{9798A005-606A-431D-A8E9-C6A3C7E74DFA}" destId="{F9C170A0-D893-4851-AD7D-749E93AFB732}" srcOrd="8" destOrd="0" presId="urn:microsoft.com/office/officeart/2005/8/layout/orgChart1"/>
    <dgm:cxn modelId="{37191A62-5207-4181-9DA4-750D188815D1}" type="presParOf" srcId="{9798A005-606A-431D-A8E9-C6A3C7E74DFA}" destId="{E2BCAF60-1B9E-42F3-87AC-2C2C340711A1}" srcOrd="9" destOrd="0" presId="urn:microsoft.com/office/officeart/2005/8/layout/orgChart1"/>
    <dgm:cxn modelId="{E618C613-2204-4811-8037-2A777EC91BD6}" type="presParOf" srcId="{E2BCAF60-1B9E-42F3-87AC-2C2C340711A1}" destId="{744ED02F-5E60-45AD-B94B-C511CE098B3F}" srcOrd="0" destOrd="0" presId="urn:microsoft.com/office/officeart/2005/8/layout/orgChart1"/>
    <dgm:cxn modelId="{EDD63A7E-D55B-4CA6-B2F9-029E498571B7}" type="presParOf" srcId="{744ED02F-5E60-45AD-B94B-C511CE098B3F}" destId="{77608D0B-6788-4F80-9197-6E95174D2413}" srcOrd="0" destOrd="0" presId="urn:microsoft.com/office/officeart/2005/8/layout/orgChart1"/>
    <dgm:cxn modelId="{EC7B6D99-3D0C-4B28-BA7F-5322572DC15A}" type="presParOf" srcId="{744ED02F-5E60-45AD-B94B-C511CE098B3F}" destId="{9FD9E217-D182-45ED-8DB4-838267287924}" srcOrd="1" destOrd="0" presId="urn:microsoft.com/office/officeart/2005/8/layout/orgChart1"/>
    <dgm:cxn modelId="{E4246769-841C-4AFA-8083-2E8A24645716}" type="presParOf" srcId="{E2BCAF60-1B9E-42F3-87AC-2C2C340711A1}" destId="{A277EF11-0C4D-49C9-927F-B34AF750395C}" srcOrd="1" destOrd="0" presId="urn:microsoft.com/office/officeart/2005/8/layout/orgChart1"/>
    <dgm:cxn modelId="{87577BB4-F9C1-453E-B945-DABDDBDADB67}" type="presParOf" srcId="{A277EF11-0C4D-49C9-927F-B34AF750395C}" destId="{08FDB87B-654B-4E37-BEDD-51F9DCAAE28B}" srcOrd="0" destOrd="0" presId="urn:microsoft.com/office/officeart/2005/8/layout/orgChart1"/>
    <dgm:cxn modelId="{32D9E875-4A55-41FA-A041-2EE6D1E1AF7C}" type="presParOf" srcId="{A277EF11-0C4D-49C9-927F-B34AF750395C}" destId="{EDC19DFD-E261-444E-A939-E895D9135ED7}" srcOrd="1" destOrd="0" presId="urn:microsoft.com/office/officeart/2005/8/layout/orgChart1"/>
    <dgm:cxn modelId="{F35CECA3-A980-4444-859E-50ADC5B0C903}" type="presParOf" srcId="{EDC19DFD-E261-444E-A939-E895D9135ED7}" destId="{0B933712-1358-4052-BF94-4FE9B93A0F3C}" srcOrd="0" destOrd="0" presId="urn:microsoft.com/office/officeart/2005/8/layout/orgChart1"/>
    <dgm:cxn modelId="{5306B395-E6EB-42A0-BFF8-B890F8270EE6}" type="presParOf" srcId="{0B933712-1358-4052-BF94-4FE9B93A0F3C}" destId="{57BF7109-FE2C-4B02-8AF4-B8CCC672DD80}" srcOrd="0" destOrd="0" presId="urn:microsoft.com/office/officeart/2005/8/layout/orgChart1"/>
    <dgm:cxn modelId="{78678838-C419-4785-982E-EAB4CFEBBE51}" type="presParOf" srcId="{0B933712-1358-4052-BF94-4FE9B93A0F3C}" destId="{DE1F64AB-96D1-4301-9FEE-582916D07A68}" srcOrd="1" destOrd="0" presId="urn:microsoft.com/office/officeart/2005/8/layout/orgChart1"/>
    <dgm:cxn modelId="{01440335-C4AA-4B45-8725-7330FE45EE3F}" type="presParOf" srcId="{EDC19DFD-E261-444E-A939-E895D9135ED7}" destId="{FC4F90D3-DAEA-403B-82C9-AA0CC164CF50}" srcOrd="1" destOrd="0" presId="urn:microsoft.com/office/officeart/2005/8/layout/orgChart1"/>
    <dgm:cxn modelId="{52088691-97C2-4D2C-A7C9-1E7BA901D9FD}" type="presParOf" srcId="{EDC19DFD-E261-444E-A939-E895D9135ED7}" destId="{004381A1-B203-4C1F-8E09-780961F1327A}" srcOrd="2" destOrd="0" presId="urn:microsoft.com/office/officeart/2005/8/layout/orgChart1"/>
    <dgm:cxn modelId="{AEA92722-B037-49AB-916B-FD02B98FCE98}" type="presParOf" srcId="{E2BCAF60-1B9E-42F3-87AC-2C2C340711A1}" destId="{903F85D4-2A69-4D60-8DDB-9756EBBCFD69}" srcOrd="2" destOrd="0" presId="urn:microsoft.com/office/officeart/2005/8/layout/orgChart1"/>
    <dgm:cxn modelId="{6CB47794-90C3-4FB2-935A-94FC5B61619B}" type="presParOf" srcId="{9798A005-606A-431D-A8E9-C6A3C7E74DFA}" destId="{7F2A5971-4855-4561-8B88-6FCFE5E2B71E}" srcOrd="10" destOrd="0" presId="urn:microsoft.com/office/officeart/2005/8/layout/orgChart1"/>
    <dgm:cxn modelId="{231DB7EC-DA1A-4B38-B647-D08BA157EEF8}" type="presParOf" srcId="{9798A005-606A-431D-A8E9-C6A3C7E74DFA}" destId="{5F01E9E3-87A1-4AFB-829D-6ABDA48FBF97}" srcOrd="11" destOrd="0" presId="urn:microsoft.com/office/officeart/2005/8/layout/orgChart1"/>
    <dgm:cxn modelId="{F9097105-0D26-4447-89B9-AEFBDE20CCC4}" type="presParOf" srcId="{5F01E9E3-87A1-4AFB-829D-6ABDA48FBF97}" destId="{0E3ADC06-C0C5-424A-86A8-828669A7950F}" srcOrd="0" destOrd="0" presId="urn:microsoft.com/office/officeart/2005/8/layout/orgChart1"/>
    <dgm:cxn modelId="{E8C6F644-4E25-410E-9997-8D832F2EF1EA}" type="presParOf" srcId="{0E3ADC06-C0C5-424A-86A8-828669A7950F}" destId="{7A24C9AB-551C-43B5-96B0-5DF884369AC4}" srcOrd="0" destOrd="0" presId="urn:microsoft.com/office/officeart/2005/8/layout/orgChart1"/>
    <dgm:cxn modelId="{49BB024C-8CBB-497D-ADB2-2EE6143219E5}" type="presParOf" srcId="{0E3ADC06-C0C5-424A-86A8-828669A7950F}" destId="{75676B35-D240-4CAD-805B-6D57F3E8C7A4}" srcOrd="1" destOrd="0" presId="urn:microsoft.com/office/officeart/2005/8/layout/orgChart1"/>
    <dgm:cxn modelId="{9E597CC4-05A0-46C8-86FA-26DECD4662D5}" type="presParOf" srcId="{5F01E9E3-87A1-4AFB-829D-6ABDA48FBF97}" destId="{E61D883B-06E8-41F8-9753-15224ABCFD68}" srcOrd="1" destOrd="0" presId="urn:microsoft.com/office/officeart/2005/8/layout/orgChart1"/>
    <dgm:cxn modelId="{773AEBD2-86EA-45EE-AFBB-81279434E4C1}" type="presParOf" srcId="{E61D883B-06E8-41F8-9753-15224ABCFD68}" destId="{3CAA5C98-5845-4E5E-9513-FCD642C39D71}" srcOrd="0" destOrd="0" presId="urn:microsoft.com/office/officeart/2005/8/layout/orgChart1"/>
    <dgm:cxn modelId="{9B659323-AAD5-4078-800B-91CEA533A4EB}" type="presParOf" srcId="{E61D883B-06E8-41F8-9753-15224ABCFD68}" destId="{D031248E-6571-4471-AFEB-0A7E748EAE2F}" srcOrd="1" destOrd="0" presId="urn:microsoft.com/office/officeart/2005/8/layout/orgChart1"/>
    <dgm:cxn modelId="{48D0EBA1-9575-4876-B948-3D6C3AAADBD2}" type="presParOf" srcId="{D031248E-6571-4471-AFEB-0A7E748EAE2F}" destId="{0CB0C717-7636-4C2A-8BBF-DBC297033042}" srcOrd="0" destOrd="0" presId="urn:microsoft.com/office/officeart/2005/8/layout/orgChart1"/>
    <dgm:cxn modelId="{56F8C88B-6BFE-4F50-BE06-A336F479DF50}" type="presParOf" srcId="{0CB0C717-7636-4C2A-8BBF-DBC297033042}" destId="{439F4AAD-1DC3-406B-A6E4-96CF7D444E8F}" srcOrd="0" destOrd="0" presId="urn:microsoft.com/office/officeart/2005/8/layout/orgChart1"/>
    <dgm:cxn modelId="{2951D62E-F708-4BBB-9E40-CC131CAAD1BA}" type="presParOf" srcId="{0CB0C717-7636-4C2A-8BBF-DBC297033042}" destId="{B34B8F02-5A71-43A1-B22A-B811B31552C6}" srcOrd="1" destOrd="0" presId="urn:microsoft.com/office/officeart/2005/8/layout/orgChart1"/>
    <dgm:cxn modelId="{9FE1DF32-9E89-4540-A5AC-37BE206D1AFF}" type="presParOf" srcId="{D031248E-6571-4471-AFEB-0A7E748EAE2F}" destId="{D10F22BB-94E6-4A9E-9260-A062C054765E}" srcOrd="1" destOrd="0" presId="urn:microsoft.com/office/officeart/2005/8/layout/orgChart1"/>
    <dgm:cxn modelId="{36D323DD-AA77-456F-BDA1-E1131E36985A}" type="presParOf" srcId="{D031248E-6571-4471-AFEB-0A7E748EAE2F}" destId="{3E77F9C2-DA73-434E-8554-854F0ABEAD5B}" srcOrd="2" destOrd="0" presId="urn:microsoft.com/office/officeart/2005/8/layout/orgChart1"/>
    <dgm:cxn modelId="{3FE2D4B2-4E66-4463-B2B1-D5CFD16BD625}" type="presParOf" srcId="{5F01E9E3-87A1-4AFB-829D-6ABDA48FBF97}" destId="{10ED08A4-D45E-44F6-B651-97A044A356D2}" srcOrd="2" destOrd="0" presId="urn:microsoft.com/office/officeart/2005/8/layout/orgChart1"/>
    <dgm:cxn modelId="{BD7F0AC1-7568-4602-B989-3B7F87AEED78}" type="presParOf" srcId="{0F7D50DF-DF6B-419D-9B21-D3B2C1E30B09}" destId="{DD9082E6-C8FD-4AD3-A12F-8EE67DE7C4C4}" srcOrd="2" destOrd="0" presId="urn:microsoft.com/office/officeart/2005/8/layout/orgChart1"/>
    <dgm:cxn modelId="{D72F9082-147D-4B03-BBC3-D259F9D44560}" type="presParOf" srcId="{6927D9E3-CD11-4312-9157-8D189002A136}" destId="{9FD34A70-BC2B-4E46-8E04-927D8C41A9D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5E87E5B-BA3D-4D54-A32F-36F0FC078B17}" type="doc">
      <dgm:prSet loTypeId="urn:microsoft.com/office/officeart/2005/8/layout/hProcess11" loCatId="process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5D747AA-2611-4E42-8734-A3884CD4C9DD}">
      <dgm:prSet custT="1"/>
      <dgm:spPr/>
      <dgm:t>
        <a:bodyPr/>
        <a:lstStyle/>
        <a:p>
          <a:pPr rtl="0">
            <a:lnSpc>
              <a:spcPct val="100000"/>
            </a:lnSpc>
            <a:spcAft>
              <a:spcPts val="600"/>
            </a:spcAft>
          </a:pPr>
          <a:r>
            <a:rPr lang="en-US" sz="1600" b="1" dirty="0" smtClean="0"/>
            <a:t>Publish Proposed Sale Notice </a:t>
          </a:r>
          <a:endParaRPr lang="en-US" sz="1600" b="1" dirty="0"/>
        </a:p>
      </dgm:t>
    </dgm:pt>
    <dgm:pt modelId="{5AA41FBB-9A39-4364-ADEA-CB4EB8873FCC}" type="parTrans" cxnId="{C12B78D4-CB50-4ACC-B0EF-7765C2791021}">
      <dgm:prSet/>
      <dgm:spPr/>
      <dgm:t>
        <a:bodyPr/>
        <a:lstStyle/>
        <a:p>
          <a:endParaRPr lang="en-US"/>
        </a:p>
      </dgm:t>
    </dgm:pt>
    <dgm:pt modelId="{3C58C942-7880-423F-8962-FA6E7638A73D}" type="sibTrans" cxnId="{C12B78D4-CB50-4ACC-B0EF-7765C2791021}">
      <dgm:prSet/>
      <dgm:spPr/>
      <dgm:t>
        <a:bodyPr/>
        <a:lstStyle/>
        <a:p>
          <a:endParaRPr lang="en-US"/>
        </a:p>
      </dgm:t>
    </dgm:pt>
    <dgm:pt modelId="{AA0FB42D-F505-41D1-93D8-69239A1E5988}">
      <dgm:prSet custT="1"/>
      <dgm:spPr/>
      <dgm:t>
        <a:bodyPr/>
        <a:lstStyle/>
        <a:p>
          <a:pPr algn="l" rtl="0"/>
          <a:r>
            <a:rPr lang="en-US" sz="1600" b="1" dirty="0" smtClean="0"/>
            <a:t>Bidders’ Financial Forms Due </a:t>
          </a:r>
          <a:endParaRPr lang="en-US" sz="1600" b="1" dirty="0"/>
        </a:p>
      </dgm:t>
    </dgm:pt>
    <dgm:pt modelId="{B80F34F7-E815-4EBC-8E16-C21800B8267D}" type="parTrans" cxnId="{4ABB581A-3924-408F-AD86-96A83F5A7DD5}">
      <dgm:prSet/>
      <dgm:spPr/>
      <dgm:t>
        <a:bodyPr/>
        <a:lstStyle/>
        <a:p>
          <a:endParaRPr lang="en-US"/>
        </a:p>
      </dgm:t>
    </dgm:pt>
    <dgm:pt modelId="{DBB38D2A-73A7-40CE-9FFB-3A43188BEAC7}" type="sibTrans" cxnId="{4ABB581A-3924-408F-AD86-96A83F5A7DD5}">
      <dgm:prSet/>
      <dgm:spPr/>
      <dgm:t>
        <a:bodyPr/>
        <a:lstStyle/>
        <a:p>
          <a:endParaRPr lang="en-US"/>
        </a:p>
      </dgm:t>
    </dgm:pt>
    <dgm:pt modelId="{4CB0A069-3471-4D75-8C73-75DE53E0E4AF}">
      <dgm:prSet custT="1"/>
      <dgm:spPr/>
      <dgm:t>
        <a:bodyPr/>
        <a:lstStyle/>
        <a:p>
          <a:pPr algn="l" rtl="0">
            <a:lnSpc>
              <a:spcPct val="90000"/>
            </a:lnSpc>
            <a:spcAft>
              <a:spcPct val="35000"/>
            </a:spcAft>
          </a:pPr>
          <a:r>
            <a:rPr lang="en-US" sz="1600" b="1" dirty="0" smtClean="0"/>
            <a:t>Bid Deposit Due</a:t>
          </a:r>
          <a:endParaRPr lang="en-US" sz="1600" b="1" dirty="0"/>
        </a:p>
      </dgm:t>
    </dgm:pt>
    <dgm:pt modelId="{6E1B8F45-1E13-4400-8FD9-FED785499134}" type="parTrans" cxnId="{51075D2F-386C-47CD-8434-7A1968255CED}">
      <dgm:prSet/>
      <dgm:spPr/>
      <dgm:t>
        <a:bodyPr/>
        <a:lstStyle/>
        <a:p>
          <a:endParaRPr lang="en-US"/>
        </a:p>
      </dgm:t>
    </dgm:pt>
    <dgm:pt modelId="{70A94FD6-8EB7-4D64-8E99-25A7DF9260CF}" type="sibTrans" cxnId="{51075D2F-386C-47CD-8434-7A1968255CED}">
      <dgm:prSet/>
      <dgm:spPr/>
      <dgm:t>
        <a:bodyPr/>
        <a:lstStyle/>
        <a:p>
          <a:endParaRPr lang="en-US"/>
        </a:p>
      </dgm:t>
    </dgm:pt>
    <dgm:pt modelId="{988D791D-FE02-41FB-BD02-2C0925FFF67C}">
      <dgm:prSet/>
      <dgm:spPr/>
      <dgm:t>
        <a:bodyPr/>
        <a:lstStyle/>
        <a:p>
          <a:pPr algn="l" rtl="0"/>
          <a:r>
            <a:rPr lang="en-US" sz="1100" dirty="0" smtClean="0"/>
            <a:t>Date Announced in FSN</a:t>
          </a:r>
          <a:endParaRPr lang="en-US" sz="1100" dirty="0"/>
        </a:p>
      </dgm:t>
    </dgm:pt>
    <dgm:pt modelId="{AAA8D846-F3E4-459A-BAA4-6083F2E6D60A}" type="parTrans" cxnId="{10739713-B939-4DCA-AA26-20FE327300C5}">
      <dgm:prSet/>
      <dgm:spPr/>
      <dgm:t>
        <a:bodyPr/>
        <a:lstStyle/>
        <a:p>
          <a:endParaRPr lang="en-US"/>
        </a:p>
      </dgm:t>
    </dgm:pt>
    <dgm:pt modelId="{BA1378B1-8617-4EE1-8E8B-B2533C6D6348}" type="sibTrans" cxnId="{10739713-B939-4DCA-AA26-20FE327300C5}">
      <dgm:prSet/>
      <dgm:spPr/>
      <dgm:t>
        <a:bodyPr/>
        <a:lstStyle/>
        <a:p>
          <a:endParaRPr lang="en-US"/>
        </a:p>
      </dgm:t>
    </dgm:pt>
    <dgm:pt modelId="{EC8A7A26-BF50-4F4D-9CA1-366FF1FC2B4F}">
      <dgm:prSet custT="1"/>
      <dgm:spPr/>
      <dgm:t>
        <a:bodyPr/>
        <a:lstStyle/>
        <a:p>
          <a:pPr rtl="0">
            <a:lnSpc>
              <a:spcPct val="100000"/>
            </a:lnSpc>
            <a:spcAft>
              <a:spcPts val="200"/>
            </a:spcAft>
          </a:pPr>
          <a:r>
            <a:rPr lang="en-US" sz="1100" dirty="0" smtClean="0"/>
            <a:t>60 day comment period</a:t>
          </a:r>
          <a:endParaRPr lang="en-US" sz="1100" dirty="0"/>
        </a:p>
      </dgm:t>
    </dgm:pt>
    <dgm:pt modelId="{EC2DFBE3-FCFE-4EDF-AA73-2A40EFE864DC}" type="parTrans" cxnId="{E7D83303-3AAA-497C-BF1F-600CB65EF2E7}">
      <dgm:prSet/>
      <dgm:spPr/>
      <dgm:t>
        <a:bodyPr/>
        <a:lstStyle/>
        <a:p>
          <a:endParaRPr lang="en-US"/>
        </a:p>
      </dgm:t>
    </dgm:pt>
    <dgm:pt modelId="{DE410C6A-3D71-4D9E-9B18-4A9E419184E0}" type="sibTrans" cxnId="{E7D83303-3AAA-497C-BF1F-600CB65EF2E7}">
      <dgm:prSet/>
      <dgm:spPr/>
      <dgm:t>
        <a:bodyPr/>
        <a:lstStyle/>
        <a:p>
          <a:endParaRPr lang="en-US"/>
        </a:p>
      </dgm:t>
    </dgm:pt>
    <dgm:pt modelId="{2CC6313D-0C22-45B9-A838-753F24712E1B}">
      <dgm:prSet custT="1"/>
      <dgm:spPr/>
      <dgm:t>
        <a:bodyPr/>
        <a:lstStyle/>
        <a:p>
          <a:pPr rtl="0">
            <a:lnSpc>
              <a:spcPct val="100000"/>
            </a:lnSpc>
            <a:spcAft>
              <a:spcPts val="200"/>
            </a:spcAft>
          </a:pPr>
          <a:r>
            <a:rPr lang="en-US" sz="1100" dirty="0" smtClean="0"/>
            <a:t> Process New Company Qualifications</a:t>
          </a:r>
          <a:endParaRPr lang="en-US" sz="1100" dirty="0"/>
        </a:p>
      </dgm:t>
    </dgm:pt>
    <dgm:pt modelId="{5E3A405C-A095-4E8B-A683-AE1955D12C73}" type="parTrans" cxnId="{7ABCDB46-DC6F-4C90-95EB-13AD4EC595F8}">
      <dgm:prSet/>
      <dgm:spPr/>
      <dgm:t>
        <a:bodyPr/>
        <a:lstStyle/>
        <a:p>
          <a:endParaRPr lang="en-US"/>
        </a:p>
      </dgm:t>
    </dgm:pt>
    <dgm:pt modelId="{D04B1351-9E3C-4614-9443-9B4FC5CE7082}" type="sibTrans" cxnId="{7ABCDB46-DC6F-4C90-95EB-13AD4EC595F8}">
      <dgm:prSet/>
      <dgm:spPr/>
      <dgm:t>
        <a:bodyPr/>
        <a:lstStyle/>
        <a:p>
          <a:endParaRPr lang="en-US"/>
        </a:p>
      </dgm:t>
    </dgm:pt>
    <dgm:pt modelId="{80764E88-34F5-4646-B514-522FB1A09DB4}">
      <dgm:prSet custT="1"/>
      <dgm:spPr/>
      <dgm:t>
        <a:bodyPr/>
        <a:lstStyle/>
        <a:p>
          <a:pPr algn="l" rtl="0">
            <a:lnSpc>
              <a:spcPct val="90000"/>
            </a:lnSpc>
            <a:spcAft>
              <a:spcPct val="35000"/>
            </a:spcAft>
          </a:pPr>
          <a:r>
            <a:rPr lang="en-US" sz="1100" dirty="0" smtClean="0"/>
            <a:t>Target:  Fall 2016</a:t>
          </a:r>
          <a:endParaRPr lang="en-US" sz="1600" b="1" dirty="0"/>
        </a:p>
      </dgm:t>
    </dgm:pt>
    <dgm:pt modelId="{5DA50FF7-BE2A-4AA4-BE33-F6ACBCD07215}" type="sibTrans" cxnId="{A7FE15DB-D8A5-4BD6-BE82-D211753E8F26}">
      <dgm:prSet/>
      <dgm:spPr/>
      <dgm:t>
        <a:bodyPr/>
        <a:lstStyle/>
        <a:p>
          <a:endParaRPr lang="en-US"/>
        </a:p>
      </dgm:t>
    </dgm:pt>
    <dgm:pt modelId="{03776227-BC39-4C49-8C58-06E1860A6156}" type="parTrans" cxnId="{A7FE15DB-D8A5-4BD6-BE82-D211753E8F26}">
      <dgm:prSet/>
      <dgm:spPr/>
      <dgm:t>
        <a:bodyPr/>
        <a:lstStyle/>
        <a:p>
          <a:endParaRPr lang="en-US"/>
        </a:p>
      </dgm:t>
    </dgm:pt>
    <dgm:pt modelId="{A94CEEB5-4893-4B29-A1E3-75C4E497BA7E}">
      <dgm:prSet custT="1"/>
      <dgm:spPr/>
      <dgm:t>
        <a:bodyPr/>
        <a:lstStyle/>
        <a:p>
          <a:pPr algn="l" rtl="0">
            <a:lnSpc>
              <a:spcPct val="90000"/>
            </a:lnSpc>
            <a:spcAft>
              <a:spcPct val="35000"/>
            </a:spcAft>
          </a:pPr>
          <a:r>
            <a:rPr lang="en-US" sz="1600" b="1" dirty="0" smtClean="0"/>
            <a:t>Mock Auction</a:t>
          </a:r>
          <a:endParaRPr lang="en-US" sz="1600" b="1" dirty="0"/>
        </a:p>
      </dgm:t>
    </dgm:pt>
    <dgm:pt modelId="{03BA8786-1228-41C1-93AF-C9A74802B9BA}" type="parTrans" cxnId="{FC0E56FD-F23F-4D2A-B6B2-6B1DA9301DEB}">
      <dgm:prSet/>
      <dgm:spPr/>
      <dgm:t>
        <a:bodyPr/>
        <a:lstStyle/>
        <a:p>
          <a:endParaRPr lang="en-US"/>
        </a:p>
      </dgm:t>
    </dgm:pt>
    <dgm:pt modelId="{C4A49305-D0AF-414C-ABF4-24B5D6FA6103}" type="sibTrans" cxnId="{FC0E56FD-F23F-4D2A-B6B2-6B1DA9301DEB}">
      <dgm:prSet/>
      <dgm:spPr/>
      <dgm:t>
        <a:bodyPr/>
        <a:lstStyle/>
        <a:p>
          <a:endParaRPr lang="en-US"/>
        </a:p>
      </dgm:t>
    </dgm:pt>
    <dgm:pt modelId="{9AE19D7D-8E80-43C9-8C67-B2FC7922440C}">
      <dgm:prSet custT="1"/>
      <dgm:spPr/>
      <dgm:t>
        <a:bodyPr/>
        <a:lstStyle/>
        <a:p>
          <a:pPr algn="l" rtl="0">
            <a:lnSpc>
              <a:spcPct val="90000"/>
            </a:lnSpc>
            <a:spcAft>
              <a:spcPct val="35000"/>
            </a:spcAft>
          </a:pPr>
          <a:r>
            <a:rPr lang="en-US" sz="1600" b="1" dirty="0" smtClean="0"/>
            <a:t>Auction</a:t>
          </a:r>
          <a:endParaRPr lang="en-US" sz="1600" b="1" dirty="0"/>
        </a:p>
      </dgm:t>
    </dgm:pt>
    <dgm:pt modelId="{FC6761B7-02E1-414B-A65B-F1B889CC601B}" type="parTrans" cxnId="{E3275FF9-9594-4DB9-B2D7-04C2F68557BE}">
      <dgm:prSet/>
      <dgm:spPr/>
      <dgm:t>
        <a:bodyPr/>
        <a:lstStyle/>
        <a:p>
          <a:endParaRPr lang="en-US"/>
        </a:p>
      </dgm:t>
    </dgm:pt>
    <dgm:pt modelId="{8BF7D7E2-EB71-40E9-936A-778B99E16224}" type="sibTrans" cxnId="{E3275FF9-9594-4DB9-B2D7-04C2F68557BE}">
      <dgm:prSet/>
      <dgm:spPr/>
      <dgm:t>
        <a:bodyPr/>
        <a:lstStyle/>
        <a:p>
          <a:endParaRPr lang="en-US"/>
        </a:p>
      </dgm:t>
    </dgm:pt>
    <dgm:pt modelId="{EA30B59A-520E-4799-A568-75038D233610}">
      <dgm:prSet custT="1"/>
      <dgm:spPr/>
      <dgm:t>
        <a:bodyPr/>
        <a:lstStyle/>
        <a:p>
          <a:pPr algn="l" rtl="0">
            <a:lnSpc>
              <a:spcPct val="90000"/>
            </a:lnSpc>
            <a:spcAft>
              <a:spcPct val="35000"/>
            </a:spcAft>
          </a:pPr>
          <a:r>
            <a:rPr lang="en-US" sz="1100" b="0" dirty="0" smtClean="0"/>
            <a:t>Date Announced in FSN</a:t>
          </a:r>
          <a:endParaRPr lang="en-US" sz="1100" b="0" dirty="0"/>
        </a:p>
      </dgm:t>
    </dgm:pt>
    <dgm:pt modelId="{0B4B552A-899C-4BE0-9416-9CBD95D39418}" type="parTrans" cxnId="{B61E6601-86B7-42AA-893C-370B410CE68F}">
      <dgm:prSet/>
      <dgm:spPr/>
      <dgm:t>
        <a:bodyPr/>
        <a:lstStyle/>
        <a:p>
          <a:endParaRPr lang="en-US"/>
        </a:p>
      </dgm:t>
    </dgm:pt>
    <dgm:pt modelId="{8F15BE4C-3BA7-4AA3-9B64-C85DB18864E3}" type="sibTrans" cxnId="{B61E6601-86B7-42AA-893C-370B410CE68F}">
      <dgm:prSet/>
      <dgm:spPr/>
      <dgm:t>
        <a:bodyPr/>
        <a:lstStyle/>
        <a:p>
          <a:endParaRPr lang="en-US"/>
        </a:p>
      </dgm:t>
    </dgm:pt>
    <dgm:pt modelId="{2BC09B1D-53A2-4441-9326-8439BCCDC848}">
      <dgm:prSet custT="1"/>
      <dgm:spPr/>
      <dgm:t>
        <a:bodyPr/>
        <a:lstStyle/>
        <a:p>
          <a:pPr algn="l" rtl="0">
            <a:lnSpc>
              <a:spcPct val="90000"/>
            </a:lnSpc>
            <a:spcAft>
              <a:spcPct val="35000"/>
            </a:spcAft>
          </a:pPr>
          <a:r>
            <a:rPr lang="en-US" sz="1100" b="0" dirty="0" smtClean="0"/>
            <a:t>$450,000</a:t>
          </a:r>
          <a:endParaRPr lang="en-US" sz="1600" b="1" dirty="0"/>
        </a:p>
      </dgm:t>
    </dgm:pt>
    <dgm:pt modelId="{3B4380BB-50EA-4096-AC69-5499DD5F212F}" type="parTrans" cxnId="{42C03BBD-9F4A-4D98-BC3D-FF68EE4D1452}">
      <dgm:prSet/>
      <dgm:spPr/>
      <dgm:t>
        <a:bodyPr/>
        <a:lstStyle/>
        <a:p>
          <a:endParaRPr lang="en-US"/>
        </a:p>
      </dgm:t>
    </dgm:pt>
    <dgm:pt modelId="{CF7E2F94-5041-478A-A3EE-14A40F01DC82}" type="sibTrans" cxnId="{42C03BBD-9F4A-4D98-BC3D-FF68EE4D1452}">
      <dgm:prSet/>
      <dgm:spPr/>
      <dgm:t>
        <a:bodyPr/>
        <a:lstStyle/>
        <a:p>
          <a:endParaRPr lang="en-US"/>
        </a:p>
      </dgm:t>
    </dgm:pt>
    <dgm:pt modelId="{B79711E0-8002-4CD2-927B-AC5227A677C1}">
      <dgm:prSet custT="1"/>
      <dgm:spPr/>
      <dgm:t>
        <a:bodyPr/>
        <a:lstStyle/>
        <a:p>
          <a:pPr algn="l" rtl="0">
            <a:lnSpc>
              <a:spcPct val="90000"/>
            </a:lnSpc>
            <a:spcAft>
              <a:spcPct val="35000"/>
            </a:spcAft>
          </a:pPr>
          <a:r>
            <a:rPr lang="en-US" sz="1600" b="1" dirty="0" smtClean="0"/>
            <a:t>Publish Final Sale Notice</a:t>
          </a:r>
          <a:endParaRPr lang="en-US" sz="1600" b="1" dirty="0"/>
        </a:p>
      </dgm:t>
    </dgm:pt>
    <dgm:pt modelId="{B32979A7-FF6D-44D2-9911-3B6B0DD8463E}" type="sibTrans" cxnId="{885AB322-DB3D-4E2F-8040-BB76F0E8D1B7}">
      <dgm:prSet/>
      <dgm:spPr/>
      <dgm:t>
        <a:bodyPr/>
        <a:lstStyle/>
        <a:p>
          <a:endParaRPr lang="en-US"/>
        </a:p>
      </dgm:t>
    </dgm:pt>
    <dgm:pt modelId="{02B8A940-0FCC-475C-AD7C-D17991B01F6C}" type="parTrans" cxnId="{885AB322-DB3D-4E2F-8040-BB76F0E8D1B7}">
      <dgm:prSet/>
      <dgm:spPr/>
      <dgm:t>
        <a:bodyPr/>
        <a:lstStyle/>
        <a:p>
          <a:endParaRPr lang="en-US"/>
        </a:p>
      </dgm:t>
    </dgm:pt>
    <dgm:pt modelId="{3339A769-299E-476C-8F90-EF5F1C1758FD}">
      <dgm:prSet custT="1"/>
      <dgm:spPr/>
      <dgm:t>
        <a:bodyPr/>
        <a:lstStyle/>
        <a:p>
          <a:pPr algn="l" rtl="0">
            <a:lnSpc>
              <a:spcPct val="90000"/>
            </a:lnSpc>
            <a:spcAft>
              <a:spcPct val="35000"/>
            </a:spcAft>
          </a:pPr>
          <a:r>
            <a:rPr lang="en-US" sz="1100" b="0" dirty="0" smtClean="0"/>
            <a:t> Date Announced in FSN</a:t>
          </a:r>
          <a:endParaRPr lang="en-US" sz="1100" b="0" dirty="0"/>
        </a:p>
      </dgm:t>
    </dgm:pt>
    <dgm:pt modelId="{7980F9A9-37FD-4173-B793-31A3BB338287}" type="parTrans" cxnId="{9453066E-FC8B-49E5-8B72-A1C17818DE0D}">
      <dgm:prSet/>
      <dgm:spPr/>
      <dgm:t>
        <a:bodyPr/>
        <a:lstStyle/>
        <a:p>
          <a:endParaRPr lang="en-US"/>
        </a:p>
      </dgm:t>
    </dgm:pt>
    <dgm:pt modelId="{48E59194-DEEB-43D6-9EE0-4C7F7386574B}" type="sibTrans" cxnId="{9453066E-FC8B-49E5-8B72-A1C17818DE0D}">
      <dgm:prSet/>
      <dgm:spPr/>
      <dgm:t>
        <a:bodyPr/>
        <a:lstStyle/>
        <a:p>
          <a:endParaRPr lang="en-US"/>
        </a:p>
      </dgm:t>
    </dgm:pt>
    <dgm:pt modelId="{5168DCE3-0AED-4762-92A9-B996AEE52B3D}">
      <dgm:prSet custT="1"/>
      <dgm:spPr/>
      <dgm:t>
        <a:bodyPr/>
        <a:lstStyle/>
        <a:p>
          <a:pPr algn="l" rtl="0">
            <a:lnSpc>
              <a:spcPct val="90000"/>
            </a:lnSpc>
            <a:spcAft>
              <a:spcPct val="35000"/>
            </a:spcAft>
          </a:pPr>
          <a:r>
            <a:rPr lang="en-US" sz="1100" b="0" dirty="0" smtClean="0"/>
            <a:t>Target:  </a:t>
          </a:r>
          <a:r>
            <a:rPr lang="en-US" sz="1100" b="1" dirty="0" smtClean="0"/>
            <a:t>December 2016</a:t>
          </a:r>
          <a:endParaRPr lang="en-US" sz="1100" b="1" dirty="0"/>
        </a:p>
      </dgm:t>
    </dgm:pt>
    <dgm:pt modelId="{D26F004E-8D9F-449C-96FE-868494C39BED}" type="parTrans" cxnId="{5DCFFDB6-EF7B-4314-B98D-1BCEDE927F33}">
      <dgm:prSet/>
      <dgm:spPr/>
      <dgm:t>
        <a:bodyPr/>
        <a:lstStyle/>
        <a:p>
          <a:endParaRPr lang="en-US"/>
        </a:p>
      </dgm:t>
    </dgm:pt>
    <dgm:pt modelId="{AF862692-9670-418D-A3B8-24F5F4B75FD9}" type="sibTrans" cxnId="{5DCFFDB6-EF7B-4314-B98D-1BCEDE927F33}">
      <dgm:prSet/>
      <dgm:spPr/>
      <dgm:t>
        <a:bodyPr/>
        <a:lstStyle/>
        <a:p>
          <a:endParaRPr lang="en-US"/>
        </a:p>
      </dgm:t>
    </dgm:pt>
    <dgm:pt modelId="{B691455B-9843-4B7C-94D1-293ED0317277}">
      <dgm:prSet custT="1"/>
      <dgm:spPr/>
      <dgm:t>
        <a:bodyPr/>
        <a:lstStyle/>
        <a:p>
          <a:pPr rtl="0">
            <a:lnSpc>
              <a:spcPct val="100000"/>
            </a:lnSpc>
            <a:spcAft>
              <a:spcPts val="200"/>
            </a:spcAft>
          </a:pPr>
          <a:r>
            <a:rPr lang="en-US" sz="1600" b="1" dirty="0" smtClean="0"/>
            <a:t>Auction Seminar</a:t>
          </a:r>
          <a:endParaRPr lang="en-US" sz="1600" b="1" dirty="0"/>
        </a:p>
      </dgm:t>
    </dgm:pt>
    <dgm:pt modelId="{0625D62C-38D6-4656-A72A-D624D9FBDD49}" type="parTrans" cxnId="{68AB99DF-DFEA-425F-ACA0-0AFFE9505E41}">
      <dgm:prSet/>
      <dgm:spPr/>
      <dgm:t>
        <a:bodyPr/>
        <a:lstStyle/>
        <a:p>
          <a:endParaRPr lang="en-US"/>
        </a:p>
      </dgm:t>
    </dgm:pt>
    <dgm:pt modelId="{C090C8A1-A0D6-47BE-9E64-FB3930BD91F8}" type="sibTrans" cxnId="{68AB99DF-DFEA-425F-ACA0-0AFFE9505E41}">
      <dgm:prSet/>
      <dgm:spPr/>
      <dgm:t>
        <a:bodyPr/>
        <a:lstStyle/>
        <a:p>
          <a:endParaRPr lang="en-US"/>
        </a:p>
      </dgm:t>
    </dgm:pt>
    <dgm:pt modelId="{EC461657-3B64-43F4-A34E-8B0E2453971B}">
      <dgm:prSet custT="1"/>
      <dgm:spPr/>
      <dgm:t>
        <a:bodyPr/>
        <a:lstStyle/>
        <a:p>
          <a:pPr rtl="0">
            <a:lnSpc>
              <a:spcPct val="100000"/>
            </a:lnSpc>
            <a:spcAft>
              <a:spcPts val="200"/>
            </a:spcAft>
          </a:pPr>
          <a:r>
            <a:rPr lang="en-US" sz="1100" b="0" dirty="0" smtClean="0"/>
            <a:t>3-4 Weeks after PSN Published</a:t>
          </a:r>
          <a:endParaRPr lang="en-US" sz="1100" b="0" dirty="0"/>
        </a:p>
      </dgm:t>
    </dgm:pt>
    <dgm:pt modelId="{E6B22303-C81E-4C07-957D-3449D6B8859F}" type="parTrans" cxnId="{B6090EA7-EC03-4C94-B16F-DE7E2AB1520C}">
      <dgm:prSet/>
      <dgm:spPr/>
      <dgm:t>
        <a:bodyPr/>
        <a:lstStyle/>
        <a:p>
          <a:endParaRPr lang="en-US"/>
        </a:p>
      </dgm:t>
    </dgm:pt>
    <dgm:pt modelId="{7417510F-2F71-430C-941C-C5CF5F46E8AF}" type="sibTrans" cxnId="{B6090EA7-EC03-4C94-B16F-DE7E2AB1520C}">
      <dgm:prSet/>
      <dgm:spPr/>
      <dgm:t>
        <a:bodyPr/>
        <a:lstStyle/>
        <a:p>
          <a:endParaRPr lang="en-US"/>
        </a:p>
      </dgm:t>
    </dgm:pt>
    <dgm:pt modelId="{6418212B-9DDA-4D49-9EF3-829FA511216C}">
      <dgm:prSet custT="1"/>
      <dgm:spPr/>
      <dgm:t>
        <a:bodyPr/>
        <a:lstStyle/>
        <a:p>
          <a:pPr rtl="0">
            <a:lnSpc>
              <a:spcPct val="100000"/>
            </a:lnSpc>
            <a:spcAft>
              <a:spcPts val="200"/>
            </a:spcAft>
          </a:pPr>
          <a:r>
            <a:rPr lang="en-US" sz="1100" b="0" dirty="0" smtClean="0"/>
            <a:t>Targeted to Bidders</a:t>
          </a:r>
          <a:endParaRPr lang="en-US" sz="1100" b="0" dirty="0"/>
        </a:p>
      </dgm:t>
    </dgm:pt>
    <dgm:pt modelId="{D8942DB0-D0E5-4D9F-82FB-4B86111C74C8}" type="parTrans" cxnId="{DD82F90C-2EB6-4656-A961-1775A870B3B1}">
      <dgm:prSet/>
      <dgm:spPr/>
      <dgm:t>
        <a:bodyPr/>
        <a:lstStyle/>
        <a:p>
          <a:endParaRPr lang="en-US"/>
        </a:p>
      </dgm:t>
    </dgm:pt>
    <dgm:pt modelId="{1E8ADD76-0B32-40D8-9C83-543C0B6024A7}" type="sibTrans" cxnId="{DD82F90C-2EB6-4656-A961-1775A870B3B1}">
      <dgm:prSet/>
      <dgm:spPr/>
      <dgm:t>
        <a:bodyPr/>
        <a:lstStyle/>
        <a:p>
          <a:endParaRPr lang="en-US"/>
        </a:p>
      </dgm:t>
    </dgm:pt>
    <dgm:pt modelId="{477F6281-34E0-4C96-A181-B4DE4AF8DADC}">
      <dgm:prSet custT="1"/>
      <dgm:spPr/>
      <dgm:t>
        <a:bodyPr/>
        <a:lstStyle/>
        <a:p>
          <a:pPr rtl="0">
            <a:lnSpc>
              <a:spcPct val="100000"/>
            </a:lnSpc>
            <a:spcAft>
              <a:spcPts val="200"/>
            </a:spcAft>
          </a:pPr>
          <a:r>
            <a:rPr lang="en-US" sz="1100" b="0" dirty="0" smtClean="0"/>
            <a:t>Open to the Public</a:t>
          </a:r>
          <a:endParaRPr lang="en-US" sz="1100" b="0" dirty="0"/>
        </a:p>
      </dgm:t>
    </dgm:pt>
    <dgm:pt modelId="{C40C5ED4-D046-4CCE-8881-65641EA179C6}" type="parTrans" cxnId="{624FA39C-7C31-4A70-81BF-4B21C9D9EF9F}">
      <dgm:prSet/>
      <dgm:spPr/>
      <dgm:t>
        <a:bodyPr/>
        <a:lstStyle/>
        <a:p>
          <a:endParaRPr lang="en-US"/>
        </a:p>
      </dgm:t>
    </dgm:pt>
    <dgm:pt modelId="{20DA926D-1EEF-46FD-BDB8-1E1E0C4118C5}" type="sibTrans" cxnId="{624FA39C-7C31-4A70-81BF-4B21C9D9EF9F}">
      <dgm:prSet/>
      <dgm:spPr/>
      <dgm:t>
        <a:bodyPr/>
        <a:lstStyle/>
        <a:p>
          <a:endParaRPr lang="en-US"/>
        </a:p>
      </dgm:t>
    </dgm:pt>
    <dgm:pt modelId="{050E4D1E-D1C0-42DA-81C5-D5BAD807ED21}">
      <dgm:prSet custT="1"/>
      <dgm:spPr/>
      <dgm:t>
        <a:bodyPr/>
        <a:lstStyle/>
        <a:p>
          <a:pPr rtl="0">
            <a:lnSpc>
              <a:spcPct val="100000"/>
            </a:lnSpc>
            <a:spcAft>
              <a:spcPts val="200"/>
            </a:spcAft>
          </a:pPr>
          <a:r>
            <a:rPr lang="en-US" sz="1100" dirty="0" smtClean="0"/>
            <a:t>Target: </a:t>
          </a:r>
          <a:r>
            <a:rPr lang="en-US" sz="1100" b="1" dirty="0" smtClean="0"/>
            <a:t>late Spring 2016</a:t>
          </a:r>
          <a:endParaRPr lang="en-US" sz="1100" b="1" dirty="0"/>
        </a:p>
      </dgm:t>
    </dgm:pt>
    <dgm:pt modelId="{209E87F0-DCDC-4D81-9FD3-E6D5C5DDEEFA}" type="sibTrans" cxnId="{BA9CB9F6-6864-4D28-BFCE-29CCDBBC0561}">
      <dgm:prSet/>
      <dgm:spPr/>
      <dgm:t>
        <a:bodyPr/>
        <a:lstStyle/>
        <a:p>
          <a:endParaRPr lang="en-US"/>
        </a:p>
      </dgm:t>
    </dgm:pt>
    <dgm:pt modelId="{D3F70A33-912D-4FFA-B56D-682C8A9BE17F}" type="parTrans" cxnId="{BA9CB9F6-6864-4D28-BFCE-29CCDBBC0561}">
      <dgm:prSet/>
      <dgm:spPr/>
      <dgm:t>
        <a:bodyPr/>
        <a:lstStyle/>
        <a:p>
          <a:endParaRPr lang="en-US"/>
        </a:p>
      </dgm:t>
    </dgm:pt>
    <dgm:pt modelId="{2A36369C-8CBB-41DE-833A-70188589EA90}" type="pres">
      <dgm:prSet presAssocID="{35E87E5B-BA3D-4D54-A32F-36F0FC078B1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61C448A-D657-46AA-9173-FCD0356CB4A1}" type="pres">
      <dgm:prSet presAssocID="{35E87E5B-BA3D-4D54-A32F-36F0FC078B17}" presName="arrow" presStyleLbl="bgShp" presStyleIdx="0" presStyleCnt="1"/>
      <dgm:spPr/>
    </dgm:pt>
    <dgm:pt modelId="{C47AC52B-88F9-4BD3-8BF0-A4371DD0601F}" type="pres">
      <dgm:prSet presAssocID="{35E87E5B-BA3D-4D54-A32F-36F0FC078B17}" presName="points" presStyleCnt="0"/>
      <dgm:spPr/>
    </dgm:pt>
    <dgm:pt modelId="{55D7A370-7E0C-4919-AFD5-149669F34F49}" type="pres">
      <dgm:prSet presAssocID="{85D747AA-2611-4E42-8734-A3884CD4C9DD}" presName="compositeA" presStyleCnt="0"/>
      <dgm:spPr/>
    </dgm:pt>
    <dgm:pt modelId="{25123729-E94A-4496-8381-3A57E4A92AE4}" type="pres">
      <dgm:prSet presAssocID="{85D747AA-2611-4E42-8734-A3884CD4C9DD}" presName="textA" presStyleLbl="revTx" presStyleIdx="0" presStyleCnt="7" custScaleX="202191" custLinFactNeighborX="29455" custLinFactNeighborY="70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8C8437D-C2E2-4860-A2BB-B9DBD6716667}" type="pres">
      <dgm:prSet presAssocID="{85D747AA-2611-4E42-8734-A3884CD4C9DD}" presName="circleA" presStyleLbl="node1" presStyleIdx="0" presStyleCnt="7"/>
      <dgm:spPr/>
    </dgm:pt>
    <dgm:pt modelId="{226C260F-AC70-40B0-8B45-2E557DD8761C}" type="pres">
      <dgm:prSet presAssocID="{85D747AA-2611-4E42-8734-A3884CD4C9DD}" presName="spaceA" presStyleCnt="0"/>
      <dgm:spPr/>
    </dgm:pt>
    <dgm:pt modelId="{83DA53DA-927E-4583-A74B-7B7006041962}" type="pres">
      <dgm:prSet presAssocID="{3C58C942-7880-423F-8962-FA6E7638A73D}" presName="space" presStyleCnt="0"/>
      <dgm:spPr/>
    </dgm:pt>
    <dgm:pt modelId="{A135CA47-8B0A-47B0-86AE-50DF2DD7EEEB}" type="pres">
      <dgm:prSet presAssocID="{B691455B-9843-4B7C-94D1-293ED0317277}" presName="compositeB" presStyleCnt="0"/>
      <dgm:spPr/>
    </dgm:pt>
    <dgm:pt modelId="{E7246590-CB4C-41B8-AA71-C0A102D0CCFA}" type="pres">
      <dgm:prSet presAssocID="{B691455B-9843-4B7C-94D1-293ED0317277}" presName="textB" presStyleLbl="revTx" presStyleIdx="1" presStyleCnt="7" custScaleX="10918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E393AAA-96C4-4328-9E77-5D7B693FE582}" type="pres">
      <dgm:prSet presAssocID="{B691455B-9843-4B7C-94D1-293ED0317277}" presName="circleB" presStyleLbl="node1" presStyleIdx="1" presStyleCnt="7"/>
      <dgm:spPr/>
    </dgm:pt>
    <dgm:pt modelId="{1E3A8101-E2FB-475D-A177-15E57F6A1A58}" type="pres">
      <dgm:prSet presAssocID="{B691455B-9843-4B7C-94D1-293ED0317277}" presName="spaceB" presStyleCnt="0"/>
      <dgm:spPr/>
    </dgm:pt>
    <dgm:pt modelId="{594DC121-5A6A-48B0-B3CD-64B6237B3CFC}" type="pres">
      <dgm:prSet presAssocID="{C090C8A1-A0D6-47BE-9E64-FB3930BD91F8}" presName="space" presStyleCnt="0"/>
      <dgm:spPr/>
    </dgm:pt>
    <dgm:pt modelId="{B2DDC656-66D5-411B-B57F-DF21838DD7AE}" type="pres">
      <dgm:prSet presAssocID="{B79711E0-8002-4CD2-927B-AC5227A677C1}" presName="compositeA" presStyleCnt="0"/>
      <dgm:spPr/>
    </dgm:pt>
    <dgm:pt modelId="{33D450F5-92A7-4E5D-BF9A-C8B1993EA852}" type="pres">
      <dgm:prSet presAssocID="{B79711E0-8002-4CD2-927B-AC5227A677C1}" presName="textA" presStyleLbl="revTx" presStyleIdx="2" presStyleCnt="7" custScaleX="14385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33E5278-841C-48D5-94B3-5C2D1589C622}" type="pres">
      <dgm:prSet presAssocID="{B79711E0-8002-4CD2-927B-AC5227A677C1}" presName="circleA" presStyleLbl="node1" presStyleIdx="2" presStyleCnt="7"/>
      <dgm:spPr/>
    </dgm:pt>
    <dgm:pt modelId="{98947502-295E-4B2C-BF94-95BF1C1A98FA}" type="pres">
      <dgm:prSet presAssocID="{B79711E0-8002-4CD2-927B-AC5227A677C1}" presName="spaceA" presStyleCnt="0"/>
      <dgm:spPr/>
    </dgm:pt>
    <dgm:pt modelId="{16509D3A-0F90-4F83-BEC3-62E2DAC3449F}" type="pres">
      <dgm:prSet presAssocID="{B32979A7-FF6D-44D2-9911-3B6B0DD8463E}" presName="space" presStyleCnt="0"/>
      <dgm:spPr/>
    </dgm:pt>
    <dgm:pt modelId="{380E3832-FA88-4A69-A621-60104FE1D50B}" type="pres">
      <dgm:prSet presAssocID="{AA0FB42D-F505-41D1-93D8-69239A1E5988}" presName="compositeB" presStyleCnt="0"/>
      <dgm:spPr/>
    </dgm:pt>
    <dgm:pt modelId="{10BF973B-67CB-426D-A3D2-E1749F105C98}" type="pres">
      <dgm:prSet presAssocID="{AA0FB42D-F505-41D1-93D8-69239A1E5988}" presName="textB" presStyleLbl="revTx" presStyleIdx="3" presStyleCnt="7" custScaleX="12126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87C6C3-D69F-4EB2-BD9D-7C36554F851A}" type="pres">
      <dgm:prSet presAssocID="{AA0FB42D-F505-41D1-93D8-69239A1E5988}" presName="circleB" presStyleLbl="node1" presStyleIdx="3" presStyleCnt="7"/>
      <dgm:spPr/>
    </dgm:pt>
    <dgm:pt modelId="{ED4E30C8-DB1E-476B-BAB2-6B34F7841F0D}" type="pres">
      <dgm:prSet presAssocID="{AA0FB42D-F505-41D1-93D8-69239A1E5988}" presName="spaceB" presStyleCnt="0"/>
      <dgm:spPr/>
    </dgm:pt>
    <dgm:pt modelId="{BFCAC4E5-0368-42D1-8C33-7E4192E3C9A3}" type="pres">
      <dgm:prSet presAssocID="{DBB38D2A-73A7-40CE-9FFB-3A43188BEAC7}" presName="space" presStyleCnt="0"/>
      <dgm:spPr/>
    </dgm:pt>
    <dgm:pt modelId="{7468FD68-825F-4AC9-BB28-1107637C9666}" type="pres">
      <dgm:prSet presAssocID="{4CB0A069-3471-4D75-8C73-75DE53E0E4AF}" presName="compositeA" presStyleCnt="0"/>
      <dgm:spPr/>
    </dgm:pt>
    <dgm:pt modelId="{5BA37E30-0CA4-4BBD-B631-6427EAE2F520}" type="pres">
      <dgm:prSet presAssocID="{4CB0A069-3471-4D75-8C73-75DE53E0E4AF}" presName="textA" presStyleLbl="revTx" presStyleIdx="4" presStyleCnt="7" custScaleX="1807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75779A-1FF6-4BF6-8776-9B0284D070A3}" type="pres">
      <dgm:prSet presAssocID="{4CB0A069-3471-4D75-8C73-75DE53E0E4AF}" presName="circleA" presStyleLbl="node1" presStyleIdx="4" presStyleCnt="7"/>
      <dgm:spPr/>
    </dgm:pt>
    <dgm:pt modelId="{3C6AB278-FDDB-4FB9-94B0-38685AC2465B}" type="pres">
      <dgm:prSet presAssocID="{4CB0A069-3471-4D75-8C73-75DE53E0E4AF}" presName="spaceA" presStyleCnt="0"/>
      <dgm:spPr/>
    </dgm:pt>
    <dgm:pt modelId="{5EA6A0D4-800C-4242-992F-71D1B2497A62}" type="pres">
      <dgm:prSet presAssocID="{70A94FD6-8EB7-4D64-8E99-25A7DF9260CF}" presName="space" presStyleCnt="0"/>
      <dgm:spPr/>
    </dgm:pt>
    <dgm:pt modelId="{6E1EA914-AAFA-4F72-B2C7-0C2BF1C1FF64}" type="pres">
      <dgm:prSet presAssocID="{A94CEEB5-4893-4B29-A1E3-75C4E497BA7E}" presName="compositeB" presStyleCnt="0"/>
      <dgm:spPr/>
    </dgm:pt>
    <dgm:pt modelId="{00FAB30A-F4E6-42A9-86C2-38DDE0B857DD}" type="pres">
      <dgm:prSet presAssocID="{A94CEEB5-4893-4B29-A1E3-75C4E497BA7E}" presName="textB" presStyleLbl="revTx" presStyleIdx="5" presStyleCnt="7" custScaleX="133332" custLinFactNeighborX="432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748B11D-A416-499D-AA72-5126FC6E3165}" type="pres">
      <dgm:prSet presAssocID="{A94CEEB5-4893-4B29-A1E3-75C4E497BA7E}" presName="circleB" presStyleLbl="node1" presStyleIdx="5" presStyleCnt="7"/>
      <dgm:spPr/>
    </dgm:pt>
    <dgm:pt modelId="{50EA8669-3889-43A6-A8CE-9C1639C3C72E}" type="pres">
      <dgm:prSet presAssocID="{A94CEEB5-4893-4B29-A1E3-75C4E497BA7E}" presName="spaceB" presStyleCnt="0"/>
      <dgm:spPr/>
    </dgm:pt>
    <dgm:pt modelId="{95A3C827-AFAE-4B85-911B-2B6B9C350A8B}" type="pres">
      <dgm:prSet presAssocID="{C4A49305-D0AF-414C-ABF4-24B5D6FA6103}" presName="space" presStyleCnt="0"/>
      <dgm:spPr/>
    </dgm:pt>
    <dgm:pt modelId="{B299E66C-4F6A-40B0-9005-D2FF8CAA5A02}" type="pres">
      <dgm:prSet presAssocID="{9AE19D7D-8E80-43C9-8C67-B2FC7922440C}" presName="compositeA" presStyleCnt="0"/>
      <dgm:spPr/>
    </dgm:pt>
    <dgm:pt modelId="{BBA00F42-9DD1-4B2B-9664-2ADAF73D0E81}" type="pres">
      <dgm:prSet presAssocID="{9AE19D7D-8E80-43C9-8C67-B2FC7922440C}" presName="textA" presStyleLbl="revTx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64CA20-273B-4DEE-B55C-15C5770AE9E9}" type="pres">
      <dgm:prSet presAssocID="{9AE19D7D-8E80-43C9-8C67-B2FC7922440C}" presName="circleA" presStyleLbl="node1" presStyleIdx="6" presStyleCnt="7"/>
      <dgm:spPr/>
    </dgm:pt>
    <dgm:pt modelId="{D4E11E81-5878-4942-8C3B-A39145EC0025}" type="pres">
      <dgm:prSet presAssocID="{9AE19D7D-8E80-43C9-8C67-B2FC7922440C}" presName="spaceA" presStyleCnt="0"/>
      <dgm:spPr/>
    </dgm:pt>
  </dgm:ptLst>
  <dgm:cxnLst>
    <dgm:cxn modelId="{68AB99DF-DFEA-425F-ACA0-0AFFE9505E41}" srcId="{35E87E5B-BA3D-4D54-A32F-36F0FC078B17}" destId="{B691455B-9843-4B7C-94D1-293ED0317277}" srcOrd="1" destOrd="0" parTransId="{0625D62C-38D6-4656-A72A-D624D9FBDD49}" sibTransId="{C090C8A1-A0D6-47BE-9E64-FB3930BD91F8}"/>
    <dgm:cxn modelId="{E7D83303-3AAA-497C-BF1F-600CB65EF2E7}" srcId="{85D747AA-2611-4E42-8734-A3884CD4C9DD}" destId="{EC8A7A26-BF50-4F4D-9CA1-366FF1FC2B4F}" srcOrd="1" destOrd="0" parTransId="{EC2DFBE3-FCFE-4EDF-AA73-2A40EFE864DC}" sibTransId="{DE410C6A-3D71-4D9E-9B18-4A9E419184E0}"/>
    <dgm:cxn modelId="{4ABB581A-3924-408F-AD86-96A83F5A7DD5}" srcId="{35E87E5B-BA3D-4D54-A32F-36F0FC078B17}" destId="{AA0FB42D-F505-41D1-93D8-69239A1E5988}" srcOrd="3" destOrd="0" parTransId="{B80F34F7-E815-4EBC-8E16-C21800B8267D}" sibTransId="{DBB38D2A-73A7-40CE-9FFB-3A43188BEAC7}"/>
    <dgm:cxn modelId="{83A7C9E8-85AF-42C1-B3F6-B08C6A2288E1}" type="presOf" srcId="{EC461657-3B64-43F4-A34E-8B0E2453971B}" destId="{E7246590-CB4C-41B8-AA71-C0A102D0CCFA}" srcOrd="0" destOrd="1" presId="urn:microsoft.com/office/officeart/2005/8/layout/hProcess11"/>
    <dgm:cxn modelId="{624FA39C-7C31-4A70-81BF-4B21C9D9EF9F}" srcId="{B691455B-9843-4B7C-94D1-293ED0317277}" destId="{477F6281-34E0-4C96-A181-B4DE4AF8DADC}" srcOrd="1" destOrd="0" parTransId="{C40C5ED4-D046-4CCE-8881-65641EA179C6}" sibTransId="{20DA926D-1EEF-46FD-BDB8-1E1E0C4118C5}"/>
    <dgm:cxn modelId="{7ABCDB46-DC6F-4C90-95EB-13AD4EC595F8}" srcId="{85D747AA-2611-4E42-8734-A3884CD4C9DD}" destId="{2CC6313D-0C22-45B9-A838-753F24712E1B}" srcOrd="2" destOrd="0" parTransId="{5E3A405C-A095-4E8B-A683-AE1955D12C73}" sibTransId="{D04B1351-9E3C-4614-9443-9B4FC5CE7082}"/>
    <dgm:cxn modelId="{BA9CB9F6-6864-4D28-BFCE-29CCDBBC0561}" srcId="{85D747AA-2611-4E42-8734-A3884CD4C9DD}" destId="{050E4D1E-D1C0-42DA-81C5-D5BAD807ED21}" srcOrd="0" destOrd="0" parTransId="{D3F70A33-912D-4FFA-B56D-682C8A9BE17F}" sibTransId="{209E87F0-DCDC-4D81-9FD3-E6D5C5DDEEFA}"/>
    <dgm:cxn modelId="{0E9B8CEB-85A5-44A1-A7E1-1A7241586806}" type="presOf" srcId="{3339A769-299E-476C-8F90-EF5F1C1758FD}" destId="{00FAB30A-F4E6-42A9-86C2-38DDE0B857DD}" srcOrd="0" destOrd="1" presId="urn:microsoft.com/office/officeart/2005/8/layout/hProcess11"/>
    <dgm:cxn modelId="{885AB322-DB3D-4E2F-8040-BB76F0E8D1B7}" srcId="{35E87E5B-BA3D-4D54-A32F-36F0FC078B17}" destId="{B79711E0-8002-4CD2-927B-AC5227A677C1}" srcOrd="2" destOrd="0" parTransId="{02B8A940-0FCC-475C-AD7C-D17991B01F6C}" sibTransId="{B32979A7-FF6D-44D2-9911-3B6B0DD8463E}"/>
    <dgm:cxn modelId="{B6090EA7-EC03-4C94-B16F-DE7E2AB1520C}" srcId="{B691455B-9843-4B7C-94D1-293ED0317277}" destId="{EC461657-3B64-43F4-A34E-8B0E2453971B}" srcOrd="0" destOrd="0" parTransId="{E6B22303-C81E-4C07-957D-3449D6B8859F}" sibTransId="{7417510F-2F71-430C-941C-C5CF5F46E8AF}"/>
    <dgm:cxn modelId="{C12B78D4-CB50-4ACC-B0EF-7765C2791021}" srcId="{35E87E5B-BA3D-4D54-A32F-36F0FC078B17}" destId="{85D747AA-2611-4E42-8734-A3884CD4C9DD}" srcOrd="0" destOrd="0" parTransId="{5AA41FBB-9A39-4364-ADEA-CB4EB8873FCC}" sibTransId="{3C58C942-7880-423F-8962-FA6E7638A73D}"/>
    <dgm:cxn modelId="{42C03BBD-9F4A-4D98-BC3D-FF68EE4D1452}" srcId="{4CB0A069-3471-4D75-8C73-75DE53E0E4AF}" destId="{2BC09B1D-53A2-4441-9326-8439BCCDC848}" srcOrd="1" destOrd="0" parTransId="{3B4380BB-50EA-4096-AC69-5499DD5F212F}" sibTransId="{CF7E2F94-5041-478A-A3EE-14A40F01DC82}"/>
    <dgm:cxn modelId="{4A456E1B-9641-4BD6-98A8-3E5283CFBD03}" type="presOf" srcId="{4CB0A069-3471-4D75-8C73-75DE53E0E4AF}" destId="{5BA37E30-0CA4-4BBD-B631-6427EAE2F520}" srcOrd="0" destOrd="0" presId="urn:microsoft.com/office/officeart/2005/8/layout/hProcess11"/>
    <dgm:cxn modelId="{04E9E4D9-93CC-4E92-ADEB-B0B880DE80CD}" type="presOf" srcId="{9AE19D7D-8E80-43C9-8C67-B2FC7922440C}" destId="{BBA00F42-9DD1-4B2B-9664-2ADAF73D0E81}" srcOrd="0" destOrd="0" presId="urn:microsoft.com/office/officeart/2005/8/layout/hProcess11"/>
    <dgm:cxn modelId="{A7FE15DB-D8A5-4BD6-BE82-D211753E8F26}" srcId="{B79711E0-8002-4CD2-927B-AC5227A677C1}" destId="{80764E88-34F5-4646-B514-522FB1A09DB4}" srcOrd="0" destOrd="0" parTransId="{03776227-BC39-4C49-8C58-06E1860A6156}" sibTransId="{5DA50FF7-BE2A-4AA4-BE33-F6ACBCD07215}"/>
    <dgm:cxn modelId="{51BFF0DD-8A61-4063-B674-5D92F9848BA2}" type="presOf" srcId="{A94CEEB5-4893-4B29-A1E3-75C4E497BA7E}" destId="{00FAB30A-F4E6-42A9-86C2-38DDE0B857DD}" srcOrd="0" destOrd="0" presId="urn:microsoft.com/office/officeart/2005/8/layout/hProcess11"/>
    <dgm:cxn modelId="{66D503BF-2848-4BF9-91AD-4814FCC6B6AD}" type="presOf" srcId="{B691455B-9843-4B7C-94D1-293ED0317277}" destId="{E7246590-CB4C-41B8-AA71-C0A102D0CCFA}" srcOrd="0" destOrd="0" presId="urn:microsoft.com/office/officeart/2005/8/layout/hProcess11"/>
    <dgm:cxn modelId="{4A0CB9A6-10D2-497E-8F38-98D6D37D62EF}" type="presOf" srcId="{EC8A7A26-BF50-4F4D-9CA1-366FF1FC2B4F}" destId="{25123729-E94A-4496-8381-3A57E4A92AE4}" srcOrd="0" destOrd="2" presId="urn:microsoft.com/office/officeart/2005/8/layout/hProcess11"/>
    <dgm:cxn modelId="{B61E6601-86B7-42AA-893C-370B410CE68F}" srcId="{4CB0A069-3471-4D75-8C73-75DE53E0E4AF}" destId="{EA30B59A-520E-4799-A568-75038D233610}" srcOrd="0" destOrd="0" parTransId="{0B4B552A-899C-4BE0-9416-9CBD95D39418}" sibTransId="{8F15BE4C-3BA7-4AA3-9B64-C85DB18864E3}"/>
    <dgm:cxn modelId="{C5D51C00-7382-488B-A8EC-F2CC2FD031F7}" type="presOf" srcId="{050E4D1E-D1C0-42DA-81C5-D5BAD807ED21}" destId="{25123729-E94A-4496-8381-3A57E4A92AE4}" srcOrd="0" destOrd="1" presId="urn:microsoft.com/office/officeart/2005/8/layout/hProcess11"/>
    <dgm:cxn modelId="{6D28D0AF-F1ED-4B38-8151-36B487870303}" type="presOf" srcId="{5168DCE3-0AED-4762-92A9-B996AEE52B3D}" destId="{BBA00F42-9DD1-4B2B-9664-2ADAF73D0E81}" srcOrd="0" destOrd="1" presId="urn:microsoft.com/office/officeart/2005/8/layout/hProcess11"/>
    <dgm:cxn modelId="{FC0E56FD-F23F-4D2A-B6B2-6B1DA9301DEB}" srcId="{35E87E5B-BA3D-4D54-A32F-36F0FC078B17}" destId="{A94CEEB5-4893-4B29-A1E3-75C4E497BA7E}" srcOrd="5" destOrd="0" parTransId="{03BA8786-1228-41C1-93AF-C9A74802B9BA}" sibTransId="{C4A49305-D0AF-414C-ABF4-24B5D6FA6103}"/>
    <dgm:cxn modelId="{9453066E-FC8B-49E5-8B72-A1C17818DE0D}" srcId="{A94CEEB5-4893-4B29-A1E3-75C4E497BA7E}" destId="{3339A769-299E-476C-8F90-EF5F1C1758FD}" srcOrd="0" destOrd="0" parTransId="{7980F9A9-37FD-4173-B793-31A3BB338287}" sibTransId="{48E59194-DEEB-43D6-9EE0-4C7F7386574B}"/>
    <dgm:cxn modelId="{3894C44B-56CC-4CA4-81B3-C2089279E5C5}" type="presOf" srcId="{988D791D-FE02-41FB-BD02-2C0925FFF67C}" destId="{10BF973B-67CB-426D-A3D2-E1749F105C98}" srcOrd="0" destOrd="1" presId="urn:microsoft.com/office/officeart/2005/8/layout/hProcess11"/>
    <dgm:cxn modelId="{51075D2F-386C-47CD-8434-7A1968255CED}" srcId="{35E87E5B-BA3D-4D54-A32F-36F0FC078B17}" destId="{4CB0A069-3471-4D75-8C73-75DE53E0E4AF}" srcOrd="4" destOrd="0" parTransId="{6E1B8F45-1E13-4400-8FD9-FED785499134}" sibTransId="{70A94FD6-8EB7-4D64-8E99-25A7DF9260CF}"/>
    <dgm:cxn modelId="{07703039-8A4D-4E2F-9946-D26E84A2D813}" type="presOf" srcId="{85D747AA-2611-4E42-8734-A3884CD4C9DD}" destId="{25123729-E94A-4496-8381-3A57E4A92AE4}" srcOrd="0" destOrd="0" presId="urn:microsoft.com/office/officeart/2005/8/layout/hProcess11"/>
    <dgm:cxn modelId="{3D0F6AB7-C1F5-4019-BF6E-95068D9DA6F9}" type="presOf" srcId="{EA30B59A-520E-4799-A568-75038D233610}" destId="{5BA37E30-0CA4-4BBD-B631-6427EAE2F520}" srcOrd="0" destOrd="1" presId="urn:microsoft.com/office/officeart/2005/8/layout/hProcess11"/>
    <dgm:cxn modelId="{DF55CA96-DFA4-48AA-8EBB-A71E70C763CD}" type="presOf" srcId="{6418212B-9DDA-4D49-9EF3-829FA511216C}" destId="{E7246590-CB4C-41B8-AA71-C0A102D0CCFA}" srcOrd="0" destOrd="3" presId="urn:microsoft.com/office/officeart/2005/8/layout/hProcess11"/>
    <dgm:cxn modelId="{3CB0921B-835B-4AF8-AC9E-AA5BFDD00510}" type="presOf" srcId="{477F6281-34E0-4C96-A181-B4DE4AF8DADC}" destId="{E7246590-CB4C-41B8-AA71-C0A102D0CCFA}" srcOrd="0" destOrd="2" presId="urn:microsoft.com/office/officeart/2005/8/layout/hProcess11"/>
    <dgm:cxn modelId="{5DCFFDB6-EF7B-4314-B98D-1BCEDE927F33}" srcId="{9AE19D7D-8E80-43C9-8C67-B2FC7922440C}" destId="{5168DCE3-0AED-4762-92A9-B996AEE52B3D}" srcOrd="0" destOrd="0" parTransId="{D26F004E-8D9F-449C-96FE-868494C39BED}" sibTransId="{AF862692-9670-418D-A3B8-24F5F4B75FD9}"/>
    <dgm:cxn modelId="{59BF709D-16CD-41C9-9C77-2245D4E17267}" type="presOf" srcId="{2CC6313D-0C22-45B9-A838-753F24712E1B}" destId="{25123729-E94A-4496-8381-3A57E4A92AE4}" srcOrd="0" destOrd="3" presId="urn:microsoft.com/office/officeart/2005/8/layout/hProcess11"/>
    <dgm:cxn modelId="{DD82F90C-2EB6-4656-A961-1775A870B3B1}" srcId="{B691455B-9843-4B7C-94D1-293ED0317277}" destId="{6418212B-9DDA-4D49-9EF3-829FA511216C}" srcOrd="2" destOrd="0" parTransId="{D8942DB0-D0E5-4D9F-82FB-4B86111C74C8}" sibTransId="{1E8ADD76-0B32-40D8-9C83-543C0B6024A7}"/>
    <dgm:cxn modelId="{7D15F790-010E-4F4C-932D-CC148DA096B7}" type="presOf" srcId="{35E87E5B-BA3D-4D54-A32F-36F0FC078B17}" destId="{2A36369C-8CBB-41DE-833A-70188589EA90}" srcOrd="0" destOrd="0" presId="urn:microsoft.com/office/officeart/2005/8/layout/hProcess11"/>
    <dgm:cxn modelId="{E3275FF9-9594-4DB9-B2D7-04C2F68557BE}" srcId="{35E87E5B-BA3D-4D54-A32F-36F0FC078B17}" destId="{9AE19D7D-8E80-43C9-8C67-B2FC7922440C}" srcOrd="6" destOrd="0" parTransId="{FC6761B7-02E1-414B-A65B-F1B889CC601B}" sibTransId="{8BF7D7E2-EB71-40E9-936A-778B99E16224}"/>
    <dgm:cxn modelId="{10739713-B939-4DCA-AA26-20FE327300C5}" srcId="{AA0FB42D-F505-41D1-93D8-69239A1E5988}" destId="{988D791D-FE02-41FB-BD02-2C0925FFF67C}" srcOrd="0" destOrd="0" parTransId="{AAA8D846-F3E4-459A-BAA4-6083F2E6D60A}" sibTransId="{BA1378B1-8617-4EE1-8E8B-B2533C6D6348}"/>
    <dgm:cxn modelId="{50E75454-BBB5-44D6-9E1A-D88EC96CBC79}" type="presOf" srcId="{80764E88-34F5-4646-B514-522FB1A09DB4}" destId="{33D450F5-92A7-4E5D-BF9A-C8B1993EA852}" srcOrd="0" destOrd="1" presId="urn:microsoft.com/office/officeart/2005/8/layout/hProcess11"/>
    <dgm:cxn modelId="{2A09ACBE-5C6F-4035-B7D3-1B52E11526DE}" type="presOf" srcId="{2BC09B1D-53A2-4441-9326-8439BCCDC848}" destId="{5BA37E30-0CA4-4BBD-B631-6427EAE2F520}" srcOrd="0" destOrd="2" presId="urn:microsoft.com/office/officeart/2005/8/layout/hProcess11"/>
    <dgm:cxn modelId="{62C45217-5896-45B9-AA38-909D55839ABA}" type="presOf" srcId="{AA0FB42D-F505-41D1-93D8-69239A1E5988}" destId="{10BF973B-67CB-426D-A3D2-E1749F105C98}" srcOrd="0" destOrd="0" presId="urn:microsoft.com/office/officeart/2005/8/layout/hProcess11"/>
    <dgm:cxn modelId="{A51EDC80-5A55-419E-9E13-00972C032206}" type="presOf" srcId="{B79711E0-8002-4CD2-927B-AC5227A677C1}" destId="{33D450F5-92A7-4E5D-BF9A-C8B1993EA852}" srcOrd="0" destOrd="0" presId="urn:microsoft.com/office/officeart/2005/8/layout/hProcess11"/>
    <dgm:cxn modelId="{94829B2F-6BDE-4271-BBBA-B14D075C242B}" type="presParOf" srcId="{2A36369C-8CBB-41DE-833A-70188589EA90}" destId="{A61C448A-D657-46AA-9173-FCD0356CB4A1}" srcOrd="0" destOrd="0" presId="urn:microsoft.com/office/officeart/2005/8/layout/hProcess11"/>
    <dgm:cxn modelId="{F3828471-C13E-4218-9324-EA5D019531A6}" type="presParOf" srcId="{2A36369C-8CBB-41DE-833A-70188589EA90}" destId="{C47AC52B-88F9-4BD3-8BF0-A4371DD0601F}" srcOrd="1" destOrd="0" presId="urn:microsoft.com/office/officeart/2005/8/layout/hProcess11"/>
    <dgm:cxn modelId="{2532DEE8-ED68-413D-BB20-C7676AA4F804}" type="presParOf" srcId="{C47AC52B-88F9-4BD3-8BF0-A4371DD0601F}" destId="{55D7A370-7E0C-4919-AFD5-149669F34F49}" srcOrd="0" destOrd="0" presId="urn:microsoft.com/office/officeart/2005/8/layout/hProcess11"/>
    <dgm:cxn modelId="{0B7B0CCA-62CB-4B29-B0F5-C8DFF2A55E0A}" type="presParOf" srcId="{55D7A370-7E0C-4919-AFD5-149669F34F49}" destId="{25123729-E94A-4496-8381-3A57E4A92AE4}" srcOrd="0" destOrd="0" presId="urn:microsoft.com/office/officeart/2005/8/layout/hProcess11"/>
    <dgm:cxn modelId="{F08DAC1E-8294-4F97-8E7E-A78B530749C9}" type="presParOf" srcId="{55D7A370-7E0C-4919-AFD5-149669F34F49}" destId="{18C8437D-C2E2-4860-A2BB-B9DBD6716667}" srcOrd="1" destOrd="0" presId="urn:microsoft.com/office/officeart/2005/8/layout/hProcess11"/>
    <dgm:cxn modelId="{D6A7E9EC-8AC3-41AA-91CB-417A518E74A5}" type="presParOf" srcId="{55D7A370-7E0C-4919-AFD5-149669F34F49}" destId="{226C260F-AC70-40B0-8B45-2E557DD8761C}" srcOrd="2" destOrd="0" presId="urn:microsoft.com/office/officeart/2005/8/layout/hProcess11"/>
    <dgm:cxn modelId="{1A5AEA0A-7996-4C3A-AE23-73B7872F8CE6}" type="presParOf" srcId="{C47AC52B-88F9-4BD3-8BF0-A4371DD0601F}" destId="{83DA53DA-927E-4583-A74B-7B7006041962}" srcOrd="1" destOrd="0" presId="urn:microsoft.com/office/officeart/2005/8/layout/hProcess11"/>
    <dgm:cxn modelId="{64D9E86D-6673-4981-94AE-5D13174F3CDF}" type="presParOf" srcId="{C47AC52B-88F9-4BD3-8BF0-A4371DD0601F}" destId="{A135CA47-8B0A-47B0-86AE-50DF2DD7EEEB}" srcOrd="2" destOrd="0" presId="urn:microsoft.com/office/officeart/2005/8/layout/hProcess11"/>
    <dgm:cxn modelId="{74FCE00E-4FB4-4E4B-AB62-B0152064E027}" type="presParOf" srcId="{A135CA47-8B0A-47B0-86AE-50DF2DD7EEEB}" destId="{E7246590-CB4C-41B8-AA71-C0A102D0CCFA}" srcOrd="0" destOrd="0" presId="urn:microsoft.com/office/officeart/2005/8/layout/hProcess11"/>
    <dgm:cxn modelId="{DCBE904F-477C-402D-9C99-D8C7328566AD}" type="presParOf" srcId="{A135CA47-8B0A-47B0-86AE-50DF2DD7EEEB}" destId="{6E393AAA-96C4-4328-9E77-5D7B693FE582}" srcOrd="1" destOrd="0" presId="urn:microsoft.com/office/officeart/2005/8/layout/hProcess11"/>
    <dgm:cxn modelId="{66325FE4-A269-4758-9A16-C42AA0DA54CE}" type="presParOf" srcId="{A135CA47-8B0A-47B0-86AE-50DF2DD7EEEB}" destId="{1E3A8101-E2FB-475D-A177-15E57F6A1A58}" srcOrd="2" destOrd="0" presId="urn:microsoft.com/office/officeart/2005/8/layout/hProcess11"/>
    <dgm:cxn modelId="{C1628C77-4CE8-4A31-96D9-DE9273149879}" type="presParOf" srcId="{C47AC52B-88F9-4BD3-8BF0-A4371DD0601F}" destId="{594DC121-5A6A-48B0-B3CD-64B6237B3CFC}" srcOrd="3" destOrd="0" presId="urn:microsoft.com/office/officeart/2005/8/layout/hProcess11"/>
    <dgm:cxn modelId="{85B273C2-CD79-4C43-838C-F819CB53F386}" type="presParOf" srcId="{C47AC52B-88F9-4BD3-8BF0-A4371DD0601F}" destId="{B2DDC656-66D5-411B-B57F-DF21838DD7AE}" srcOrd="4" destOrd="0" presId="urn:microsoft.com/office/officeart/2005/8/layout/hProcess11"/>
    <dgm:cxn modelId="{4FCE6403-A902-409D-8ECA-535CE019A80D}" type="presParOf" srcId="{B2DDC656-66D5-411B-B57F-DF21838DD7AE}" destId="{33D450F5-92A7-4E5D-BF9A-C8B1993EA852}" srcOrd="0" destOrd="0" presId="urn:microsoft.com/office/officeart/2005/8/layout/hProcess11"/>
    <dgm:cxn modelId="{CDFB40E4-6796-4B70-8527-870CE1579101}" type="presParOf" srcId="{B2DDC656-66D5-411B-B57F-DF21838DD7AE}" destId="{633E5278-841C-48D5-94B3-5C2D1589C622}" srcOrd="1" destOrd="0" presId="urn:microsoft.com/office/officeart/2005/8/layout/hProcess11"/>
    <dgm:cxn modelId="{D4DAF7BB-5711-45CA-9805-304D949D222A}" type="presParOf" srcId="{B2DDC656-66D5-411B-B57F-DF21838DD7AE}" destId="{98947502-295E-4B2C-BF94-95BF1C1A98FA}" srcOrd="2" destOrd="0" presId="urn:microsoft.com/office/officeart/2005/8/layout/hProcess11"/>
    <dgm:cxn modelId="{F03AA778-AB17-4A2E-9394-CBE21E638044}" type="presParOf" srcId="{C47AC52B-88F9-4BD3-8BF0-A4371DD0601F}" destId="{16509D3A-0F90-4F83-BEC3-62E2DAC3449F}" srcOrd="5" destOrd="0" presId="urn:microsoft.com/office/officeart/2005/8/layout/hProcess11"/>
    <dgm:cxn modelId="{8800A4B4-EC55-4732-A645-CF459DB2808E}" type="presParOf" srcId="{C47AC52B-88F9-4BD3-8BF0-A4371DD0601F}" destId="{380E3832-FA88-4A69-A621-60104FE1D50B}" srcOrd="6" destOrd="0" presId="urn:microsoft.com/office/officeart/2005/8/layout/hProcess11"/>
    <dgm:cxn modelId="{17BA807A-8BDD-4807-982F-5F26C7776905}" type="presParOf" srcId="{380E3832-FA88-4A69-A621-60104FE1D50B}" destId="{10BF973B-67CB-426D-A3D2-E1749F105C98}" srcOrd="0" destOrd="0" presId="urn:microsoft.com/office/officeart/2005/8/layout/hProcess11"/>
    <dgm:cxn modelId="{207A6FF6-7F76-4197-A423-876F3BC0B9C2}" type="presParOf" srcId="{380E3832-FA88-4A69-A621-60104FE1D50B}" destId="{2D87C6C3-D69F-4EB2-BD9D-7C36554F851A}" srcOrd="1" destOrd="0" presId="urn:microsoft.com/office/officeart/2005/8/layout/hProcess11"/>
    <dgm:cxn modelId="{76E9D3BA-A3B9-4345-B971-8666E9777018}" type="presParOf" srcId="{380E3832-FA88-4A69-A621-60104FE1D50B}" destId="{ED4E30C8-DB1E-476B-BAB2-6B34F7841F0D}" srcOrd="2" destOrd="0" presId="urn:microsoft.com/office/officeart/2005/8/layout/hProcess11"/>
    <dgm:cxn modelId="{AF14E5E4-4A78-40D9-B897-E4C84DBD064E}" type="presParOf" srcId="{C47AC52B-88F9-4BD3-8BF0-A4371DD0601F}" destId="{BFCAC4E5-0368-42D1-8C33-7E4192E3C9A3}" srcOrd="7" destOrd="0" presId="urn:microsoft.com/office/officeart/2005/8/layout/hProcess11"/>
    <dgm:cxn modelId="{EE35D172-04C0-4673-9E7F-0D5DD8C3214E}" type="presParOf" srcId="{C47AC52B-88F9-4BD3-8BF0-A4371DD0601F}" destId="{7468FD68-825F-4AC9-BB28-1107637C9666}" srcOrd="8" destOrd="0" presId="urn:microsoft.com/office/officeart/2005/8/layout/hProcess11"/>
    <dgm:cxn modelId="{98D0F56D-4E65-4204-8610-4BC6F19A6396}" type="presParOf" srcId="{7468FD68-825F-4AC9-BB28-1107637C9666}" destId="{5BA37E30-0CA4-4BBD-B631-6427EAE2F520}" srcOrd="0" destOrd="0" presId="urn:microsoft.com/office/officeart/2005/8/layout/hProcess11"/>
    <dgm:cxn modelId="{5FA151D5-51E6-4172-B916-37A195C54157}" type="presParOf" srcId="{7468FD68-825F-4AC9-BB28-1107637C9666}" destId="{2F75779A-1FF6-4BF6-8776-9B0284D070A3}" srcOrd="1" destOrd="0" presId="urn:microsoft.com/office/officeart/2005/8/layout/hProcess11"/>
    <dgm:cxn modelId="{9A9AE431-A5C1-49D9-A9B2-75B9A999083B}" type="presParOf" srcId="{7468FD68-825F-4AC9-BB28-1107637C9666}" destId="{3C6AB278-FDDB-4FB9-94B0-38685AC2465B}" srcOrd="2" destOrd="0" presId="urn:microsoft.com/office/officeart/2005/8/layout/hProcess11"/>
    <dgm:cxn modelId="{1A604354-2A3C-49FF-A388-CDD8060BB3F3}" type="presParOf" srcId="{C47AC52B-88F9-4BD3-8BF0-A4371DD0601F}" destId="{5EA6A0D4-800C-4242-992F-71D1B2497A62}" srcOrd="9" destOrd="0" presId="urn:microsoft.com/office/officeart/2005/8/layout/hProcess11"/>
    <dgm:cxn modelId="{F7ECA422-5D2C-422A-99B9-F8DAC7487869}" type="presParOf" srcId="{C47AC52B-88F9-4BD3-8BF0-A4371DD0601F}" destId="{6E1EA914-AAFA-4F72-B2C7-0C2BF1C1FF64}" srcOrd="10" destOrd="0" presId="urn:microsoft.com/office/officeart/2005/8/layout/hProcess11"/>
    <dgm:cxn modelId="{ED951AAB-A341-45F7-838B-ABC59F58CFA7}" type="presParOf" srcId="{6E1EA914-AAFA-4F72-B2C7-0C2BF1C1FF64}" destId="{00FAB30A-F4E6-42A9-86C2-38DDE0B857DD}" srcOrd="0" destOrd="0" presId="urn:microsoft.com/office/officeart/2005/8/layout/hProcess11"/>
    <dgm:cxn modelId="{EDAE793D-5B5C-40DC-BE04-AB66C6648219}" type="presParOf" srcId="{6E1EA914-AAFA-4F72-B2C7-0C2BF1C1FF64}" destId="{3748B11D-A416-499D-AA72-5126FC6E3165}" srcOrd="1" destOrd="0" presId="urn:microsoft.com/office/officeart/2005/8/layout/hProcess11"/>
    <dgm:cxn modelId="{604541C9-7D3A-4703-8B0C-36DF52ECAB0C}" type="presParOf" srcId="{6E1EA914-AAFA-4F72-B2C7-0C2BF1C1FF64}" destId="{50EA8669-3889-43A6-A8CE-9C1639C3C72E}" srcOrd="2" destOrd="0" presId="urn:microsoft.com/office/officeart/2005/8/layout/hProcess11"/>
    <dgm:cxn modelId="{70169FC9-235A-4472-8BF4-23728954DFB0}" type="presParOf" srcId="{C47AC52B-88F9-4BD3-8BF0-A4371DD0601F}" destId="{95A3C827-AFAE-4B85-911B-2B6B9C350A8B}" srcOrd="11" destOrd="0" presId="urn:microsoft.com/office/officeart/2005/8/layout/hProcess11"/>
    <dgm:cxn modelId="{A8CEFCD7-3C48-43FB-A354-FED79F9A0902}" type="presParOf" srcId="{C47AC52B-88F9-4BD3-8BF0-A4371DD0601F}" destId="{B299E66C-4F6A-40B0-9005-D2FF8CAA5A02}" srcOrd="12" destOrd="0" presId="urn:microsoft.com/office/officeart/2005/8/layout/hProcess11"/>
    <dgm:cxn modelId="{CA010BA9-F5BD-497D-BAEC-F9AC1690B535}" type="presParOf" srcId="{B299E66C-4F6A-40B0-9005-D2FF8CAA5A02}" destId="{BBA00F42-9DD1-4B2B-9664-2ADAF73D0E81}" srcOrd="0" destOrd="0" presId="urn:microsoft.com/office/officeart/2005/8/layout/hProcess11"/>
    <dgm:cxn modelId="{EAD57D6C-D2A9-478A-84D8-18802478149F}" type="presParOf" srcId="{B299E66C-4F6A-40B0-9005-D2FF8CAA5A02}" destId="{5664CA20-273B-4DEE-B55C-15C5770AE9E9}" srcOrd="1" destOrd="0" presId="urn:microsoft.com/office/officeart/2005/8/layout/hProcess11"/>
    <dgm:cxn modelId="{6E02D3EE-5653-416B-A011-8EE5C67EACBE}" type="presParOf" srcId="{B299E66C-4F6A-40B0-9005-D2FF8CAA5A02}" destId="{D4E11E81-5878-4942-8C3B-A39145EC0025}" srcOrd="2" destOrd="0" presId="urn:microsoft.com/office/officeart/2005/8/layout/hProcess11"/>
  </dgm:cxnLst>
  <dgm:bg/>
  <dgm:whole>
    <a:ln w="57150"/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5E87E5B-BA3D-4D54-A32F-36F0FC078B17}" type="doc">
      <dgm:prSet loTypeId="urn:microsoft.com/office/officeart/2005/8/layout/hProcess11" loCatId="process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5D747AA-2611-4E42-8734-A3884CD4C9DD}">
      <dgm:prSet custT="1"/>
      <dgm:spPr/>
      <dgm:t>
        <a:bodyPr/>
        <a:lstStyle/>
        <a:p>
          <a:pPr rtl="0">
            <a:lnSpc>
              <a:spcPct val="90000"/>
            </a:lnSpc>
            <a:spcAft>
              <a:spcPct val="35000"/>
            </a:spcAft>
          </a:pPr>
          <a:r>
            <a:rPr lang="en-US" sz="1600" b="1" dirty="0" smtClean="0"/>
            <a:t>Determine &amp; Announce Provisional Auction Winner</a:t>
          </a:r>
          <a:endParaRPr lang="en-US" sz="1600" b="1" dirty="0"/>
        </a:p>
      </dgm:t>
    </dgm:pt>
    <dgm:pt modelId="{5AA41FBB-9A39-4364-ADEA-CB4EB8873FCC}" type="parTrans" cxnId="{C12B78D4-CB50-4ACC-B0EF-7765C2791021}">
      <dgm:prSet/>
      <dgm:spPr/>
      <dgm:t>
        <a:bodyPr/>
        <a:lstStyle/>
        <a:p>
          <a:endParaRPr lang="en-US"/>
        </a:p>
      </dgm:t>
    </dgm:pt>
    <dgm:pt modelId="{3C58C942-7880-423F-8962-FA6E7638A73D}" type="sibTrans" cxnId="{C12B78D4-CB50-4ACC-B0EF-7765C2791021}">
      <dgm:prSet/>
      <dgm:spPr/>
      <dgm:t>
        <a:bodyPr/>
        <a:lstStyle/>
        <a:p>
          <a:endParaRPr lang="en-US"/>
        </a:p>
      </dgm:t>
    </dgm:pt>
    <dgm:pt modelId="{AA0FB42D-F505-41D1-93D8-69239A1E5988}">
      <dgm:prSet custT="1"/>
      <dgm:spPr/>
      <dgm:t>
        <a:bodyPr/>
        <a:lstStyle/>
        <a:p>
          <a:pPr algn="l" rtl="0"/>
          <a:r>
            <a:rPr lang="en-US" sz="1600" b="1" i="0" dirty="0" smtClean="0"/>
            <a:t>Send Auction Results to DOJ</a:t>
          </a:r>
        </a:p>
        <a:p>
          <a:pPr algn="l" rtl="0"/>
          <a:r>
            <a:rPr lang="en-US" sz="1100" b="0" i="0" dirty="0" smtClean="0">
              <a:latin typeface="Georgia"/>
            </a:rPr>
            <a:t>•</a:t>
          </a:r>
          <a:r>
            <a:rPr lang="en-US" sz="1100" b="0" i="0" dirty="0" smtClean="0"/>
            <a:t>30 Day Antitrust Review</a:t>
          </a:r>
          <a:endParaRPr lang="en-US" sz="1100" b="1" dirty="0" smtClean="0"/>
        </a:p>
      </dgm:t>
    </dgm:pt>
    <dgm:pt modelId="{B80F34F7-E815-4EBC-8E16-C21800B8267D}" type="parTrans" cxnId="{4ABB581A-3924-408F-AD86-96A83F5A7DD5}">
      <dgm:prSet/>
      <dgm:spPr/>
      <dgm:t>
        <a:bodyPr/>
        <a:lstStyle/>
        <a:p>
          <a:endParaRPr lang="en-US"/>
        </a:p>
      </dgm:t>
    </dgm:pt>
    <dgm:pt modelId="{DBB38D2A-73A7-40CE-9FFB-3A43188BEAC7}" type="sibTrans" cxnId="{4ABB581A-3924-408F-AD86-96A83F5A7DD5}">
      <dgm:prSet/>
      <dgm:spPr/>
      <dgm:t>
        <a:bodyPr/>
        <a:lstStyle/>
        <a:p>
          <a:endParaRPr lang="en-US"/>
        </a:p>
      </dgm:t>
    </dgm:pt>
    <dgm:pt modelId="{4CB0A069-3471-4D75-8C73-75DE53E0E4AF}">
      <dgm:prSet custT="1"/>
      <dgm:spPr/>
      <dgm:t>
        <a:bodyPr/>
        <a:lstStyle/>
        <a:p>
          <a:pPr algn="l" rtl="0">
            <a:lnSpc>
              <a:spcPct val="90000"/>
            </a:lnSpc>
            <a:spcAft>
              <a:spcPct val="35000"/>
            </a:spcAft>
          </a:pPr>
          <a:r>
            <a:rPr lang="en-US" sz="1600" b="1" dirty="0" smtClean="0"/>
            <a:t>Send Lease to Winner</a:t>
          </a:r>
          <a:endParaRPr lang="en-US" sz="1600" b="1" dirty="0"/>
        </a:p>
      </dgm:t>
    </dgm:pt>
    <dgm:pt modelId="{6E1B8F45-1E13-4400-8FD9-FED785499134}" type="parTrans" cxnId="{51075D2F-386C-47CD-8434-7A1968255CED}">
      <dgm:prSet/>
      <dgm:spPr/>
      <dgm:t>
        <a:bodyPr/>
        <a:lstStyle/>
        <a:p>
          <a:endParaRPr lang="en-US"/>
        </a:p>
      </dgm:t>
    </dgm:pt>
    <dgm:pt modelId="{70A94FD6-8EB7-4D64-8E99-25A7DF9260CF}" type="sibTrans" cxnId="{51075D2F-386C-47CD-8434-7A1968255CED}">
      <dgm:prSet/>
      <dgm:spPr/>
      <dgm:t>
        <a:bodyPr/>
        <a:lstStyle/>
        <a:p>
          <a:endParaRPr lang="en-US"/>
        </a:p>
      </dgm:t>
    </dgm:pt>
    <dgm:pt modelId="{3ABA07DD-0DD5-43F0-9134-EF024CA14E12}">
      <dgm:prSet custT="1"/>
      <dgm:spPr/>
      <dgm:t>
        <a:bodyPr/>
        <a:lstStyle/>
        <a:p>
          <a:pPr algn="l" rtl="0"/>
          <a:r>
            <a:rPr lang="en-US" sz="1600" b="1" dirty="0" smtClean="0"/>
            <a:t>Refund Bid Deposits of Non-winners(s)</a:t>
          </a:r>
          <a:endParaRPr lang="en-US" sz="1600" b="1" i="0" dirty="0"/>
        </a:p>
      </dgm:t>
    </dgm:pt>
    <dgm:pt modelId="{D4792285-7E6A-400C-8FFB-35489F2820FC}" type="parTrans" cxnId="{9F70C94F-CD83-4084-8E09-5B17A308EF69}">
      <dgm:prSet/>
      <dgm:spPr/>
      <dgm:t>
        <a:bodyPr/>
        <a:lstStyle/>
        <a:p>
          <a:endParaRPr lang="en-US"/>
        </a:p>
      </dgm:t>
    </dgm:pt>
    <dgm:pt modelId="{7F77F9C3-A8FC-4C41-9555-102ACB479110}" type="sibTrans" cxnId="{9F70C94F-CD83-4084-8E09-5B17A308EF69}">
      <dgm:prSet/>
      <dgm:spPr/>
      <dgm:t>
        <a:bodyPr/>
        <a:lstStyle/>
        <a:p>
          <a:endParaRPr lang="en-US"/>
        </a:p>
      </dgm:t>
    </dgm:pt>
    <dgm:pt modelId="{E04FAB46-C085-427C-BED2-6823D9E99B19}">
      <dgm:prSet custT="1"/>
      <dgm:spPr/>
      <dgm:t>
        <a:bodyPr/>
        <a:lstStyle/>
        <a:p>
          <a:pPr algn="l" rtl="0">
            <a:lnSpc>
              <a:spcPct val="90000"/>
            </a:lnSpc>
            <a:spcAft>
              <a:spcPct val="35000"/>
            </a:spcAft>
          </a:pPr>
          <a:r>
            <a:rPr lang="en-US" sz="1100" b="0" dirty="0" smtClean="0"/>
            <a:t>45 Days to pay first year's rent</a:t>
          </a:r>
          <a:endParaRPr lang="en-US" sz="1100" b="0" dirty="0"/>
        </a:p>
      </dgm:t>
    </dgm:pt>
    <dgm:pt modelId="{36D90CA6-AAD5-4E5B-A079-BD39866EB596}" type="parTrans" cxnId="{FC345371-A152-495E-85FC-C69F2E3DFCDB}">
      <dgm:prSet/>
      <dgm:spPr/>
      <dgm:t>
        <a:bodyPr/>
        <a:lstStyle/>
        <a:p>
          <a:endParaRPr lang="en-US"/>
        </a:p>
      </dgm:t>
    </dgm:pt>
    <dgm:pt modelId="{40B7EE5F-C6AE-4159-A03C-67C7DF49268A}" type="sibTrans" cxnId="{FC345371-A152-495E-85FC-C69F2E3DFCDB}">
      <dgm:prSet/>
      <dgm:spPr/>
      <dgm:t>
        <a:bodyPr/>
        <a:lstStyle/>
        <a:p>
          <a:endParaRPr lang="en-US"/>
        </a:p>
      </dgm:t>
    </dgm:pt>
    <dgm:pt modelId="{81A83C2B-47F3-4E8E-BEA4-93F6D0894317}">
      <dgm:prSet custT="1"/>
      <dgm:spPr/>
      <dgm:t>
        <a:bodyPr/>
        <a:lstStyle/>
        <a:p>
          <a:pPr algn="l" rtl="0">
            <a:lnSpc>
              <a:spcPct val="90000"/>
            </a:lnSpc>
            <a:spcAft>
              <a:spcPct val="35000"/>
            </a:spcAft>
          </a:pPr>
          <a:r>
            <a:rPr lang="en-US" sz="1100" b="0" dirty="0" smtClean="0"/>
            <a:t>10 Business days to:</a:t>
          </a:r>
          <a:endParaRPr lang="en-US" sz="1100" b="0" dirty="0"/>
        </a:p>
      </dgm:t>
    </dgm:pt>
    <dgm:pt modelId="{968F0263-D254-433F-B243-6B2A7E60CAC3}" type="parTrans" cxnId="{B92244B7-F3FC-4491-B193-7D74291CB2D2}">
      <dgm:prSet/>
      <dgm:spPr/>
      <dgm:t>
        <a:bodyPr/>
        <a:lstStyle/>
        <a:p>
          <a:endParaRPr lang="en-US"/>
        </a:p>
      </dgm:t>
    </dgm:pt>
    <dgm:pt modelId="{C00EEA14-F83F-4E8D-96C2-4E4D60B5AA9F}" type="sibTrans" cxnId="{B92244B7-F3FC-4491-B193-7D74291CB2D2}">
      <dgm:prSet/>
      <dgm:spPr/>
      <dgm:t>
        <a:bodyPr/>
        <a:lstStyle/>
        <a:p>
          <a:endParaRPr lang="en-US"/>
        </a:p>
      </dgm:t>
    </dgm:pt>
    <dgm:pt modelId="{219DB33F-C160-48A6-8299-A486A212FCA6}">
      <dgm:prSet custT="1"/>
      <dgm:spPr/>
      <dgm:t>
        <a:bodyPr/>
        <a:lstStyle/>
        <a:p>
          <a:pPr algn="l" rtl="0">
            <a:lnSpc>
              <a:spcPct val="90000"/>
            </a:lnSpc>
            <a:spcAft>
              <a:spcPct val="35000"/>
            </a:spcAft>
          </a:pPr>
          <a:r>
            <a:rPr lang="en-US" sz="1100" b="0" dirty="0" smtClean="0"/>
            <a:t>Return Signed Lease Copies</a:t>
          </a:r>
          <a:endParaRPr lang="en-US" sz="1100" b="0" dirty="0"/>
        </a:p>
      </dgm:t>
    </dgm:pt>
    <dgm:pt modelId="{E48E49F1-2989-4069-8E83-5FF0D33C3C24}" type="parTrans" cxnId="{D5C9933F-0462-41D4-89AA-64B338ECD04E}">
      <dgm:prSet/>
      <dgm:spPr/>
      <dgm:t>
        <a:bodyPr/>
        <a:lstStyle/>
        <a:p>
          <a:endParaRPr lang="en-US"/>
        </a:p>
      </dgm:t>
    </dgm:pt>
    <dgm:pt modelId="{C91CA149-68F9-4CC3-8FCF-6818D3712482}" type="sibTrans" cxnId="{D5C9933F-0462-41D4-89AA-64B338ECD04E}">
      <dgm:prSet/>
      <dgm:spPr/>
      <dgm:t>
        <a:bodyPr/>
        <a:lstStyle/>
        <a:p>
          <a:endParaRPr lang="en-US"/>
        </a:p>
      </dgm:t>
    </dgm:pt>
    <dgm:pt modelId="{2DA31060-5AD0-4A61-B190-C9D56EE7B38A}">
      <dgm:prSet custT="1"/>
      <dgm:spPr/>
      <dgm:t>
        <a:bodyPr/>
        <a:lstStyle/>
        <a:p>
          <a:pPr algn="l" rtl="0">
            <a:lnSpc>
              <a:spcPct val="90000"/>
            </a:lnSpc>
            <a:spcAft>
              <a:spcPct val="35000"/>
            </a:spcAft>
          </a:pPr>
          <a:r>
            <a:rPr lang="en-US" sz="1100" b="0" dirty="0" smtClean="0"/>
            <a:t>File financial assurance</a:t>
          </a:r>
          <a:endParaRPr lang="en-US" sz="1100" b="0" dirty="0"/>
        </a:p>
      </dgm:t>
    </dgm:pt>
    <dgm:pt modelId="{0BE31189-FFD6-4689-A05F-B25EE2558BBB}" type="parTrans" cxnId="{A1B5D2D1-6D9F-45DC-92B9-46AD3583A896}">
      <dgm:prSet/>
      <dgm:spPr/>
      <dgm:t>
        <a:bodyPr/>
        <a:lstStyle/>
        <a:p>
          <a:endParaRPr lang="en-US"/>
        </a:p>
      </dgm:t>
    </dgm:pt>
    <dgm:pt modelId="{A76A10A3-9A4D-439A-AD0D-069CC9FC5007}" type="sibTrans" cxnId="{A1B5D2D1-6D9F-45DC-92B9-46AD3583A896}">
      <dgm:prSet/>
      <dgm:spPr/>
      <dgm:t>
        <a:bodyPr/>
        <a:lstStyle/>
        <a:p>
          <a:endParaRPr lang="en-US"/>
        </a:p>
      </dgm:t>
    </dgm:pt>
    <dgm:pt modelId="{B66A1D06-B59C-417B-9425-125EBFBEF788}">
      <dgm:prSet custT="1"/>
      <dgm:spPr/>
      <dgm:t>
        <a:bodyPr/>
        <a:lstStyle/>
        <a:p>
          <a:pPr algn="l" rtl="0">
            <a:lnSpc>
              <a:spcPct val="90000"/>
            </a:lnSpc>
            <a:spcAft>
              <a:spcPct val="35000"/>
            </a:spcAft>
          </a:pPr>
          <a:r>
            <a:rPr lang="en-US" sz="1100" b="0" dirty="0" smtClean="0"/>
            <a:t>Pay Balance of Bonus Bid</a:t>
          </a:r>
          <a:endParaRPr lang="en-US" sz="1100" b="0" dirty="0"/>
        </a:p>
      </dgm:t>
    </dgm:pt>
    <dgm:pt modelId="{FBDE15C1-0D40-4877-B46D-48E73F46D575}" type="parTrans" cxnId="{F0070656-B106-4F55-9450-7C513665E143}">
      <dgm:prSet/>
      <dgm:spPr/>
      <dgm:t>
        <a:bodyPr/>
        <a:lstStyle/>
        <a:p>
          <a:endParaRPr lang="en-US"/>
        </a:p>
      </dgm:t>
    </dgm:pt>
    <dgm:pt modelId="{65A8A65E-1CAE-4F86-B6D8-3E4D448F03C5}" type="sibTrans" cxnId="{F0070656-B106-4F55-9450-7C513665E143}">
      <dgm:prSet/>
      <dgm:spPr/>
      <dgm:t>
        <a:bodyPr/>
        <a:lstStyle/>
        <a:p>
          <a:endParaRPr lang="en-US"/>
        </a:p>
      </dgm:t>
    </dgm:pt>
    <dgm:pt modelId="{75D81C39-637E-4A63-B18D-42262C9C6255}">
      <dgm:prSet custT="1"/>
      <dgm:spPr/>
      <dgm:t>
        <a:bodyPr/>
        <a:lstStyle/>
        <a:p>
          <a:pPr rtl="0">
            <a:lnSpc>
              <a:spcPct val="90000"/>
            </a:lnSpc>
            <a:spcAft>
              <a:spcPct val="35000"/>
            </a:spcAft>
          </a:pPr>
          <a:r>
            <a:rPr lang="en-US" sz="1100" b="0" dirty="0" smtClean="0"/>
            <a:t>Day of Auction Conclusion</a:t>
          </a:r>
          <a:endParaRPr lang="en-US" sz="1100" b="0" dirty="0"/>
        </a:p>
      </dgm:t>
    </dgm:pt>
    <dgm:pt modelId="{1CC1B313-785A-4624-935B-03954FC17169}" type="parTrans" cxnId="{01DFBAB8-03B4-4B48-8D59-561B72DF53F7}">
      <dgm:prSet/>
      <dgm:spPr/>
      <dgm:t>
        <a:bodyPr/>
        <a:lstStyle/>
        <a:p>
          <a:endParaRPr lang="en-US"/>
        </a:p>
      </dgm:t>
    </dgm:pt>
    <dgm:pt modelId="{BC782189-012A-4BD0-93D5-BDB2AA8D9B2F}" type="sibTrans" cxnId="{01DFBAB8-03B4-4B48-8D59-561B72DF53F7}">
      <dgm:prSet/>
      <dgm:spPr/>
      <dgm:t>
        <a:bodyPr/>
        <a:lstStyle/>
        <a:p>
          <a:endParaRPr lang="en-US"/>
        </a:p>
      </dgm:t>
    </dgm:pt>
    <dgm:pt modelId="{24832D2E-CE1E-49A9-BE14-2C1C10E6CF51}">
      <dgm:prSet custT="1"/>
      <dgm:spPr/>
      <dgm:t>
        <a:bodyPr/>
        <a:lstStyle/>
        <a:p>
          <a:pPr algn="l"/>
          <a:r>
            <a:rPr lang="en-US" sz="1600" b="1" dirty="0" smtClean="0"/>
            <a:t>Execute Lease</a:t>
          </a:r>
        </a:p>
      </dgm:t>
    </dgm:pt>
    <dgm:pt modelId="{35D89434-6F99-431C-B808-88B34A9B7C70}" type="parTrans" cxnId="{357F20B5-7F66-4969-9581-668DE47F2DFD}">
      <dgm:prSet/>
      <dgm:spPr/>
      <dgm:t>
        <a:bodyPr/>
        <a:lstStyle/>
        <a:p>
          <a:endParaRPr lang="en-US"/>
        </a:p>
      </dgm:t>
    </dgm:pt>
    <dgm:pt modelId="{25CB0AAD-2FA5-427E-A650-F34A0A4EB12F}" type="sibTrans" cxnId="{357F20B5-7F66-4969-9581-668DE47F2DFD}">
      <dgm:prSet/>
      <dgm:spPr/>
      <dgm:t>
        <a:bodyPr/>
        <a:lstStyle/>
        <a:p>
          <a:endParaRPr lang="en-US"/>
        </a:p>
      </dgm:t>
    </dgm:pt>
    <dgm:pt modelId="{2A36369C-8CBB-41DE-833A-70188589EA90}" type="pres">
      <dgm:prSet presAssocID="{35E87E5B-BA3D-4D54-A32F-36F0FC078B1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61C448A-D657-46AA-9173-FCD0356CB4A1}" type="pres">
      <dgm:prSet presAssocID="{35E87E5B-BA3D-4D54-A32F-36F0FC078B17}" presName="arrow" presStyleLbl="bgShp" presStyleIdx="0" presStyleCnt="1"/>
      <dgm:spPr/>
    </dgm:pt>
    <dgm:pt modelId="{C47AC52B-88F9-4BD3-8BF0-A4371DD0601F}" type="pres">
      <dgm:prSet presAssocID="{35E87E5B-BA3D-4D54-A32F-36F0FC078B17}" presName="points" presStyleCnt="0"/>
      <dgm:spPr/>
    </dgm:pt>
    <dgm:pt modelId="{55D7A370-7E0C-4919-AFD5-149669F34F49}" type="pres">
      <dgm:prSet presAssocID="{85D747AA-2611-4E42-8734-A3884CD4C9DD}" presName="compositeA" presStyleCnt="0"/>
      <dgm:spPr/>
    </dgm:pt>
    <dgm:pt modelId="{25123729-E94A-4496-8381-3A57E4A92AE4}" type="pres">
      <dgm:prSet presAssocID="{85D747AA-2611-4E42-8734-A3884CD4C9DD}" presName="textA" presStyleLbl="revTx" presStyleIdx="0" presStyleCnt="5" custScaleX="11859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8C8437D-C2E2-4860-A2BB-B9DBD6716667}" type="pres">
      <dgm:prSet presAssocID="{85D747AA-2611-4E42-8734-A3884CD4C9DD}" presName="circleA" presStyleLbl="node1" presStyleIdx="0" presStyleCnt="5"/>
      <dgm:spPr/>
    </dgm:pt>
    <dgm:pt modelId="{226C260F-AC70-40B0-8B45-2E557DD8761C}" type="pres">
      <dgm:prSet presAssocID="{85D747AA-2611-4E42-8734-A3884CD4C9DD}" presName="spaceA" presStyleCnt="0"/>
      <dgm:spPr/>
    </dgm:pt>
    <dgm:pt modelId="{83DA53DA-927E-4583-A74B-7B7006041962}" type="pres">
      <dgm:prSet presAssocID="{3C58C942-7880-423F-8962-FA6E7638A73D}" presName="space" presStyleCnt="0"/>
      <dgm:spPr/>
    </dgm:pt>
    <dgm:pt modelId="{BB75CD68-EA9B-4DD5-9889-75D2F2B74AAF}" type="pres">
      <dgm:prSet presAssocID="{AA0FB42D-F505-41D1-93D8-69239A1E5988}" presName="compositeB" presStyleCnt="0"/>
      <dgm:spPr/>
    </dgm:pt>
    <dgm:pt modelId="{81321BFA-321B-420F-B7F4-2B1DD842951E}" type="pres">
      <dgm:prSet presAssocID="{AA0FB42D-F505-41D1-93D8-69239A1E5988}" presName="textB" presStyleLbl="revTx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1B5E347-525F-46B3-B705-81F88C3286A7}" type="pres">
      <dgm:prSet presAssocID="{AA0FB42D-F505-41D1-93D8-69239A1E5988}" presName="circleB" presStyleLbl="node1" presStyleIdx="1" presStyleCnt="5"/>
      <dgm:spPr/>
    </dgm:pt>
    <dgm:pt modelId="{1235A3A4-79BF-4497-848D-836A059FDE44}" type="pres">
      <dgm:prSet presAssocID="{AA0FB42D-F505-41D1-93D8-69239A1E5988}" presName="spaceB" presStyleCnt="0"/>
      <dgm:spPr/>
    </dgm:pt>
    <dgm:pt modelId="{BFCAC4E5-0368-42D1-8C33-7E4192E3C9A3}" type="pres">
      <dgm:prSet presAssocID="{DBB38D2A-73A7-40CE-9FFB-3A43188BEAC7}" presName="space" presStyleCnt="0"/>
      <dgm:spPr/>
    </dgm:pt>
    <dgm:pt modelId="{CDBA5535-C286-4E7B-BB30-20AE5C33FF78}" type="pres">
      <dgm:prSet presAssocID="{3ABA07DD-0DD5-43F0-9134-EF024CA14E12}" presName="compositeA" presStyleCnt="0"/>
      <dgm:spPr/>
    </dgm:pt>
    <dgm:pt modelId="{7FAEFE29-A36E-497E-913E-8D7530D4ED43}" type="pres">
      <dgm:prSet presAssocID="{3ABA07DD-0DD5-43F0-9134-EF024CA14E12}" presName="textA" presStyleLbl="revTx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57D6904-F761-4E3A-99C0-F06AC5121FA6}" type="pres">
      <dgm:prSet presAssocID="{3ABA07DD-0DD5-43F0-9134-EF024CA14E12}" presName="circleA" presStyleLbl="node1" presStyleIdx="2" presStyleCnt="5"/>
      <dgm:spPr/>
    </dgm:pt>
    <dgm:pt modelId="{D99521F7-D44D-4BDF-8557-B5254D41C689}" type="pres">
      <dgm:prSet presAssocID="{3ABA07DD-0DD5-43F0-9134-EF024CA14E12}" presName="spaceA" presStyleCnt="0"/>
      <dgm:spPr/>
    </dgm:pt>
    <dgm:pt modelId="{5A05A569-4AD5-4F7E-833E-ED8E97883582}" type="pres">
      <dgm:prSet presAssocID="{7F77F9C3-A8FC-4C41-9555-102ACB479110}" presName="space" presStyleCnt="0"/>
      <dgm:spPr/>
    </dgm:pt>
    <dgm:pt modelId="{72587251-3974-4374-B379-5217585BA41A}" type="pres">
      <dgm:prSet presAssocID="{4CB0A069-3471-4D75-8C73-75DE53E0E4AF}" presName="compositeB" presStyleCnt="0"/>
      <dgm:spPr/>
    </dgm:pt>
    <dgm:pt modelId="{6C91D89C-7948-4A25-916E-25952D245A53}" type="pres">
      <dgm:prSet presAssocID="{4CB0A069-3471-4D75-8C73-75DE53E0E4AF}" presName="textB" presStyleLbl="revTx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BC6561-0FEE-4C2C-A1F5-060A9B5E0E9E}" type="pres">
      <dgm:prSet presAssocID="{4CB0A069-3471-4D75-8C73-75DE53E0E4AF}" presName="circleB" presStyleLbl="node1" presStyleIdx="3" presStyleCnt="5"/>
      <dgm:spPr/>
    </dgm:pt>
    <dgm:pt modelId="{6167DEC9-8E45-4583-946E-1A00F0A54E96}" type="pres">
      <dgm:prSet presAssocID="{4CB0A069-3471-4D75-8C73-75DE53E0E4AF}" presName="spaceB" presStyleCnt="0"/>
      <dgm:spPr/>
    </dgm:pt>
    <dgm:pt modelId="{B4502477-18ED-41B3-928F-F00EDDA76881}" type="pres">
      <dgm:prSet presAssocID="{70A94FD6-8EB7-4D64-8E99-25A7DF9260CF}" presName="space" presStyleCnt="0"/>
      <dgm:spPr/>
    </dgm:pt>
    <dgm:pt modelId="{3DD5AE9B-85A5-4C20-9615-201FDA44990E}" type="pres">
      <dgm:prSet presAssocID="{24832D2E-CE1E-49A9-BE14-2C1C10E6CF51}" presName="compositeA" presStyleCnt="0"/>
      <dgm:spPr/>
    </dgm:pt>
    <dgm:pt modelId="{AE43F84C-AD4D-449D-BB71-FA8BDDDDC274}" type="pres">
      <dgm:prSet presAssocID="{24832D2E-CE1E-49A9-BE14-2C1C10E6CF51}" presName="textA" presStyleLbl="revTx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271621-D046-4E4C-ACB8-5368A9940D68}" type="pres">
      <dgm:prSet presAssocID="{24832D2E-CE1E-49A9-BE14-2C1C10E6CF51}" presName="circleA" presStyleLbl="node1" presStyleIdx="4" presStyleCnt="5"/>
      <dgm:spPr/>
    </dgm:pt>
    <dgm:pt modelId="{8C87354A-7B42-4177-AEF7-04E77E5A7204}" type="pres">
      <dgm:prSet presAssocID="{24832D2E-CE1E-49A9-BE14-2C1C10E6CF51}" presName="spaceA" presStyleCnt="0"/>
      <dgm:spPr/>
    </dgm:pt>
  </dgm:ptLst>
  <dgm:cxnLst>
    <dgm:cxn modelId="{4ABB581A-3924-408F-AD86-96A83F5A7DD5}" srcId="{35E87E5B-BA3D-4D54-A32F-36F0FC078B17}" destId="{AA0FB42D-F505-41D1-93D8-69239A1E5988}" srcOrd="1" destOrd="0" parTransId="{B80F34F7-E815-4EBC-8E16-C21800B8267D}" sibTransId="{DBB38D2A-73A7-40CE-9FFB-3A43188BEAC7}"/>
    <dgm:cxn modelId="{C12B78D4-CB50-4ACC-B0EF-7765C2791021}" srcId="{35E87E5B-BA3D-4D54-A32F-36F0FC078B17}" destId="{85D747AA-2611-4E42-8734-A3884CD4C9DD}" srcOrd="0" destOrd="0" parTransId="{5AA41FBB-9A39-4364-ADEA-CB4EB8873FCC}" sibTransId="{3C58C942-7880-423F-8962-FA6E7638A73D}"/>
    <dgm:cxn modelId="{EF970F68-3866-45A9-B3D7-83026864787E}" type="presOf" srcId="{AA0FB42D-F505-41D1-93D8-69239A1E5988}" destId="{81321BFA-321B-420F-B7F4-2B1DD842951E}" srcOrd="0" destOrd="0" presId="urn:microsoft.com/office/officeart/2005/8/layout/hProcess11"/>
    <dgm:cxn modelId="{F0070656-B106-4F55-9450-7C513665E143}" srcId="{81A83C2B-47F3-4E8E-BEA4-93F6D0894317}" destId="{B66A1D06-B59C-417B-9425-125EBFBEF788}" srcOrd="2" destOrd="0" parTransId="{FBDE15C1-0D40-4877-B46D-48E73F46D575}" sibTransId="{65A8A65E-1CAE-4F86-B6D8-3E4D448F03C5}"/>
    <dgm:cxn modelId="{9269714C-64F3-44C7-9812-675DEE6B08A2}" type="presOf" srcId="{3ABA07DD-0DD5-43F0-9134-EF024CA14E12}" destId="{7FAEFE29-A36E-497E-913E-8D7530D4ED43}" srcOrd="0" destOrd="0" presId="urn:microsoft.com/office/officeart/2005/8/layout/hProcess11"/>
    <dgm:cxn modelId="{99932B45-BE7B-4156-AB57-287B0A4C1722}" type="presOf" srcId="{2DA31060-5AD0-4A61-B190-C9D56EE7B38A}" destId="{6C91D89C-7948-4A25-916E-25952D245A53}" srcOrd="0" destOrd="3" presId="urn:microsoft.com/office/officeart/2005/8/layout/hProcess11"/>
    <dgm:cxn modelId="{1BF287E3-11EE-4497-91C4-58B42887FD4D}" type="presOf" srcId="{4CB0A069-3471-4D75-8C73-75DE53E0E4AF}" destId="{6C91D89C-7948-4A25-916E-25952D245A53}" srcOrd="0" destOrd="0" presId="urn:microsoft.com/office/officeart/2005/8/layout/hProcess11"/>
    <dgm:cxn modelId="{841B46CD-3EA5-405F-922D-E9DD1E3F3320}" type="presOf" srcId="{85D747AA-2611-4E42-8734-A3884CD4C9DD}" destId="{25123729-E94A-4496-8381-3A57E4A92AE4}" srcOrd="0" destOrd="0" presId="urn:microsoft.com/office/officeart/2005/8/layout/hProcess11"/>
    <dgm:cxn modelId="{A1B5D2D1-6D9F-45DC-92B9-46AD3583A896}" srcId="{81A83C2B-47F3-4E8E-BEA4-93F6D0894317}" destId="{2DA31060-5AD0-4A61-B190-C9D56EE7B38A}" srcOrd="0" destOrd="0" parTransId="{0BE31189-FFD6-4689-A05F-B25EE2558BBB}" sibTransId="{A76A10A3-9A4D-439A-AD0D-069CC9FC5007}"/>
    <dgm:cxn modelId="{F6470986-479E-4BBA-955F-ACB23A63DE3D}" type="presOf" srcId="{81A83C2B-47F3-4E8E-BEA4-93F6D0894317}" destId="{6C91D89C-7948-4A25-916E-25952D245A53}" srcOrd="0" destOrd="2" presId="urn:microsoft.com/office/officeart/2005/8/layout/hProcess11"/>
    <dgm:cxn modelId="{B92244B7-F3FC-4491-B193-7D74291CB2D2}" srcId="{4CB0A069-3471-4D75-8C73-75DE53E0E4AF}" destId="{81A83C2B-47F3-4E8E-BEA4-93F6D0894317}" srcOrd="1" destOrd="0" parTransId="{968F0263-D254-433F-B243-6B2A7E60CAC3}" sibTransId="{C00EEA14-F83F-4E8D-96C2-4E4D60B5AA9F}"/>
    <dgm:cxn modelId="{A2F63C5F-E7A1-4041-8718-1BADFA284BD7}" type="presOf" srcId="{35E87E5B-BA3D-4D54-A32F-36F0FC078B17}" destId="{2A36369C-8CBB-41DE-833A-70188589EA90}" srcOrd="0" destOrd="0" presId="urn:microsoft.com/office/officeart/2005/8/layout/hProcess11"/>
    <dgm:cxn modelId="{D5C9933F-0462-41D4-89AA-64B338ECD04E}" srcId="{81A83C2B-47F3-4E8E-BEA4-93F6D0894317}" destId="{219DB33F-C160-48A6-8299-A486A212FCA6}" srcOrd="1" destOrd="0" parTransId="{E48E49F1-2989-4069-8E83-5FF0D33C3C24}" sibTransId="{C91CA149-68F9-4CC3-8FCF-6818D3712482}"/>
    <dgm:cxn modelId="{51075D2F-386C-47CD-8434-7A1968255CED}" srcId="{35E87E5B-BA3D-4D54-A32F-36F0FC078B17}" destId="{4CB0A069-3471-4D75-8C73-75DE53E0E4AF}" srcOrd="3" destOrd="0" parTransId="{6E1B8F45-1E13-4400-8FD9-FED785499134}" sibTransId="{70A94FD6-8EB7-4D64-8E99-25A7DF9260CF}"/>
    <dgm:cxn modelId="{9F70C94F-CD83-4084-8E09-5B17A308EF69}" srcId="{35E87E5B-BA3D-4D54-A32F-36F0FC078B17}" destId="{3ABA07DD-0DD5-43F0-9134-EF024CA14E12}" srcOrd="2" destOrd="0" parTransId="{D4792285-7E6A-400C-8FFB-35489F2820FC}" sibTransId="{7F77F9C3-A8FC-4C41-9555-102ACB479110}"/>
    <dgm:cxn modelId="{0AAE6462-03C2-4AAE-82C6-CE0FEFF53221}" type="presOf" srcId="{B66A1D06-B59C-417B-9425-125EBFBEF788}" destId="{6C91D89C-7948-4A25-916E-25952D245A53}" srcOrd="0" destOrd="5" presId="urn:microsoft.com/office/officeart/2005/8/layout/hProcess11"/>
    <dgm:cxn modelId="{01DFBAB8-03B4-4B48-8D59-561B72DF53F7}" srcId="{85D747AA-2611-4E42-8734-A3884CD4C9DD}" destId="{75D81C39-637E-4A63-B18D-42262C9C6255}" srcOrd="0" destOrd="0" parTransId="{1CC1B313-785A-4624-935B-03954FC17169}" sibTransId="{BC782189-012A-4BD0-93D5-BDB2AA8D9B2F}"/>
    <dgm:cxn modelId="{69426B0A-C3BE-436B-85D7-353E3EA0AD14}" type="presOf" srcId="{219DB33F-C160-48A6-8299-A486A212FCA6}" destId="{6C91D89C-7948-4A25-916E-25952D245A53}" srcOrd="0" destOrd="4" presId="urn:microsoft.com/office/officeart/2005/8/layout/hProcess11"/>
    <dgm:cxn modelId="{3F691119-1376-4B27-A0E6-2B906242BAC1}" type="presOf" srcId="{75D81C39-637E-4A63-B18D-42262C9C6255}" destId="{25123729-E94A-4496-8381-3A57E4A92AE4}" srcOrd="0" destOrd="1" presId="urn:microsoft.com/office/officeart/2005/8/layout/hProcess11"/>
    <dgm:cxn modelId="{357F20B5-7F66-4969-9581-668DE47F2DFD}" srcId="{35E87E5B-BA3D-4D54-A32F-36F0FC078B17}" destId="{24832D2E-CE1E-49A9-BE14-2C1C10E6CF51}" srcOrd="4" destOrd="0" parTransId="{35D89434-6F99-431C-B808-88B34A9B7C70}" sibTransId="{25CB0AAD-2FA5-427E-A650-F34A0A4EB12F}"/>
    <dgm:cxn modelId="{17D9B855-7DAF-47FE-852C-6ADD9713FBE2}" type="presOf" srcId="{24832D2E-CE1E-49A9-BE14-2C1C10E6CF51}" destId="{AE43F84C-AD4D-449D-BB71-FA8BDDDDC274}" srcOrd="0" destOrd="0" presId="urn:microsoft.com/office/officeart/2005/8/layout/hProcess11"/>
    <dgm:cxn modelId="{177CE285-9A6E-4776-BEEB-CD71DCAC1FC3}" type="presOf" srcId="{E04FAB46-C085-427C-BED2-6823D9E99B19}" destId="{6C91D89C-7948-4A25-916E-25952D245A53}" srcOrd="0" destOrd="1" presId="urn:microsoft.com/office/officeart/2005/8/layout/hProcess11"/>
    <dgm:cxn modelId="{FC345371-A152-495E-85FC-C69F2E3DFCDB}" srcId="{4CB0A069-3471-4D75-8C73-75DE53E0E4AF}" destId="{E04FAB46-C085-427C-BED2-6823D9E99B19}" srcOrd="0" destOrd="0" parTransId="{36D90CA6-AAD5-4E5B-A079-BD39866EB596}" sibTransId="{40B7EE5F-C6AE-4159-A03C-67C7DF49268A}"/>
    <dgm:cxn modelId="{FA6C005E-C8E1-43F6-95B3-7E01EE2E5F3C}" type="presParOf" srcId="{2A36369C-8CBB-41DE-833A-70188589EA90}" destId="{A61C448A-D657-46AA-9173-FCD0356CB4A1}" srcOrd="0" destOrd="0" presId="urn:microsoft.com/office/officeart/2005/8/layout/hProcess11"/>
    <dgm:cxn modelId="{76C5E6EE-9C00-41CE-A03A-A8E66DD00ECB}" type="presParOf" srcId="{2A36369C-8CBB-41DE-833A-70188589EA90}" destId="{C47AC52B-88F9-4BD3-8BF0-A4371DD0601F}" srcOrd="1" destOrd="0" presId="urn:microsoft.com/office/officeart/2005/8/layout/hProcess11"/>
    <dgm:cxn modelId="{5DA6DD50-4112-4488-97D4-2B1D27B63FF5}" type="presParOf" srcId="{C47AC52B-88F9-4BD3-8BF0-A4371DD0601F}" destId="{55D7A370-7E0C-4919-AFD5-149669F34F49}" srcOrd="0" destOrd="0" presId="urn:microsoft.com/office/officeart/2005/8/layout/hProcess11"/>
    <dgm:cxn modelId="{2C6E4470-4DD4-408C-8867-B565FA68981E}" type="presParOf" srcId="{55D7A370-7E0C-4919-AFD5-149669F34F49}" destId="{25123729-E94A-4496-8381-3A57E4A92AE4}" srcOrd="0" destOrd="0" presId="urn:microsoft.com/office/officeart/2005/8/layout/hProcess11"/>
    <dgm:cxn modelId="{F23CEED5-017D-4D53-A070-AD16F6713282}" type="presParOf" srcId="{55D7A370-7E0C-4919-AFD5-149669F34F49}" destId="{18C8437D-C2E2-4860-A2BB-B9DBD6716667}" srcOrd="1" destOrd="0" presId="urn:microsoft.com/office/officeart/2005/8/layout/hProcess11"/>
    <dgm:cxn modelId="{169570D7-C084-4F37-AE62-38F457112807}" type="presParOf" srcId="{55D7A370-7E0C-4919-AFD5-149669F34F49}" destId="{226C260F-AC70-40B0-8B45-2E557DD8761C}" srcOrd="2" destOrd="0" presId="urn:microsoft.com/office/officeart/2005/8/layout/hProcess11"/>
    <dgm:cxn modelId="{C8855067-9595-4842-9A9D-0BD33E843083}" type="presParOf" srcId="{C47AC52B-88F9-4BD3-8BF0-A4371DD0601F}" destId="{83DA53DA-927E-4583-A74B-7B7006041962}" srcOrd="1" destOrd="0" presId="urn:microsoft.com/office/officeart/2005/8/layout/hProcess11"/>
    <dgm:cxn modelId="{9F0AADAA-677E-40E6-8046-9B66AED08D5E}" type="presParOf" srcId="{C47AC52B-88F9-4BD3-8BF0-A4371DD0601F}" destId="{BB75CD68-EA9B-4DD5-9889-75D2F2B74AAF}" srcOrd="2" destOrd="0" presId="urn:microsoft.com/office/officeart/2005/8/layout/hProcess11"/>
    <dgm:cxn modelId="{3D4DA237-72EB-481F-A316-F0304BE0267F}" type="presParOf" srcId="{BB75CD68-EA9B-4DD5-9889-75D2F2B74AAF}" destId="{81321BFA-321B-420F-B7F4-2B1DD842951E}" srcOrd="0" destOrd="0" presId="urn:microsoft.com/office/officeart/2005/8/layout/hProcess11"/>
    <dgm:cxn modelId="{FCB760C9-6473-48F6-8649-33DBB5CE99C7}" type="presParOf" srcId="{BB75CD68-EA9B-4DD5-9889-75D2F2B74AAF}" destId="{C1B5E347-525F-46B3-B705-81F88C3286A7}" srcOrd="1" destOrd="0" presId="urn:microsoft.com/office/officeart/2005/8/layout/hProcess11"/>
    <dgm:cxn modelId="{C83ACF1C-F27C-41C8-BD75-33F9314DF4EF}" type="presParOf" srcId="{BB75CD68-EA9B-4DD5-9889-75D2F2B74AAF}" destId="{1235A3A4-79BF-4497-848D-836A059FDE44}" srcOrd="2" destOrd="0" presId="urn:microsoft.com/office/officeart/2005/8/layout/hProcess11"/>
    <dgm:cxn modelId="{CA351F6E-527F-4EBF-B156-707DFCC9F4AA}" type="presParOf" srcId="{C47AC52B-88F9-4BD3-8BF0-A4371DD0601F}" destId="{BFCAC4E5-0368-42D1-8C33-7E4192E3C9A3}" srcOrd="3" destOrd="0" presId="urn:microsoft.com/office/officeart/2005/8/layout/hProcess11"/>
    <dgm:cxn modelId="{D2ECF5F1-05AE-4A46-9D92-28BC3270929D}" type="presParOf" srcId="{C47AC52B-88F9-4BD3-8BF0-A4371DD0601F}" destId="{CDBA5535-C286-4E7B-BB30-20AE5C33FF78}" srcOrd="4" destOrd="0" presId="urn:microsoft.com/office/officeart/2005/8/layout/hProcess11"/>
    <dgm:cxn modelId="{D6199038-D30D-4BD0-973E-A546A71067E3}" type="presParOf" srcId="{CDBA5535-C286-4E7B-BB30-20AE5C33FF78}" destId="{7FAEFE29-A36E-497E-913E-8D7530D4ED43}" srcOrd="0" destOrd="0" presId="urn:microsoft.com/office/officeart/2005/8/layout/hProcess11"/>
    <dgm:cxn modelId="{F19EA062-AAA1-4966-B405-F9EF8F02E3CC}" type="presParOf" srcId="{CDBA5535-C286-4E7B-BB30-20AE5C33FF78}" destId="{257D6904-F761-4E3A-99C0-F06AC5121FA6}" srcOrd="1" destOrd="0" presId="urn:microsoft.com/office/officeart/2005/8/layout/hProcess11"/>
    <dgm:cxn modelId="{470A70DC-3C78-4788-8C1C-174A0464EFA2}" type="presParOf" srcId="{CDBA5535-C286-4E7B-BB30-20AE5C33FF78}" destId="{D99521F7-D44D-4BDF-8557-B5254D41C689}" srcOrd="2" destOrd="0" presId="urn:microsoft.com/office/officeart/2005/8/layout/hProcess11"/>
    <dgm:cxn modelId="{595D1215-14ED-40D2-8CDE-C04D5D21F8F3}" type="presParOf" srcId="{C47AC52B-88F9-4BD3-8BF0-A4371DD0601F}" destId="{5A05A569-4AD5-4F7E-833E-ED8E97883582}" srcOrd="5" destOrd="0" presId="urn:microsoft.com/office/officeart/2005/8/layout/hProcess11"/>
    <dgm:cxn modelId="{AA56155C-9954-4F82-804B-67EC346B598D}" type="presParOf" srcId="{C47AC52B-88F9-4BD3-8BF0-A4371DD0601F}" destId="{72587251-3974-4374-B379-5217585BA41A}" srcOrd="6" destOrd="0" presId="urn:microsoft.com/office/officeart/2005/8/layout/hProcess11"/>
    <dgm:cxn modelId="{6C4CD1A2-F5A0-47CC-B252-8C0EB61ABB66}" type="presParOf" srcId="{72587251-3974-4374-B379-5217585BA41A}" destId="{6C91D89C-7948-4A25-916E-25952D245A53}" srcOrd="0" destOrd="0" presId="urn:microsoft.com/office/officeart/2005/8/layout/hProcess11"/>
    <dgm:cxn modelId="{9F1FD0A6-EA3F-4640-A7B7-B90065B3E2B2}" type="presParOf" srcId="{72587251-3974-4374-B379-5217585BA41A}" destId="{4BBC6561-0FEE-4C2C-A1F5-060A9B5E0E9E}" srcOrd="1" destOrd="0" presId="urn:microsoft.com/office/officeart/2005/8/layout/hProcess11"/>
    <dgm:cxn modelId="{3C084156-80E9-42EE-A9BE-AF37E3C59F6A}" type="presParOf" srcId="{72587251-3974-4374-B379-5217585BA41A}" destId="{6167DEC9-8E45-4583-946E-1A00F0A54E96}" srcOrd="2" destOrd="0" presId="urn:microsoft.com/office/officeart/2005/8/layout/hProcess11"/>
    <dgm:cxn modelId="{605DD2E6-DF54-4EFD-8E75-1172B8CE36A5}" type="presParOf" srcId="{C47AC52B-88F9-4BD3-8BF0-A4371DD0601F}" destId="{B4502477-18ED-41B3-928F-F00EDDA76881}" srcOrd="7" destOrd="0" presId="urn:microsoft.com/office/officeart/2005/8/layout/hProcess11"/>
    <dgm:cxn modelId="{AE584031-2E6E-40AF-8A5B-35318C6D74CA}" type="presParOf" srcId="{C47AC52B-88F9-4BD3-8BF0-A4371DD0601F}" destId="{3DD5AE9B-85A5-4C20-9615-201FDA44990E}" srcOrd="8" destOrd="0" presId="urn:microsoft.com/office/officeart/2005/8/layout/hProcess11"/>
    <dgm:cxn modelId="{F6F68928-0981-4FB6-8B27-0AAAC4AE172F}" type="presParOf" srcId="{3DD5AE9B-85A5-4C20-9615-201FDA44990E}" destId="{AE43F84C-AD4D-449D-BB71-FA8BDDDDC274}" srcOrd="0" destOrd="0" presId="urn:microsoft.com/office/officeart/2005/8/layout/hProcess11"/>
    <dgm:cxn modelId="{F5874649-EFA1-4609-B83B-E40723B85411}" type="presParOf" srcId="{3DD5AE9B-85A5-4C20-9615-201FDA44990E}" destId="{9C271621-D046-4E4C-ACB8-5368A9940D68}" srcOrd="1" destOrd="0" presId="urn:microsoft.com/office/officeart/2005/8/layout/hProcess11"/>
    <dgm:cxn modelId="{7DFB4290-BFB1-4C0B-BDFC-1367E3AEF1E6}" type="presParOf" srcId="{3DD5AE9B-85A5-4C20-9615-201FDA44990E}" destId="{8C87354A-7B42-4177-AEF7-04E77E5A7204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5E87E5B-BA3D-4D54-A32F-36F0FC078B17}" type="doc">
      <dgm:prSet loTypeId="urn:microsoft.com/office/officeart/2005/8/layout/hProcess11" loCatId="process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5D747AA-2611-4E42-8734-A3884CD4C9DD}">
      <dgm:prSet custT="1"/>
      <dgm:spPr/>
      <dgm:t>
        <a:bodyPr/>
        <a:lstStyle/>
        <a:p>
          <a:pPr rtl="0">
            <a:lnSpc>
              <a:spcPct val="100000"/>
            </a:lnSpc>
            <a:spcAft>
              <a:spcPts val="600"/>
            </a:spcAft>
          </a:pPr>
          <a:r>
            <a:rPr lang="en-US" sz="1600" b="1" smtClean="0"/>
            <a:t>Circulate Draft PSN to NY Task Force</a:t>
          </a:r>
          <a:endParaRPr lang="en-US" sz="1600" b="1" dirty="0"/>
        </a:p>
      </dgm:t>
    </dgm:pt>
    <dgm:pt modelId="{5AA41FBB-9A39-4364-ADEA-CB4EB8873FCC}" type="parTrans" cxnId="{C12B78D4-CB50-4ACC-B0EF-7765C2791021}">
      <dgm:prSet/>
      <dgm:spPr/>
      <dgm:t>
        <a:bodyPr/>
        <a:lstStyle/>
        <a:p>
          <a:endParaRPr lang="en-US"/>
        </a:p>
      </dgm:t>
    </dgm:pt>
    <dgm:pt modelId="{3C58C942-7880-423F-8962-FA6E7638A73D}" type="sibTrans" cxnId="{C12B78D4-CB50-4ACC-B0EF-7765C2791021}">
      <dgm:prSet/>
      <dgm:spPr/>
      <dgm:t>
        <a:bodyPr/>
        <a:lstStyle/>
        <a:p>
          <a:endParaRPr lang="en-US"/>
        </a:p>
      </dgm:t>
    </dgm:pt>
    <dgm:pt modelId="{4CB0A069-3471-4D75-8C73-75DE53E0E4AF}">
      <dgm:prSet custT="1"/>
      <dgm:spPr/>
      <dgm:t>
        <a:bodyPr/>
        <a:lstStyle/>
        <a:p>
          <a:pPr algn="ctr" rtl="0">
            <a:lnSpc>
              <a:spcPct val="90000"/>
            </a:lnSpc>
            <a:spcAft>
              <a:spcPct val="35000"/>
            </a:spcAft>
          </a:pPr>
          <a:r>
            <a:rPr lang="en-US" sz="1600" b="1" dirty="0" smtClean="0"/>
            <a:t>Publish FSN</a:t>
          </a:r>
          <a:endParaRPr lang="en-US" sz="1600" b="1" dirty="0"/>
        </a:p>
      </dgm:t>
    </dgm:pt>
    <dgm:pt modelId="{6E1B8F45-1E13-4400-8FD9-FED785499134}" type="parTrans" cxnId="{51075D2F-386C-47CD-8434-7A1968255CED}">
      <dgm:prSet/>
      <dgm:spPr/>
      <dgm:t>
        <a:bodyPr/>
        <a:lstStyle/>
        <a:p>
          <a:endParaRPr lang="en-US"/>
        </a:p>
      </dgm:t>
    </dgm:pt>
    <dgm:pt modelId="{70A94FD6-8EB7-4D64-8E99-25A7DF9260CF}" type="sibTrans" cxnId="{51075D2F-386C-47CD-8434-7A1968255CED}">
      <dgm:prSet/>
      <dgm:spPr/>
      <dgm:t>
        <a:bodyPr/>
        <a:lstStyle/>
        <a:p>
          <a:endParaRPr lang="en-US"/>
        </a:p>
      </dgm:t>
    </dgm:pt>
    <dgm:pt modelId="{874B158F-09A6-4704-AFB9-61C9B6C7D361}">
      <dgm:prSet custT="1"/>
      <dgm:spPr/>
      <dgm:t>
        <a:bodyPr/>
        <a:lstStyle/>
        <a:p>
          <a:pPr algn="l" rtl="0">
            <a:lnSpc>
              <a:spcPct val="100000"/>
            </a:lnSpc>
            <a:spcAft>
              <a:spcPts val="200"/>
            </a:spcAft>
          </a:pPr>
          <a:r>
            <a:rPr lang="en-US" sz="1100" dirty="0" smtClean="0"/>
            <a:t>Open to the Public</a:t>
          </a:r>
          <a:endParaRPr lang="en-US" sz="1100" dirty="0"/>
        </a:p>
      </dgm:t>
    </dgm:pt>
    <dgm:pt modelId="{C1F6D64E-A3D6-49A3-91A7-D484911F2266}" type="sibTrans" cxnId="{0F013A9C-1C29-4A3A-A639-8A8A413FB92C}">
      <dgm:prSet/>
      <dgm:spPr/>
      <dgm:t>
        <a:bodyPr/>
        <a:lstStyle/>
        <a:p>
          <a:endParaRPr lang="en-US"/>
        </a:p>
      </dgm:t>
    </dgm:pt>
    <dgm:pt modelId="{3906B3EE-E3F5-4BB1-8EBD-1DFC5946B0A2}" type="parTrans" cxnId="{0F013A9C-1C29-4A3A-A639-8A8A413FB92C}">
      <dgm:prSet/>
      <dgm:spPr/>
      <dgm:t>
        <a:bodyPr/>
        <a:lstStyle/>
        <a:p>
          <a:endParaRPr lang="en-US"/>
        </a:p>
      </dgm:t>
    </dgm:pt>
    <dgm:pt modelId="{050E4D1E-D1C0-42DA-81C5-D5BAD807ED21}">
      <dgm:prSet custT="1"/>
      <dgm:spPr/>
      <dgm:t>
        <a:bodyPr/>
        <a:lstStyle/>
        <a:p>
          <a:pPr algn="l" rtl="0">
            <a:lnSpc>
              <a:spcPct val="100000"/>
            </a:lnSpc>
            <a:spcAft>
              <a:spcPts val="200"/>
            </a:spcAft>
          </a:pPr>
          <a:r>
            <a:rPr lang="en-US" sz="1100" dirty="0" smtClean="0"/>
            <a:t>60 day comment period</a:t>
          </a:r>
          <a:endParaRPr lang="en-US" sz="1100" dirty="0"/>
        </a:p>
      </dgm:t>
    </dgm:pt>
    <dgm:pt modelId="{209E87F0-DCDC-4D81-9FD3-E6D5C5DDEEFA}" type="sibTrans" cxnId="{BA9CB9F6-6864-4D28-BFCE-29CCDBBC0561}">
      <dgm:prSet/>
      <dgm:spPr/>
      <dgm:t>
        <a:bodyPr/>
        <a:lstStyle/>
        <a:p>
          <a:endParaRPr lang="en-US"/>
        </a:p>
      </dgm:t>
    </dgm:pt>
    <dgm:pt modelId="{D3F70A33-912D-4FFA-B56D-682C8A9BE17F}" type="parTrans" cxnId="{BA9CB9F6-6864-4D28-BFCE-29CCDBBC0561}">
      <dgm:prSet/>
      <dgm:spPr/>
      <dgm:t>
        <a:bodyPr/>
        <a:lstStyle/>
        <a:p>
          <a:endParaRPr lang="en-US"/>
        </a:p>
      </dgm:t>
    </dgm:pt>
    <dgm:pt modelId="{B79711E0-8002-4CD2-927B-AC5227A677C1}">
      <dgm:prSet custT="1"/>
      <dgm:spPr/>
      <dgm:t>
        <a:bodyPr/>
        <a:lstStyle/>
        <a:p>
          <a:pPr algn="ctr" rtl="0">
            <a:lnSpc>
              <a:spcPct val="90000"/>
            </a:lnSpc>
            <a:spcAft>
              <a:spcPct val="35000"/>
            </a:spcAft>
          </a:pPr>
          <a:r>
            <a:rPr lang="en-US" sz="1600" b="1" dirty="0" smtClean="0"/>
            <a:t>Hold Auction Seminar </a:t>
          </a:r>
          <a:endParaRPr lang="en-US" sz="1600" b="1" dirty="0"/>
        </a:p>
      </dgm:t>
    </dgm:pt>
    <dgm:pt modelId="{B32979A7-FF6D-44D2-9911-3B6B0DD8463E}" type="sibTrans" cxnId="{885AB322-DB3D-4E2F-8040-BB76F0E8D1B7}">
      <dgm:prSet/>
      <dgm:spPr/>
      <dgm:t>
        <a:bodyPr/>
        <a:lstStyle/>
        <a:p>
          <a:endParaRPr lang="en-US"/>
        </a:p>
      </dgm:t>
    </dgm:pt>
    <dgm:pt modelId="{02B8A940-0FCC-475C-AD7C-D17991B01F6C}" type="parTrans" cxnId="{885AB322-DB3D-4E2F-8040-BB76F0E8D1B7}">
      <dgm:prSet/>
      <dgm:spPr/>
      <dgm:t>
        <a:bodyPr/>
        <a:lstStyle/>
        <a:p>
          <a:endParaRPr lang="en-US"/>
        </a:p>
      </dgm:t>
    </dgm:pt>
    <dgm:pt modelId="{EA0C92A6-0543-4DFF-9594-EEF08A2769A9}">
      <dgm:prSet custT="1"/>
      <dgm:spPr/>
      <dgm:t>
        <a:bodyPr/>
        <a:lstStyle/>
        <a:p>
          <a:pPr algn="l" rtl="0">
            <a:lnSpc>
              <a:spcPct val="100000"/>
            </a:lnSpc>
            <a:spcAft>
              <a:spcPts val="200"/>
            </a:spcAft>
          </a:pPr>
          <a:r>
            <a:rPr lang="en-US" sz="1100" dirty="0" smtClean="0"/>
            <a:t>Last Chance for developers to submit qualifications material</a:t>
          </a:r>
          <a:endParaRPr lang="en-US" sz="1100" dirty="0"/>
        </a:p>
      </dgm:t>
    </dgm:pt>
    <dgm:pt modelId="{4B6CD9A2-2DFE-476E-BF11-916C04946DC1}" type="parTrans" cxnId="{885E84B9-6471-48D7-8857-93D6EE28609F}">
      <dgm:prSet/>
      <dgm:spPr/>
      <dgm:t>
        <a:bodyPr/>
        <a:lstStyle/>
        <a:p>
          <a:endParaRPr lang="en-US"/>
        </a:p>
      </dgm:t>
    </dgm:pt>
    <dgm:pt modelId="{1D73CD19-BFB4-4F8B-81E4-40CF1DBA3877}" type="sibTrans" cxnId="{885E84B9-6471-48D7-8857-93D6EE28609F}">
      <dgm:prSet/>
      <dgm:spPr/>
      <dgm:t>
        <a:bodyPr/>
        <a:lstStyle/>
        <a:p>
          <a:endParaRPr lang="en-US"/>
        </a:p>
      </dgm:t>
    </dgm:pt>
    <dgm:pt modelId="{6D00CCCD-DCBA-43AC-A551-E7EB26521226}">
      <dgm:prSet custT="1"/>
      <dgm:spPr/>
      <dgm:t>
        <a:bodyPr/>
        <a:lstStyle/>
        <a:p>
          <a:pPr algn="ctr" rtl="0"/>
          <a:r>
            <a:rPr lang="en-US" sz="1600" b="1" dirty="0" smtClean="0"/>
            <a:t>Consider Feedback in Response to the PSN</a:t>
          </a:r>
          <a:endParaRPr lang="en-US" sz="1600" b="1" dirty="0"/>
        </a:p>
      </dgm:t>
    </dgm:pt>
    <dgm:pt modelId="{88795B63-59D9-4B4A-87F5-F71066F40599}" type="parTrans" cxnId="{16E371CB-4E30-4F9F-BBF7-9B0ED446339A}">
      <dgm:prSet/>
      <dgm:spPr/>
      <dgm:t>
        <a:bodyPr/>
        <a:lstStyle/>
        <a:p>
          <a:endParaRPr lang="en-US"/>
        </a:p>
      </dgm:t>
    </dgm:pt>
    <dgm:pt modelId="{C80D55A0-4D56-4946-813A-8568B84FB1B5}" type="sibTrans" cxnId="{16E371CB-4E30-4F9F-BBF7-9B0ED446339A}">
      <dgm:prSet/>
      <dgm:spPr/>
      <dgm:t>
        <a:bodyPr/>
        <a:lstStyle/>
        <a:p>
          <a:endParaRPr lang="en-US"/>
        </a:p>
      </dgm:t>
    </dgm:pt>
    <dgm:pt modelId="{E06476F0-426B-4C2A-8A43-2410B410710A}">
      <dgm:prSet custT="1"/>
      <dgm:spPr/>
      <dgm:t>
        <a:bodyPr/>
        <a:lstStyle/>
        <a:p>
          <a:pPr algn="ctr" rtl="0">
            <a:lnSpc>
              <a:spcPct val="90000"/>
            </a:lnSpc>
            <a:spcAft>
              <a:spcPct val="35000"/>
            </a:spcAft>
          </a:pPr>
          <a:r>
            <a:rPr lang="en-US" sz="1600" b="1" smtClean="0"/>
            <a:t>Finalize any </a:t>
          </a:r>
          <a:r>
            <a:rPr lang="en-US" sz="1600" b="1" dirty="0" smtClean="0"/>
            <a:t>New Company Qualifications</a:t>
          </a:r>
        </a:p>
        <a:p>
          <a:pPr algn="l" rtl="0">
            <a:lnSpc>
              <a:spcPct val="100000"/>
            </a:lnSpc>
            <a:spcAft>
              <a:spcPts val="200"/>
            </a:spcAft>
          </a:pPr>
          <a:r>
            <a:rPr lang="en-US" sz="1100" dirty="0" smtClean="0"/>
            <a:t> Legal, Technical &amp; Financial Qualifications</a:t>
          </a:r>
          <a:endParaRPr lang="en-US" sz="1100" dirty="0"/>
        </a:p>
      </dgm:t>
    </dgm:pt>
    <dgm:pt modelId="{C9ED4281-BB4D-4E2A-85B6-073AA091A369}" type="parTrans" cxnId="{A28CD2CF-0B0E-427C-8944-5AFFF9F4D351}">
      <dgm:prSet/>
      <dgm:spPr/>
      <dgm:t>
        <a:bodyPr/>
        <a:lstStyle/>
        <a:p>
          <a:endParaRPr lang="en-US"/>
        </a:p>
      </dgm:t>
    </dgm:pt>
    <dgm:pt modelId="{FB8B9AE2-2E3C-43AE-9904-80B7CF1C6847}" type="sibTrans" cxnId="{A28CD2CF-0B0E-427C-8944-5AFFF9F4D351}">
      <dgm:prSet/>
      <dgm:spPr/>
      <dgm:t>
        <a:bodyPr/>
        <a:lstStyle/>
        <a:p>
          <a:endParaRPr lang="en-US"/>
        </a:p>
      </dgm:t>
    </dgm:pt>
    <dgm:pt modelId="{C5937F25-05DD-41E3-AF4C-8BFC4E2BC899}">
      <dgm:prSet custT="1"/>
      <dgm:spPr/>
      <dgm:t>
        <a:bodyPr/>
        <a:lstStyle/>
        <a:p>
          <a:pPr algn="l" rtl="0">
            <a:lnSpc>
              <a:spcPct val="100000"/>
            </a:lnSpc>
            <a:spcAft>
              <a:spcPts val="200"/>
            </a:spcAft>
          </a:pPr>
          <a:r>
            <a:rPr lang="en-US" sz="1100" dirty="0" smtClean="0"/>
            <a:t>Targeted toward Bidders</a:t>
          </a:r>
          <a:endParaRPr lang="en-US" sz="1100" dirty="0"/>
        </a:p>
      </dgm:t>
    </dgm:pt>
    <dgm:pt modelId="{BD23F00B-E547-4942-9184-2CC40977C5A1}" type="parTrans" cxnId="{DD64ADFA-A614-4ACC-B9E7-7FD57A08ADE9}">
      <dgm:prSet/>
      <dgm:spPr/>
      <dgm:t>
        <a:bodyPr/>
        <a:lstStyle/>
        <a:p>
          <a:endParaRPr lang="en-US"/>
        </a:p>
      </dgm:t>
    </dgm:pt>
    <dgm:pt modelId="{5E9435EF-2855-4BDB-A170-45D01C3873C9}" type="sibTrans" cxnId="{DD64ADFA-A614-4ACC-B9E7-7FD57A08ADE9}">
      <dgm:prSet/>
      <dgm:spPr/>
      <dgm:t>
        <a:bodyPr/>
        <a:lstStyle/>
        <a:p>
          <a:endParaRPr lang="en-US"/>
        </a:p>
      </dgm:t>
    </dgm:pt>
    <dgm:pt modelId="{1CD0D541-D6BC-455C-AF74-24B5B368939A}">
      <dgm:prSet custT="1"/>
      <dgm:spPr/>
      <dgm:t>
        <a:bodyPr/>
        <a:lstStyle/>
        <a:p>
          <a:pPr algn="ctr" rtl="0">
            <a:lnSpc>
              <a:spcPct val="100000"/>
            </a:lnSpc>
            <a:spcAft>
              <a:spcPts val="600"/>
            </a:spcAft>
          </a:pPr>
          <a:r>
            <a:rPr lang="en-US" sz="1600" b="1" dirty="0" smtClean="0"/>
            <a:t>Publish PSN</a:t>
          </a:r>
          <a:endParaRPr lang="en-US" sz="1600" b="1" dirty="0"/>
        </a:p>
      </dgm:t>
    </dgm:pt>
    <dgm:pt modelId="{B4D9D18E-3C35-4700-9553-B5B9A6E022F6}" type="parTrans" cxnId="{67FD832B-88D9-4695-96B9-8A6DE9DBA882}">
      <dgm:prSet/>
      <dgm:spPr/>
      <dgm:t>
        <a:bodyPr/>
        <a:lstStyle/>
        <a:p>
          <a:endParaRPr lang="en-US"/>
        </a:p>
      </dgm:t>
    </dgm:pt>
    <dgm:pt modelId="{FACA836F-3A91-41DC-9CAB-42C55966F428}" type="sibTrans" cxnId="{67FD832B-88D9-4695-96B9-8A6DE9DBA882}">
      <dgm:prSet/>
      <dgm:spPr/>
      <dgm:t>
        <a:bodyPr/>
        <a:lstStyle/>
        <a:p>
          <a:endParaRPr lang="en-US"/>
        </a:p>
      </dgm:t>
    </dgm:pt>
    <dgm:pt modelId="{37B69290-1DE6-422B-ACC5-4FAC4E604462}">
      <dgm:prSet custT="1"/>
      <dgm:spPr/>
      <dgm:t>
        <a:bodyPr/>
        <a:lstStyle/>
        <a:p>
          <a:pPr rtl="0">
            <a:lnSpc>
              <a:spcPct val="100000"/>
            </a:lnSpc>
            <a:spcAft>
              <a:spcPts val="600"/>
            </a:spcAft>
          </a:pPr>
          <a:r>
            <a:rPr lang="en-US" sz="1600" b="1" dirty="0" smtClean="0"/>
            <a:t>Hold Task Force Meeting</a:t>
          </a:r>
          <a:endParaRPr lang="en-US" sz="1600" b="1" dirty="0"/>
        </a:p>
      </dgm:t>
    </dgm:pt>
    <dgm:pt modelId="{B0B09658-7D11-433F-871D-3683A2336FEA}" type="parTrans" cxnId="{1D8F4B4C-2E42-4054-8BEC-7AED03524251}">
      <dgm:prSet/>
      <dgm:spPr/>
      <dgm:t>
        <a:bodyPr/>
        <a:lstStyle/>
        <a:p>
          <a:endParaRPr lang="en-US"/>
        </a:p>
      </dgm:t>
    </dgm:pt>
    <dgm:pt modelId="{9273C42B-4054-4366-A7BB-A20917C29466}" type="sibTrans" cxnId="{1D8F4B4C-2E42-4054-8BEC-7AED03524251}">
      <dgm:prSet/>
      <dgm:spPr/>
      <dgm:t>
        <a:bodyPr/>
        <a:lstStyle/>
        <a:p>
          <a:endParaRPr lang="en-US"/>
        </a:p>
      </dgm:t>
    </dgm:pt>
    <dgm:pt modelId="{75784DDE-DA9E-4A8D-A04C-F098CD5C4404}">
      <dgm:prSet custT="1"/>
      <dgm:spPr/>
      <dgm:t>
        <a:bodyPr/>
        <a:lstStyle/>
        <a:p>
          <a:pPr rtl="0">
            <a:lnSpc>
              <a:spcPct val="100000"/>
            </a:lnSpc>
            <a:spcAft>
              <a:spcPts val="600"/>
            </a:spcAft>
          </a:pPr>
          <a:r>
            <a:rPr lang="en-US" sz="1600" b="1" dirty="0" smtClean="0"/>
            <a:t>Consider Task Force Feedback</a:t>
          </a:r>
          <a:endParaRPr lang="en-US" sz="1600" b="1" dirty="0"/>
        </a:p>
      </dgm:t>
    </dgm:pt>
    <dgm:pt modelId="{A4DC4E6F-9599-40D8-A492-1B8A128E7E10}" type="parTrans" cxnId="{C728F825-2871-4EF6-A500-37AC9FB893F9}">
      <dgm:prSet/>
      <dgm:spPr/>
      <dgm:t>
        <a:bodyPr/>
        <a:lstStyle/>
        <a:p>
          <a:endParaRPr lang="en-US"/>
        </a:p>
      </dgm:t>
    </dgm:pt>
    <dgm:pt modelId="{F91ACF21-8A41-46D0-A4DB-044A341C40C7}" type="sibTrans" cxnId="{C728F825-2871-4EF6-A500-37AC9FB893F9}">
      <dgm:prSet/>
      <dgm:spPr/>
      <dgm:t>
        <a:bodyPr/>
        <a:lstStyle/>
        <a:p>
          <a:endParaRPr lang="en-US"/>
        </a:p>
      </dgm:t>
    </dgm:pt>
    <dgm:pt modelId="{7CE66094-2B4B-4D23-86F8-61DD4F2497A0}">
      <dgm:prSet custT="1"/>
      <dgm:spPr/>
      <dgm:t>
        <a:bodyPr/>
        <a:lstStyle/>
        <a:p>
          <a:pPr rtl="0">
            <a:lnSpc>
              <a:spcPct val="100000"/>
            </a:lnSpc>
            <a:spcAft>
              <a:spcPts val="600"/>
            </a:spcAft>
          </a:pPr>
          <a:r>
            <a:rPr lang="en-US" sz="1100" b="0" dirty="0" smtClean="0"/>
            <a:t>April 28, 2106</a:t>
          </a:r>
          <a:endParaRPr lang="en-US" sz="1100" b="0" dirty="0"/>
        </a:p>
      </dgm:t>
    </dgm:pt>
    <dgm:pt modelId="{646C2F6C-73EA-4A5E-9A8F-319BE59D8795}" type="parTrans" cxnId="{B0B3DB29-0EA0-411B-9D97-BF88802BA213}">
      <dgm:prSet/>
      <dgm:spPr/>
      <dgm:t>
        <a:bodyPr/>
        <a:lstStyle/>
        <a:p>
          <a:endParaRPr lang="en-US"/>
        </a:p>
      </dgm:t>
    </dgm:pt>
    <dgm:pt modelId="{6B9FEADB-9B49-4B97-9E21-50623AB52105}" type="sibTrans" cxnId="{B0B3DB29-0EA0-411B-9D97-BF88802BA213}">
      <dgm:prSet/>
      <dgm:spPr/>
      <dgm:t>
        <a:bodyPr/>
        <a:lstStyle/>
        <a:p>
          <a:endParaRPr lang="en-US"/>
        </a:p>
      </dgm:t>
    </dgm:pt>
    <dgm:pt modelId="{712C561F-38B1-4146-ACF7-2A33407D5795}">
      <dgm:prSet custT="1"/>
      <dgm:spPr/>
      <dgm:t>
        <a:bodyPr/>
        <a:lstStyle/>
        <a:p>
          <a:pPr rtl="0">
            <a:lnSpc>
              <a:spcPct val="100000"/>
            </a:lnSpc>
            <a:spcAft>
              <a:spcPts val="600"/>
            </a:spcAft>
          </a:pPr>
          <a:r>
            <a:rPr lang="en-US" sz="1100" b="0" dirty="0" smtClean="0"/>
            <a:t>Task Force Comments Due May 5th</a:t>
          </a:r>
          <a:endParaRPr lang="en-US" sz="1100" b="0" dirty="0"/>
        </a:p>
      </dgm:t>
    </dgm:pt>
    <dgm:pt modelId="{14E57A56-C0A2-4FCA-BFB2-DBDE4B211F08}" type="parTrans" cxnId="{D84F020E-87D0-46DA-A8C8-3706FB241541}">
      <dgm:prSet/>
      <dgm:spPr/>
      <dgm:t>
        <a:bodyPr/>
        <a:lstStyle/>
        <a:p>
          <a:endParaRPr lang="en-US"/>
        </a:p>
      </dgm:t>
    </dgm:pt>
    <dgm:pt modelId="{58ADAAFD-EEA8-49B7-AC71-11E495922446}" type="sibTrans" cxnId="{D84F020E-87D0-46DA-A8C8-3706FB241541}">
      <dgm:prSet/>
      <dgm:spPr/>
      <dgm:t>
        <a:bodyPr/>
        <a:lstStyle/>
        <a:p>
          <a:endParaRPr lang="en-US"/>
        </a:p>
      </dgm:t>
    </dgm:pt>
    <dgm:pt modelId="{65BEDC49-B2BF-4439-ABBB-A223CED83A87}">
      <dgm:prSet custT="1"/>
      <dgm:spPr/>
      <dgm:t>
        <a:bodyPr/>
        <a:lstStyle/>
        <a:p>
          <a:pPr rtl="0">
            <a:lnSpc>
              <a:spcPct val="100000"/>
            </a:lnSpc>
            <a:spcAft>
              <a:spcPts val="600"/>
            </a:spcAft>
          </a:pPr>
          <a:r>
            <a:rPr lang="en-US" sz="1100" b="0" dirty="0" smtClean="0"/>
            <a:t> Task Force Comment Period</a:t>
          </a:r>
          <a:endParaRPr lang="en-US" sz="1100" b="0" dirty="0"/>
        </a:p>
      </dgm:t>
    </dgm:pt>
    <dgm:pt modelId="{40EA60A1-0E4B-4AD9-AADB-F80ECDC54415}" type="sibTrans" cxnId="{CC1431BF-A18E-42C9-AD36-445354960420}">
      <dgm:prSet/>
      <dgm:spPr/>
      <dgm:t>
        <a:bodyPr/>
        <a:lstStyle/>
        <a:p>
          <a:endParaRPr lang="en-US"/>
        </a:p>
      </dgm:t>
    </dgm:pt>
    <dgm:pt modelId="{4FB327C7-00BC-4B10-8845-51E7D03D155C}" type="parTrans" cxnId="{CC1431BF-A18E-42C9-AD36-445354960420}">
      <dgm:prSet/>
      <dgm:spPr/>
      <dgm:t>
        <a:bodyPr/>
        <a:lstStyle/>
        <a:p>
          <a:endParaRPr lang="en-US"/>
        </a:p>
      </dgm:t>
    </dgm:pt>
    <dgm:pt modelId="{2A36369C-8CBB-41DE-833A-70188589EA90}" type="pres">
      <dgm:prSet presAssocID="{35E87E5B-BA3D-4D54-A32F-36F0FC078B1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61C448A-D657-46AA-9173-FCD0356CB4A1}" type="pres">
      <dgm:prSet presAssocID="{35E87E5B-BA3D-4D54-A32F-36F0FC078B17}" presName="arrow" presStyleLbl="bgShp" presStyleIdx="0" presStyleCnt="1"/>
      <dgm:spPr/>
    </dgm:pt>
    <dgm:pt modelId="{C47AC52B-88F9-4BD3-8BF0-A4371DD0601F}" type="pres">
      <dgm:prSet presAssocID="{35E87E5B-BA3D-4D54-A32F-36F0FC078B17}" presName="points" presStyleCnt="0"/>
      <dgm:spPr/>
    </dgm:pt>
    <dgm:pt modelId="{55D7A370-7E0C-4919-AFD5-149669F34F49}" type="pres">
      <dgm:prSet presAssocID="{85D747AA-2611-4E42-8734-A3884CD4C9DD}" presName="compositeA" presStyleCnt="0"/>
      <dgm:spPr/>
    </dgm:pt>
    <dgm:pt modelId="{25123729-E94A-4496-8381-3A57E4A92AE4}" type="pres">
      <dgm:prSet presAssocID="{85D747AA-2611-4E42-8734-A3884CD4C9DD}" presName="textA" presStyleLbl="revTx" presStyleIdx="0" presStyleCnt="8" custScaleX="12262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8C8437D-C2E2-4860-A2BB-B9DBD6716667}" type="pres">
      <dgm:prSet presAssocID="{85D747AA-2611-4E42-8734-A3884CD4C9DD}" presName="circleA" presStyleLbl="node1" presStyleIdx="0" presStyleCnt="8"/>
      <dgm:spPr/>
    </dgm:pt>
    <dgm:pt modelId="{226C260F-AC70-40B0-8B45-2E557DD8761C}" type="pres">
      <dgm:prSet presAssocID="{85D747AA-2611-4E42-8734-A3884CD4C9DD}" presName="spaceA" presStyleCnt="0"/>
      <dgm:spPr/>
    </dgm:pt>
    <dgm:pt modelId="{83DA53DA-927E-4583-A74B-7B7006041962}" type="pres">
      <dgm:prSet presAssocID="{3C58C942-7880-423F-8962-FA6E7638A73D}" presName="space" presStyleCnt="0"/>
      <dgm:spPr/>
    </dgm:pt>
    <dgm:pt modelId="{AD0A4E57-B017-4BBD-ACED-4AAC7187165A}" type="pres">
      <dgm:prSet presAssocID="{37B69290-1DE6-422B-ACC5-4FAC4E604462}" presName="compositeB" presStyleCnt="0"/>
      <dgm:spPr/>
    </dgm:pt>
    <dgm:pt modelId="{21EF8109-0286-46B1-B7F8-0CAF9942A078}" type="pres">
      <dgm:prSet presAssocID="{37B69290-1DE6-422B-ACC5-4FAC4E604462}" presName="textB" presStyleLbl="revTx" presStyleIdx="1" presStyleCnt="8" custScaleX="12819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272124-277A-431E-9809-4D07373A9670}" type="pres">
      <dgm:prSet presAssocID="{37B69290-1DE6-422B-ACC5-4FAC4E604462}" presName="circleB" presStyleLbl="node1" presStyleIdx="1" presStyleCnt="8"/>
      <dgm:spPr/>
    </dgm:pt>
    <dgm:pt modelId="{D99BCF1A-97EF-4D5A-8A84-66F6658ED86E}" type="pres">
      <dgm:prSet presAssocID="{37B69290-1DE6-422B-ACC5-4FAC4E604462}" presName="spaceB" presStyleCnt="0"/>
      <dgm:spPr/>
    </dgm:pt>
    <dgm:pt modelId="{635D3A78-D152-4CD4-8275-4DF55A9DDB8F}" type="pres">
      <dgm:prSet presAssocID="{9273C42B-4054-4366-A7BB-A20917C29466}" presName="space" presStyleCnt="0"/>
      <dgm:spPr/>
    </dgm:pt>
    <dgm:pt modelId="{D2F693EE-B1FF-4CA8-A6FE-047A439B4231}" type="pres">
      <dgm:prSet presAssocID="{75784DDE-DA9E-4A8D-A04C-F098CD5C4404}" presName="compositeA" presStyleCnt="0"/>
      <dgm:spPr/>
    </dgm:pt>
    <dgm:pt modelId="{888425A8-B6AE-4808-AB0D-24C57D39F154}" type="pres">
      <dgm:prSet presAssocID="{75784DDE-DA9E-4A8D-A04C-F098CD5C4404}" presName="textA" presStyleLbl="revTx" presStyleIdx="2" presStyleCnt="8" custScaleX="13593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76C537F-F27B-4017-849E-4D4F526B9227}" type="pres">
      <dgm:prSet presAssocID="{75784DDE-DA9E-4A8D-A04C-F098CD5C4404}" presName="circleA" presStyleLbl="node1" presStyleIdx="2" presStyleCnt="8"/>
      <dgm:spPr/>
    </dgm:pt>
    <dgm:pt modelId="{893ADA7B-CD90-46D0-A2A1-DA051BC847B7}" type="pres">
      <dgm:prSet presAssocID="{75784DDE-DA9E-4A8D-A04C-F098CD5C4404}" presName="spaceA" presStyleCnt="0"/>
      <dgm:spPr/>
    </dgm:pt>
    <dgm:pt modelId="{0B81D698-D970-419D-88A0-F4E8A33DD523}" type="pres">
      <dgm:prSet presAssocID="{F91ACF21-8A41-46D0-A4DB-044A341C40C7}" presName="space" presStyleCnt="0"/>
      <dgm:spPr/>
    </dgm:pt>
    <dgm:pt modelId="{3701E1CC-1E3F-4BAB-8AC0-B6991CEB8EF3}" type="pres">
      <dgm:prSet presAssocID="{1CD0D541-D6BC-455C-AF74-24B5B368939A}" presName="compositeB" presStyleCnt="0"/>
      <dgm:spPr/>
    </dgm:pt>
    <dgm:pt modelId="{D6B86717-CFF3-4901-8543-1F82CD92F7CF}" type="pres">
      <dgm:prSet presAssocID="{1CD0D541-D6BC-455C-AF74-24B5B368939A}" presName="textB" presStyleLbl="revTx" presStyleIdx="3" presStyleCnt="8" custScaleX="12299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F666BF-50CB-4E86-915E-C636A6197AAD}" type="pres">
      <dgm:prSet presAssocID="{1CD0D541-D6BC-455C-AF74-24B5B368939A}" presName="circleB" presStyleLbl="node1" presStyleIdx="3" presStyleCnt="8"/>
      <dgm:spPr/>
    </dgm:pt>
    <dgm:pt modelId="{E303084A-F47E-419C-B3FC-4641FC3FF915}" type="pres">
      <dgm:prSet presAssocID="{1CD0D541-D6BC-455C-AF74-24B5B368939A}" presName="spaceB" presStyleCnt="0"/>
      <dgm:spPr/>
    </dgm:pt>
    <dgm:pt modelId="{064AB8F5-49EE-4505-9189-BB23B1CD8B2E}" type="pres">
      <dgm:prSet presAssocID="{FACA836F-3A91-41DC-9CAB-42C55966F428}" presName="space" presStyleCnt="0"/>
      <dgm:spPr/>
    </dgm:pt>
    <dgm:pt modelId="{D7FC5D46-44FF-4DBF-94B2-43ADE2F193F6}" type="pres">
      <dgm:prSet presAssocID="{B79711E0-8002-4CD2-927B-AC5227A677C1}" presName="compositeA" presStyleCnt="0"/>
      <dgm:spPr/>
    </dgm:pt>
    <dgm:pt modelId="{E852E062-0443-40C1-98EA-BBA6D5DECD7B}" type="pres">
      <dgm:prSet presAssocID="{B79711E0-8002-4CD2-927B-AC5227A677C1}" presName="textA" presStyleLbl="revTx" presStyleIdx="4" presStyleCnt="8" custScaleX="12100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3A43D84-F584-4DB7-9383-62FA49D0A38C}" type="pres">
      <dgm:prSet presAssocID="{B79711E0-8002-4CD2-927B-AC5227A677C1}" presName="circleA" presStyleLbl="node1" presStyleIdx="4" presStyleCnt="8"/>
      <dgm:spPr/>
    </dgm:pt>
    <dgm:pt modelId="{E725A162-8B6F-48F5-889A-7E41BE4EBB09}" type="pres">
      <dgm:prSet presAssocID="{B79711E0-8002-4CD2-927B-AC5227A677C1}" presName="spaceA" presStyleCnt="0"/>
      <dgm:spPr/>
    </dgm:pt>
    <dgm:pt modelId="{16509D3A-0F90-4F83-BEC3-62E2DAC3449F}" type="pres">
      <dgm:prSet presAssocID="{B32979A7-FF6D-44D2-9911-3B6B0DD8463E}" presName="space" presStyleCnt="0"/>
      <dgm:spPr/>
    </dgm:pt>
    <dgm:pt modelId="{D354100D-A25E-4EF6-8588-01A46E42C3E6}" type="pres">
      <dgm:prSet presAssocID="{E06476F0-426B-4C2A-8A43-2410B410710A}" presName="compositeB" presStyleCnt="0"/>
      <dgm:spPr/>
    </dgm:pt>
    <dgm:pt modelId="{EB45305A-3688-4638-AF86-5A54CF33C24F}" type="pres">
      <dgm:prSet presAssocID="{E06476F0-426B-4C2A-8A43-2410B410710A}" presName="textB" presStyleLbl="revTx" presStyleIdx="5" presStyleCnt="8" custScaleX="1716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18B7A32-EB13-456A-8A63-7ACAC90B92A5}" type="pres">
      <dgm:prSet presAssocID="{E06476F0-426B-4C2A-8A43-2410B410710A}" presName="circleB" presStyleLbl="node1" presStyleIdx="5" presStyleCnt="8"/>
      <dgm:spPr/>
    </dgm:pt>
    <dgm:pt modelId="{6582A046-3053-4CE9-BE12-D3F455D51A92}" type="pres">
      <dgm:prSet presAssocID="{E06476F0-426B-4C2A-8A43-2410B410710A}" presName="spaceB" presStyleCnt="0"/>
      <dgm:spPr/>
    </dgm:pt>
    <dgm:pt modelId="{BD551A07-1971-4141-975F-04514A8301C7}" type="pres">
      <dgm:prSet presAssocID="{FB8B9AE2-2E3C-43AE-9904-80B7CF1C6847}" presName="space" presStyleCnt="0"/>
      <dgm:spPr/>
    </dgm:pt>
    <dgm:pt modelId="{B3C93AB5-3F1C-4531-B11C-59969E1BD258}" type="pres">
      <dgm:prSet presAssocID="{6D00CCCD-DCBA-43AC-A551-E7EB26521226}" presName="compositeA" presStyleCnt="0"/>
      <dgm:spPr/>
    </dgm:pt>
    <dgm:pt modelId="{3FA6CA72-FA26-404C-86E8-50462D08A326}" type="pres">
      <dgm:prSet presAssocID="{6D00CCCD-DCBA-43AC-A551-E7EB26521226}" presName="textA" presStyleLbl="revTx" presStyleIdx="6" presStyleCnt="8" custScaleX="1276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774ADFE-31D6-4545-8826-1C2B74C65BE1}" type="pres">
      <dgm:prSet presAssocID="{6D00CCCD-DCBA-43AC-A551-E7EB26521226}" presName="circleA" presStyleLbl="node1" presStyleIdx="6" presStyleCnt="8"/>
      <dgm:spPr/>
    </dgm:pt>
    <dgm:pt modelId="{0D6A75A2-E96B-4260-81D6-2156171F9A46}" type="pres">
      <dgm:prSet presAssocID="{6D00CCCD-DCBA-43AC-A551-E7EB26521226}" presName="spaceA" presStyleCnt="0"/>
      <dgm:spPr/>
    </dgm:pt>
    <dgm:pt modelId="{6DEAFF9A-D6A4-4C10-BB96-91542775D3BD}" type="pres">
      <dgm:prSet presAssocID="{C80D55A0-4D56-4946-813A-8568B84FB1B5}" presName="space" presStyleCnt="0"/>
      <dgm:spPr/>
    </dgm:pt>
    <dgm:pt modelId="{EFB30F34-3003-40E3-8B4E-8492BA83889A}" type="pres">
      <dgm:prSet presAssocID="{4CB0A069-3471-4D75-8C73-75DE53E0E4AF}" presName="compositeB" presStyleCnt="0"/>
      <dgm:spPr/>
    </dgm:pt>
    <dgm:pt modelId="{0ADFB4B1-01CB-4904-B08B-833AA4B50BF7}" type="pres">
      <dgm:prSet presAssocID="{4CB0A069-3471-4D75-8C73-75DE53E0E4AF}" presName="textB" presStyleLbl="revTx" presStyleIdx="7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BC24FD8-D694-4CF3-8A42-A8FBB9CA84CC}" type="pres">
      <dgm:prSet presAssocID="{4CB0A069-3471-4D75-8C73-75DE53E0E4AF}" presName="circleB" presStyleLbl="node1" presStyleIdx="7" presStyleCnt="8"/>
      <dgm:spPr/>
    </dgm:pt>
    <dgm:pt modelId="{3DF1091B-2F2E-44DA-8753-34BD4D312496}" type="pres">
      <dgm:prSet presAssocID="{4CB0A069-3471-4D75-8C73-75DE53E0E4AF}" presName="spaceB" presStyleCnt="0"/>
      <dgm:spPr/>
    </dgm:pt>
  </dgm:ptLst>
  <dgm:cxnLst>
    <dgm:cxn modelId="{76DDB2DD-14D1-4E51-B808-C26409F40FE6}" type="presOf" srcId="{B79711E0-8002-4CD2-927B-AC5227A677C1}" destId="{E852E062-0443-40C1-98EA-BBA6D5DECD7B}" srcOrd="0" destOrd="0" presId="urn:microsoft.com/office/officeart/2005/8/layout/hProcess11"/>
    <dgm:cxn modelId="{7AB759A9-1E1B-4C7F-AAF2-574E784C5B61}" type="presOf" srcId="{37B69290-1DE6-422B-ACC5-4FAC4E604462}" destId="{21EF8109-0286-46B1-B7F8-0CAF9942A078}" srcOrd="0" destOrd="0" presId="urn:microsoft.com/office/officeart/2005/8/layout/hProcess11"/>
    <dgm:cxn modelId="{CF2137AB-B6EB-408F-A38A-9500EF9F357C}" type="presOf" srcId="{4CB0A069-3471-4D75-8C73-75DE53E0E4AF}" destId="{0ADFB4B1-01CB-4904-B08B-833AA4B50BF7}" srcOrd="0" destOrd="0" presId="urn:microsoft.com/office/officeart/2005/8/layout/hProcess11"/>
    <dgm:cxn modelId="{885AB322-DB3D-4E2F-8040-BB76F0E8D1B7}" srcId="{35E87E5B-BA3D-4D54-A32F-36F0FC078B17}" destId="{B79711E0-8002-4CD2-927B-AC5227A677C1}" srcOrd="4" destOrd="0" parTransId="{02B8A940-0FCC-475C-AD7C-D17991B01F6C}" sibTransId="{B32979A7-FF6D-44D2-9911-3B6B0DD8463E}"/>
    <dgm:cxn modelId="{B31D825E-CC06-45A5-ABC3-7FE7D36B2D1E}" type="presOf" srcId="{35E87E5B-BA3D-4D54-A32F-36F0FC078B17}" destId="{2A36369C-8CBB-41DE-833A-70188589EA90}" srcOrd="0" destOrd="0" presId="urn:microsoft.com/office/officeart/2005/8/layout/hProcess11"/>
    <dgm:cxn modelId="{CA9065E5-5664-4F86-9F8D-F0E5C04A84CB}" type="presOf" srcId="{E06476F0-426B-4C2A-8A43-2410B410710A}" destId="{EB45305A-3688-4638-AF86-5A54CF33C24F}" srcOrd="0" destOrd="0" presId="urn:microsoft.com/office/officeart/2005/8/layout/hProcess11"/>
    <dgm:cxn modelId="{BA9CB9F6-6864-4D28-BFCE-29CCDBBC0561}" srcId="{1CD0D541-D6BC-455C-AF74-24B5B368939A}" destId="{050E4D1E-D1C0-42DA-81C5-D5BAD807ED21}" srcOrd="0" destOrd="0" parTransId="{D3F70A33-912D-4FFA-B56D-682C8A9BE17F}" sibTransId="{209E87F0-DCDC-4D81-9FD3-E6D5C5DDEEFA}"/>
    <dgm:cxn modelId="{C12B78D4-CB50-4ACC-B0EF-7765C2791021}" srcId="{35E87E5B-BA3D-4D54-A32F-36F0FC078B17}" destId="{85D747AA-2611-4E42-8734-A3884CD4C9DD}" srcOrd="0" destOrd="0" parTransId="{5AA41FBB-9A39-4364-ADEA-CB4EB8873FCC}" sibTransId="{3C58C942-7880-423F-8962-FA6E7638A73D}"/>
    <dgm:cxn modelId="{B0B3DB29-0EA0-411B-9D97-BF88802BA213}" srcId="{37B69290-1DE6-422B-ACC5-4FAC4E604462}" destId="{7CE66094-2B4B-4D23-86F8-61DD4F2497A0}" srcOrd="0" destOrd="0" parTransId="{646C2F6C-73EA-4A5E-9A8F-319BE59D8795}" sibTransId="{6B9FEADB-9B49-4B97-9E21-50623AB52105}"/>
    <dgm:cxn modelId="{CEB43598-D59D-482C-9CDB-D423A1DF5667}" type="presOf" srcId="{EA0C92A6-0543-4DFF-9594-EEF08A2769A9}" destId="{D6B86717-CFF3-4901-8543-1F82CD92F7CF}" srcOrd="0" destOrd="2" presId="urn:microsoft.com/office/officeart/2005/8/layout/hProcess11"/>
    <dgm:cxn modelId="{CF7CB6F8-0BCA-42B9-9D15-45F2749AB6FE}" type="presOf" srcId="{7CE66094-2B4B-4D23-86F8-61DD4F2497A0}" destId="{21EF8109-0286-46B1-B7F8-0CAF9942A078}" srcOrd="0" destOrd="1" presId="urn:microsoft.com/office/officeart/2005/8/layout/hProcess11"/>
    <dgm:cxn modelId="{CC1431BF-A18E-42C9-AD36-445354960420}" srcId="{85D747AA-2611-4E42-8734-A3884CD4C9DD}" destId="{65BEDC49-B2BF-4439-ABBB-A223CED83A87}" srcOrd="0" destOrd="0" parTransId="{4FB327C7-00BC-4B10-8845-51E7D03D155C}" sibTransId="{40EA60A1-0E4B-4AD9-AADB-F80ECDC54415}"/>
    <dgm:cxn modelId="{951D1F9E-B051-48AA-859D-9366C1398FB8}" type="presOf" srcId="{050E4D1E-D1C0-42DA-81C5-D5BAD807ED21}" destId="{D6B86717-CFF3-4901-8543-1F82CD92F7CF}" srcOrd="0" destOrd="1" presId="urn:microsoft.com/office/officeart/2005/8/layout/hProcess11"/>
    <dgm:cxn modelId="{16E371CB-4E30-4F9F-BBF7-9B0ED446339A}" srcId="{35E87E5B-BA3D-4D54-A32F-36F0FC078B17}" destId="{6D00CCCD-DCBA-43AC-A551-E7EB26521226}" srcOrd="6" destOrd="0" parTransId="{88795B63-59D9-4B4A-87F5-F71066F40599}" sibTransId="{C80D55A0-4D56-4946-813A-8568B84FB1B5}"/>
    <dgm:cxn modelId="{C728F825-2871-4EF6-A500-37AC9FB893F9}" srcId="{35E87E5B-BA3D-4D54-A32F-36F0FC078B17}" destId="{75784DDE-DA9E-4A8D-A04C-F098CD5C4404}" srcOrd="2" destOrd="0" parTransId="{A4DC4E6F-9599-40D8-A492-1B8A128E7E10}" sibTransId="{F91ACF21-8A41-46D0-A4DB-044A341C40C7}"/>
    <dgm:cxn modelId="{D84F020E-87D0-46DA-A8C8-3706FB241541}" srcId="{75784DDE-DA9E-4A8D-A04C-F098CD5C4404}" destId="{712C561F-38B1-4146-ACF7-2A33407D5795}" srcOrd="0" destOrd="0" parTransId="{14E57A56-C0A2-4FCA-BFB2-DBDE4B211F08}" sibTransId="{58ADAAFD-EEA8-49B7-AC71-11E495922446}"/>
    <dgm:cxn modelId="{E4B261FB-DE21-4519-B530-C19E110504E1}" type="presOf" srcId="{6D00CCCD-DCBA-43AC-A551-E7EB26521226}" destId="{3FA6CA72-FA26-404C-86E8-50462D08A326}" srcOrd="0" destOrd="0" presId="urn:microsoft.com/office/officeart/2005/8/layout/hProcess11"/>
    <dgm:cxn modelId="{77DAD031-7EB4-460E-AD2F-EF2B7DC0D8E4}" type="presOf" srcId="{1CD0D541-D6BC-455C-AF74-24B5B368939A}" destId="{D6B86717-CFF3-4901-8543-1F82CD92F7CF}" srcOrd="0" destOrd="0" presId="urn:microsoft.com/office/officeart/2005/8/layout/hProcess11"/>
    <dgm:cxn modelId="{A28CD2CF-0B0E-427C-8944-5AFFF9F4D351}" srcId="{35E87E5B-BA3D-4D54-A32F-36F0FC078B17}" destId="{E06476F0-426B-4C2A-8A43-2410B410710A}" srcOrd="5" destOrd="0" parTransId="{C9ED4281-BB4D-4E2A-85B6-073AA091A369}" sibTransId="{FB8B9AE2-2E3C-43AE-9904-80B7CF1C6847}"/>
    <dgm:cxn modelId="{1C79337F-775F-407E-B360-35A31D3E82FD}" type="presOf" srcId="{712C561F-38B1-4146-ACF7-2A33407D5795}" destId="{888425A8-B6AE-4808-AB0D-24C57D39F154}" srcOrd="0" destOrd="1" presId="urn:microsoft.com/office/officeart/2005/8/layout/hProcess11"/>
    <dgm:cxn modelId="{B823C8FC-E503-4488-91A4-6CD84E17F168}" type="presOf" srcId="{85D747AA-2611-4E42-8734-A3884CD4C9DD}" destId="{25123729-E94A-4496-8381-3A57E4A92AE4}" srcOrd="0" destOrd="0" presId="urn:microsoft.com/office/officeart/2005/8/layout/hProcess11"/>
    <dgm:cxn modelId="{1D8F4B4C-2E42-4054-8BEC-7AED03524251}" srcId="{35E87E5B-BA3D-4D54-A32F-36F0FC078B17}" destId="{37B69290-1DE6-422B-ACC5-4FAC4E604462}" srcOrd="1" destOrd="0" parTransId="{B0B09658-7D11-433F-871D-3683A2336FEA}" sibTransId="{9273C42B-4054-4366-A7BB-A20917C29466}"/>
    <dgm:cxn modelId="{0F013A9C-1C29-4A3A-A639-8A8A413FB92C}" srcId="{B79711E0-8002-4CD2-927B-AC5227A677C1}" destId="{874B158F-09A6-4704-AFB9-61C9B6C7D361}" srcOrd="0" destOrd="0" parTransId="{3906B3EE-E3F5-4BB1-8EBD-1DFC5946B0A2}" sibTransId="{C1F6D64E-A3D6-49A3-91A7-D484911F2266}"/>
    <dgm:cxn modelId="{67FD832B-88D9-4695-96B9-8A6DE9DBA882}" srcId="{35E87E5B-BA3D-4D54-A32F-36F0FC078B17}" destId="{1CD0D541-D6BC-455C-AF74-24B5B368939A}" srcOrd="3" destOrd="0" parTransId="{B4D9D18E-3C35-4700-9553-B5B9A6E022F6}" sibTransId="{FACA836F-3A91-41DC-9CAB-42C55966F428}"/>
    <dgm:cxn modelId="{51075D2F-386C-47CD-8434-7A1968255CED}" srcId="{35E87E5B-BA3D-4D54-A32F-36F0FC078B17}" destId="{4CB0A069-3471-4D75-8C73-75DE53E0E4AF}" srcOrd="7" destOrd="0" parTransId="{6E1B8F45-1E13-4400-8FD9-FED785499134}" sibTransId="{70A94FD6-8EB7-4D64-8E99-25A7DF9260CF}"/>
    <dgm:cxn modelId="{4DEDF25A-92FE-4498-BF72-092CBABB1B97}" type="presOf" srcId="{874B158F-09A6-4704-AFB9-61C9B6C7D361}" destId="{E852E062-0443-40C1-98EA-BBA6D5DECD7B}" srcOrd="0" destOrd="1" presId="urn:microsoft.com/office/officeart/2005/8/layout/hProcess11"/>
    <dgm:cxn modelId="{C27A1A97-E611-4039-9BF2-71676EC7754C}" type="presOf" srcId="{65BEDC49-B2BF-4439-ABBB-A223CED83A87}" destId="{25123729-E94A-4496-8381-3A57E4A92AE4}" srcOrd="0" destOrd="1" presId="urn:microsoft.com/office/officeart/2005/8/layout/hProcess11"/>
    <dgm:cxn modelId="{DD64ADFA-A614-4ACC-B9E7-7FD57A08ADE9}" srcId="{B79711E0-8002-4CD2-927B-AC5227A677C1}" destId="{C5937F25-05DD-41E3-AF4C-8BFC4E2BC899}" srcOrd="1" destOrd="0" parTransId="{BD23F00B-E547-4942-9184-2CC40977C5A1}" sibTransId="{5E9435EF-2855-4BDB-A170-45D01C3873C9}"/>
    <dgm:cxn modelId="{885E84B9-6471-48D7-8857-93D6EE28609F}" srcId="{1CD0D541-D6BC-455C-AF74-24B5B368939A}" destId="{EA0C92A6-0543-4DFF-9594-EEF08A2769A9}" srcOrd="1" destOrd="0" parTransId="{4B6CD9A2-2DFE-476E-BF11-916C04946DC1}" sibTransId="{1D73CD19-BFB4-4F8B-81E4-40CF1DBA3877}"/>
    <dgm:cxn modelId="{AF5572B0-EC14-4315-B15F-55AB22FE11F3}" type="presOf" srcId="{75784DDE-DA9E-4A8D-A04C-F098CD5C4404}" destId="{888425A8-B6AE-4808-AB0D-24C57D39F154}" srcOrd="0" destOrd="0" presId="urn:microsoft.com/office/officeart/2005/8/layout/hProcess11"/>
    <dgm:cxn modelId="{62F76E42-DA3A-4E0F-B271-6F61DA9B3FBD}" type="presOf" srcId="{C5937F25-05DD-41E3-AF4C-8BFC4E2BC899}" destId="{E852E062-0443-40C1-98EA-BBA6D5DECD7B}" srcOrd="0" destOrd="2" presId="urn:microsoft.com/office/officeart/2005/8/layout/hProcess11"/>
    <dgm:cxn modelId="{8D4E82A0-4874-40AB-A375-EFAD61C37DB8}" type="presParOf" srcId="{2A36369C-8CBB-41DE-833A-70188589EA90}" destId="{A61C448A-D657-46AA-9173-FCD0356CB4A1}" srcOrd="0" destOrd="0" presId="urn:microsoft.com/office/officeart/2005/8/layout/hProcess11"/>
    <dgm:cxn modelId="{4BD56BCA-2B2A-48B4-92F7-9368BE20D522}" type="presParOf" srcId="{2A36369C-8CBB-41DE-833A-70188589EA90}" destId="{C47AC52B-88F9-4BD3-8BF0-A4371DD0601F}" srcOrd="1" destOrd="0" presId="urn:microsoft.com/office/officeart/2005/8/layout/hProcess11"/>
    <dgm:cxn modelId="{A4C610F1-FBD2-4578-9D13-1B5E2DAB9CEE}" type="presParOf" srcId="{C47AC52B-88F9-4BD3-8BF0-A4371DD0601F}" destId="{55D7A370-7E0C-4919-AFD5-149669F34F49}" srcOrd="0" destOrd="0" presId="urn:microsoft.com/office/officeart/2005/8/layout/hProcess11"/>
    <dgm:cxn modelId="{38C0969C-EBD2-4BF8-9FEE-F715FFA2A39A}" type="presParOf" srcId="{55D7A370-7E0C-4919-AFD5-149669F34F49}" destId="{25123729-E94A-4496-8381-3A57E4A92AE4}" srcOrd="0" destOrd="0" presId="urn:microsoft.com/office/officeart/2005/8/layout/hProcess11"/>
    <dgm:cxn modelId="{3C29AC0F-13FF-4646-A226-C6798CC315C6}" type="presParOf" srcId="{55D7A370-7E0C-4919-AFD5-149669F34F49}" destId="{18C8437D-C2E2-4860-A2BB-B9DBD6716667}" srcOrd="1" destOrd="0" presId="urn:microsoft.com/office/officeart/2005/8/layout/hProcess11"/>
    <dgm:cxn modelId="{55C4281B-4C81-48A6-BD88-7934FDBA1EEB}" type="presParOf" srcId="{55D7A370-7E0C-4919-AFD5-149669F34F49}" destId="{226C260F-AC70-40B0-8B45-2E557DD8761C}" srcOrd="2" destOrd="0" presId="urn:microsoft.com/office/officeart/2005/8/layout/hProcess11"/>
    <dgm:cxn modelId="{E01820DD-E9E6-41C3-A780-D83BB8269E01}" type="presParOf" srcId="{C47AC52B-88F9-4BD3-8BF0-A4371DD0601F}" destId="{83DA53DA-927E-4583-A74B-7B7006041962}" srcOrd="1" destOrd="0" presId="urn:microsoft.com/office/officeart/2005/8/layout/hProcess11"/>
    <dgm:cxn modelId="{0CFB9529-A888-4748-85E8-88E922697CA1}" type="presParOf" srcId="{C47AC52B-88F9-4BD3-8BF0-A4371DD0601F}" destId="{AD0A4E57-B017-4BBD-ACED-4AAC7187165A}" srcOrd="2" destOrd="0" presId="urn:microsoft.com/office/officeart/2005/8/layout/hProcess11"/>
    <dgm:cxn modelId="{B1906D33-94E6-41B4-A339-FD9D8F855B68}" type="presParOf" srcId="{AD0A4E57-B017-4BBD-ACED-4AAC7187165A}" destId="{21EF8109-0286-46B1-B7F8-0CAF9942A078}" srcOrd="0" destOrd="0" presId="urn:microsoft.com/office/officeart/2005/8/layout/hProcess11"/>
    <dgm:cxn modelId="{0F425A9A-388E-45BB-9419-5D836C653FAD}" type="presParOf" srcId="{AD0A4E57-B017-4BBD-ACED-4AAC7187165A}" destId="{B1272124-277A-431E-9809-4D07373A9670}" srcOrd="1" destOrd="0" presId="urn:microsoft.com/office/officeart/2005/8/layout/hProcess11"/>
    <dgm:cxn modelId="{5D3C7D5F-3BD0-4503-839A-CB05B1C63426}" type="presParOf" srcId="{AD0A4E57-B017-4BBD-ACED-4AAC7187165A}" destId="{D99BCF1A-97EF-4D5A-8A84-66F6658ED86E}" srcOrd="2" destOrd="0" presId="urn:microsoft.com/office/officeart/2005/8/layout/hProcess11"/>
    <dgm:cxn modelId="{753BB06F-FE65-4DE5-B592-FA2C9B2B9EF9}" type="presParOf" srcId="{C47AC52B-88F9-4BD3-8BF0-A4371DD0601F}" destId="{635D3A78-D152-4CD4-8275-4DF55A9DDB8F}" srcOrd="3" destOrd="0" presId="urn:microsoft.com/office/officeart/2005/8/layout/hProcess11"/>
    <dgm:cxn modelId="{98EC8645-4E3C-46AC-84AB-70B38AB75FB7}" type="presParOf" srcId="{C47AC52B-88F9-4BD3-8BF0-A4371DD0601F}" destId="{D2F693EE-B1FF-4CA8-A6FE-047A439B4231}" srcOrd="4" destOrd="0" presId="urn:microsoft.com/office/officeart/2005/8/layout/hProcess11"/>
    <dgm:cxn modelId="{79DA1726-AB1A-4572-83DA-00C749EAFA57}" type="presParOf" srcId="{D2F693EE-B1FF-4CA8-A6FE-047A439B4231}" destId="{888425A8-B6AE-4808-AB0D-24C57D39F154}" srcOrd="0" destOrd="0" presId="urn:microsoft.com/office/officeart/2005/8/layout/hProcess11"/>
    <dgm:cxn modelId="{8D572504-EB66-49E9-BC10-1D459EEA1005}" type="presParOf" srcId="{D2F693EE-B1FF-4CA8-A6FE-047A439B4231}" destId="{776C537F-F27B-4017-849E-4D4F526B9227}" srcOrd="1" destOrd="0" presId="urn:microsoft.com/office/officeart/2005/8/layout/hProcess11"/>
    <dgm:cxn modelId="{353F09B4-7142-4545-B1F5-F70C871F5D55}" type="presParOf" srcId="{D2F693EE-B1FF-4CA8-A6FE-047A439B4231}" destId="{893ADA7B-CD90-46D0-A2A1-DA051BC847B7}" srcOrd="2" destOrd="0" presId="urn:microsoft.com/office/officeart/2005/8/layout/hProcess11"/>
    <dgm:cxn modelId="{C9685A0D-689A-4FB7-95AE-58D39DD43BEA}" type="presParOf" srcId="{C47AC52B-88F9-4BD3-8BF0-A4371DD0601F}" destId="{0B81D698-D970-419D-88A0-F4E8A33DD523}" srcOrd="5" destOrd="0" presId="urn:microsoft.com/office/officeart/2005/8/layout/hProcess11"/>
    <dgm:cxn modelId="{5C27F03D-8965-49FF-AF3D-6B4B4ABC03FB}" type="presParOf" srcId="{C47AC52B-88F9-4BD3-8BF0-A4371DD0601F}" destId="{3701E1CC-1E3F-4BAB-8AC0-B6991CEB8EF3}" srcOrd="6" destOrd="0" presId="urn:microsoft.com/office/officeart/2005/8/layout/hProcess11"/>
    <dgm:cxn modelId="{6583D932-0015-4F5A-9F3B-ED39F7B0E3D5}" type="presParOf" srcId="{3701E1CC-1E3F-4BAB-8AC0-B6991CEB8EF3}" destId="{D6B86717-CFF3-4901-8543-1F82CD92F7CF}" srcOrd="0" destOrd="0" presId="urn:microsoft.com/office/officeart/2005/8/layout/hProcess11"/>
    <dgm:cxn modelId="{A596A5D8-3502-4F98-B6FA-5915A41B09F4}" type="presParOf" srcId="{3701E1CC-1E3F-4BAB-8AC0-B6991CEB8EF3}" destId="{6BF666BF-50CB-4E86-915E-C636A6197AAD}" srcOrd="1" destOrd="0" presId="urn:microsoft.com/office/officeart/2005/8/layout/hProcess11"/>
    <dgm:cxn modelId="{AA59219C-30FA-4968-9EEE-6C7F9ECB8A06}" type="presParOf" srcId="{3701E1CC-1E3F-4BAB-8AC0-B6991CEB8EF3}" destId="{E303084A-F47E-419C-B3FC-4641FC3FF915}" srcOrd="2" destOrd="0" presId="urn:microsoft.com/office/officeart/2005/8/layout/hProcess11"/>
    <dgm:cxn modelId="{C6DAAABD-D474-4792-87AF-CCDDB6CE6E67}" type="presParOf" srcId="{C47AC52B-88F9-4BD3-8BF0-A4371DD0601F}" destId="{064AB8F5-49EE-4505-9189-BB23B1CD8B2E}" srcOrd="7" destOrd="0" presId="urn:microsoft.com/office/officeart/2005/8/layout/hProcess11"/>
    <dgm:cxn modelId="{2C0687FF-5EEE-426E-97F8-55FDD7A1A467}" type="presParOf" srcId="{C47AC52B-88F9-4BD3-8BF0-A4371DD0601F}" destId="{D7FC5D46-44FF-4DBF-94B2-43ADE2F193F6}" srcOrd="8" destOrd="0" presId="urn:microsoft.com/office/officeart/2005/8/layout/hProcess11"/>
    <dgm:cxn modelId="{54A2C35E-773C-44B8-B878-5207241FD666}" type="presParOf" srcId="{D7FC5D46-44FF-4DBF-94B2-43ADE2F193F6}" destId="{E852E062-0443-40C1-98EA-BBA6D5DECD7B}" srcOrd="0" destOrd="0" presId="urn:microsoft.com/office/officeart/2005/8/layout/hProcess11"/>
    <dgm:cxn modelId="{58CDEBC8-23C0-45D4-A3FC-79929BC62306}" type="presParOf" srcId="{D7FC5D46-44FF-4DBF-94B2-43ADE2F193F6}" destId="{E3A43D84-F584-4DB7-9383-62FA49D0A38C}" srcOrd="1" destOrd="0" presId="urn:microsoft.com/office/officeart/2005/8/layout/hProcess11"/>
    <dgm:cxn modelId="{8959A4A8-F0A8-4923-A5B2-6E769ADAC17A}" type="presParOf" srcId="{D7FC5D46-44FF-4DBF-94B2-43ADE2F193F6}" destId="{E725A162-8B6F-48F5-889A-7E41BE4EBB09}" srcOrd="2" destOrd="0" presId="urn:microsoft.com/office/officeart/2005/8/layout/hProcess11"/>
    <dgm:cxn modelId="{935F5241-655B-46A0-8EA5-521CFB2C824D}" type="presParOf" srcId="{C47AC52B-88F9-4BD3-8BF0-A4371DD0601F}" destId="{16509D3A-0F90-4F83-BEC3-62E2DAC3449F}" srcOrd="9" destOrd="0" presId="urn:microsoft.com/office/officeart/2005/8/layout/hProcess11"/>
    <dgm:cxn modelId="{306755F5-29AD-4F09-9BC4-DED67193B1EE}" type="presParOf" srcId="{C47AC52B-88F9-4BD3-8BF0-A4371DD0601F}" destId="{D354100D-A25E-4EF6-8588-01A46E42C3E6}" srcOrd="10" destOrd="0" presId="urn:microsoft.com/office/officeart/2005/8/layout/hProcess11"/>
    <dgm:cxn modelId="{55C95338-D81A-4FA3-8F35-61E1A1AA90D7}" type="presParOf" srcId="{D354100D-A25E-4EF6-8588-01A46E42C3E6}" destId="{EB45305A-3688-4638-AF86-5A54CF33C24F}" srcOrd="0" destOrd="0" presId="urn:microsoft.com/office/officeart/2005/8/layout/hProcess11"/>
    <dgm:cxn modelId="{913B42BE-B6C1-4F09-959A-0E7D7D2FC4D3}" type="presParOf" srcId="{D354100D-A25E-4EF6-8588-01A46E42C3E6}" destId="{C18B7A32-EB13-456A-8A63-7ACAC90B92A5}" srcOrd="1" destOrd="0" presId="urn:microsoft.com/office/officeart/2005/8/layout/hProcess11"/>
    <dgm:cxn modelId="{772D1854-FC94-4269-98F8-9E2EBD1C56DC}" type="presParOf" srcId="{D354100D-A25E-4EF6-8588-01A46E42C3E6}" destId="{6582A046-3053-4CE9-BE12-D3F455D51A92}" srcOrd="2" destOrd="0" presId="urn:microsoft.com/office/officeart/2005/8/layout/hProcess11"/>
    <dgm:cxn modelId="{5D88CF16-A0F0-4BD8-A978-75D9A2082E0E}" type="presParOf" srcId="{C47AC52B-88F9-4BD3-8BF0-A4371DD0601F}" destId="{BD551A07-1971-4141-975F-04514A8301C7}" srcOrd="11" destOrd="0" presId="urn:microsoft.com/office/officeart/2005/8/layout/hProcess11"/>
    <dgm:cxn modelId="{0CE81BD8-0F00-40F3-88F9-7885060B1889}" type="presParOf" srcId="{C47AC52B-88F9-4BD3-8BF0-A4371DD0601F}" destId="{B3C93AB5-3F1C-4531-B11C-59969E1BD258}" srcOrd="12" destOrd="0" presId="urn:microsoft.com/office/officeart/2005/8/layout/hProcess11"/>
    <dgm:cxn modelId="{90086A60-8FEC-4B44-A01B-9743B4C946AD}" type="presParOf" srcId="{B3C93AB5-3F1C-4531-B11C-59969E1BD258}" destId="{3FA6CA72-FA26-404C-86E8-50462D08A326}" srcOrd="0" destOrd="0" presId="urn:microsoft.com/office/officeart/2005/8/layout/hProcess11"/>
    <dgm:cxn modelId="{7038DD96-53E5-4901-8EE1-3A9A95577459}" type="presParOf" srcId="{B3C93AB5-3F1C-4531-B11C-59969E1BD258}" destId="{8774ADFE-31D6-4545-8826-1C2B74C65BE1}" srcOrd="1" destOrd="0" presId="urn:microsoft.com/office/officeart/2005/8/layout/hProcess11"/>
    <dgm:cxn modelId="{32162E28-A992-4511-93A2-9109EE1A496C}" type="presParOf" srcId="{B3C93AB5-3F1C-4531-B11C-59969E1BD258}" destId="{0D6A75A2-E96B-4260-81D6-2156171F9A46}" srcOrd="2" destOrd="0" presId="urn:microsoft.com/office/officeart/2005/8/layout/hProcess11"/>
    <dgm:cxn modelId="{B28F5C51-AEB0-49E9-B8DE-956F6931333E}" type="presParOf" srcId="{C47AC52B-88F9-4BD3-8BF0-A4371DD0601F}" destId="{6DEAFF9A-D6A4-4C10-BB96-91542775D3BD}" srcOrd="13" destOrd="0" presId="urn:microsoft.com/office/officeart/2005/8/layout/hProcess11"/>
    <dgm:cxn modelId="{DFE84C6A-1B69-42B7-9669-88F67EB80FEE}" type="presParOf" srcId="{C47AC52B-88F9-4BD3-8BF0-A4371DD0601F}" destId="{EFB30F34-3003-40E3-8B4E-8492BA83889A}" srcOrd="14" destOrd="0" presId="urn:microsoft.com/office/officeart/2005/8/layout/hProcess11"/>
    <dgm:cxn modelId="{530E39BF-5CA1-4B92-A64D-D8ADB135CBAF}" type="presParOf" srcId="{EFB30F34-3003-40E3-8B4E-8492BA83889A}" destId="{0ADFB4B1-01CB-4904-B08B-833AA4B50BF7}" srcOrd="0" destOrd="0" presId="urn:microsoft.com/office/officeart/2005/8/layout/hProcess11"/>
    <dgm:cxn modelId="{59D48E2B-96BF-4343-8D02-59BA40CFEAF3}" type="presParOf" srcId="{EFB30F34-3003-40E3-8B4E-8492BA83889A}" destId="{CBC24FD8-D694-4CF3-8A42-A8FBB9CA84CC}" srcOrd="1" destOrd="0" presId="urn:microsoft.com/office/officeart/2005/8/layout/hProcess11"/>
    <dgm:cxn modelId="{DF9AC46E-6291-4CD7-A924-6E75B5B326A9}" type="presParOf" srcId="{EFB30F34-3003-40E3-8B4E-8492BA83889A}" destId="{3DF1091B-2F2E-44DA-8753-34BD4D312496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2C799E-3260-45C1-9023-A8D898F771F4}">
      <dsp:nvSpPr>
        <dsp:cNvPr id="0" name=""/>
        <dsp:cNvSpPr/>
      </dsp:nvSpPr>
      <dsp:spPr>
        <a:xfrm>
          <a:off x="152194" y="583196"/>
          <a:ext cx="2032241" cy="635075"/>
        </a:xfrm>
        <a:prstGeom prst="rect">
          <a:avLst/>
        </a:prstGeom>
        <a:solidFill>
          <a:sysClr val="window" lastClr="FFFFFF">
            <a:alpha val="4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0158" tIns="45720" rIns="45720" bIns="45720" numCol="1" spcCol="1270" anchor="ctr" anchorCtr="0">
          <a:noAutofit/>
        </a:bodyPr>
        <a:lstStyle/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  Summary</a:t>
          </a:r>
          <a:endParaRPr lang="en-US" sz="12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152194" y="583196"/>
        <a:ext cx="2032241" cy="635075"/>
      </dsp:txXfrm>
    </dsp:sp>
    <dsp:sp modelId="{A995B84F-1188-4961-93D6-13D33E3C7BAB}">
      <dsp:nvSpPr>
        <dsp:cNvPr id="0" name=""/>
        <dsp:cNvSpPr/>
      </dsp:nvSpPr>
      <dsp:spPr>
        <a:xfrm>
          <a:off x="1923" y="491463"/>
          <a:ext cx="607036" cy="666829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9AAE46-0EBF-4E09-8E97-094DDBEE5278}">
      <dsp:nvSpPr>
        <dsp:cNvPr id="0" name=""/>
        <dsp:cNvSpPr/>
      </dsp:nvSpPr>
      <dsp:spPr>
        <a:xfrm>
          <a:off x="2431223" y="583196"/>
          <a:ext cx="2032241" cy="635075"/>
        </a:xfrm>
        <a:prstGeom prst="rect">
          <a:avLst/>
        </a:prstGeom>
        <a:solidFill>
          <a:sysClr val="window" lastClr="FFFFFF">
            <a:alpha val="4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0158" tIns="45720" rIns="45720" bIns="45720" numCol="1" spcCol="1270" anchor="ctr" anchorCtr="0">
          <a:noAutofit/>
        </a:bodyPr>
        <a:lstStyle/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 Comment Period Dates</a:t>
          </a:r>
        </a:p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 and Where to Send</a:t>
          </a:r>
          <a:endParaRPr lang="en-US" sz="12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2431223" y="583196"/>
        <a:ext cx="2032241" cy="635075"/>
      </dsp:txXfrm>
    </dsp:sp>
    <dsp:sp modelId="{380FCC97-DB09-4301-8013-9D4098BBF7C2}">
      <dsp:nvSpPr>
        <dsp:cNvPr id="0" name=""/>
        <dsp:cNvSpPr/>
      </dsp:nvSpPr>
      <dsp:spPr>
        <a:xfrm>
          <a:off x="2292462" y="491463"/>
          <a:ext cx="552721" cy="666829"/>
        </a:xfrm>
        <a:prstGeom prst="rect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B633FAC-F5A0-4AB7-A331-DDA19134BB59}">
      <dsp:nvSpPr>
        <dsp:cNvPr id="0" name=""/>
        <dsp:cNvSpPr/>
      </dsp:nvSpPr>
      <dsp:spPr>
        <a:xfrm>
          <a:off x="4694604" y="583196"/>
          <a:ext cx="2032241" cy="635075"/>
        </a:xfrm>
        <a:prstGeom prst="rect">
          <a:avLst/>
        </a:prstGeom>
        <a:solidFill>
          <a:sysClr val="window" lastClr="FFFFFF">
            <a:alpha val="4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0158" tIns="45720" rIns="45720" bIns="45720" numCol="1" spcCol="1270" anchor="ctr" anchorCtr="0">
          <a:noAutofit/>
        </a:bodyPr>
        <a:lstStyle/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 For Further Information         Contact</a:t>
          </a:r>
          <a:endParaRPr lang="en-US" sz="12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4694604" y="583196"/>
        <a:ext cx="2032241" cy="635075"/>
      </dsp:txXfrm>
    </dsp:sp>
    <dsp:sp modelId="{1667D6B6-4D02-4CF7-8CE5-142F7F7DE5C6}">
      <dsp:nvSpPr>
        <dsp:cNvPr id="0" name=""/>
        <dsp:cNvSpPr/>
      </dsp:nvSpPr>
      <dsp:spPr>
        <a:xfrm>
          <a:off x="4555843" y="491463"/>
          <a:ext cx="552721" cy="666829"/>
        </a:xfrm>
        <a:prstGeom prst="rect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3432909-3582-49AB-B80C-399A657A7AEC}">
      <dsp:nvSpPr>
        <dsp:cNvPr id="0" name=""/>
        <dsp:cNvSpPr/>
      </dsp:nvSpPr>
      <dsp:spPr>
        <a:xfrm>
          <a:off x="6957985" y="583196"/>
          <a:ext cx="2032241" cy="635075"/>
        </a:xfrm>
        <a:prstGeom prst="rect">
          <a:avLst/>
        </a:prstGeom>
        <a:solidFill>
          <a:sysClr val="window" lastClr="FFFFFF">
            <a:alpha val="4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0158" tIns="45720" rIns="45720" bIns="45720" numCol="1" spcCol="1270" anchor="ctr" anchorCtr="0">
          <a:noAutofit/>
        </a:bodyPr>
        <a:lstStyle/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 BOEM’s Authority</a:t>
          </a:r>
          <a:endParaRPr lang="en-US" sz="12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6957985" y="583196"/>
        <a:ext cx="2032241" cy="635075"/>
      </dsp:txXfrm>
    </dsp:sp>
    <dsp:sp modelId="{1F562AB1-C9BF-4F4F-846D-798F2149A8CF}">
      <dsp:nvSpPr>
        <dsp:cNvPr id="0" name=""/>
        <dsp:cNvSpPr/>
      </dsp:nvSpPr>
      <dsp:spPr>
        <a:xfrm>
          <a:off x="6819224" y="491463"/>
          <a:ext cx="552721" cy="666829"/>
        </a:xfrm>
        <a:prstGeom prst="rect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7A39BA8-A0AA-4F34-A6AA-767C042E742A}">
      <dsp:nvSpPr>
        <dsp:cNvPr id="0" name=""/>
        <dsp:cNvSpPr/>
      </dsp:nvSpPr>
      <dsp:spPr>
        <a:xfrm>
          <a:off x="9212132" y="583196"/>
          <a:ext cx="2032241" cy="635075"/>
        </a:xfrm>
        <a:prstGeom prst="rect">
          <a:avLst/>
        </a:prstGeom>
        <a:solidFill>
          <a:sysClr val="window" lastClr="FFFFFF">
            <a:alpha val="4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0158" tIns="45720" rIns="45720" bIns="45720" numCol="1" spcCol="1270" anchor="t" anchorCtr="0">
          <a:noAutofit/>
        </a:bodyPr>
        <a:lstStyle/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Background</a:t>
          </a:r>
          <a:endParaRPr lang="en-US" sz="12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  <a:p>
          <a:pPr marL="57150" lvl="1" indent="-57150" algn="l" defTabSz="4000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9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Environmental Reviews</a:t>
          </a:r>
          <a:endParaRPr lang="en-US" sz="9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  <a:p>
          <a:pPr marL="57150" lvl="1" indent="-57150" algn="l" defTabSz="4000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9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Other Activities</a:t>
          </a:r>
          <a:endParaRPr lang="en-US" sz="9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9212132" y="583196"/>
        <a:ext cx="2032241" cy="635075"/>
      </dsp:txXfrm>
    </dsp:sp>
    <dsp:sp modelId="{9D8A7F71-665B-4E8F-8ADB-601451A9999D}">
      <dsp:nvSpPr>
        <dsp:cNvPr id="0" name=""/>
        <dsp:cNvSpPr/>
      </dsp:nvSpPr>
      <dsp:spPr>
        <a:xfrm>
          <a:off x="9082605" y="491463"/>
          <a:ext cx="534254" cy="666829"/>
        </a:xfrm>
        <a:prstGeom prst="rect">
          <a:avLst/>
        </a:prstGeom>
        <a:blipFill rotWithShape="1">
          <a:blip xmlns:r="http://schemas.openxmlformats.org/officeDocument/2006/relationships" r:embed="rId5"/>
          <a:stretch>
            <a:fillRect/>
          </a:stretch>
        </a:blip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006BEE5-DACF-430A-B097-173429DE462D}">
      <dsp:nvSpPr>
        <dsp:cNvPr id="0" name=""/>
        <dsp:cNvSpPr/>
      </dsp:nvSpPr>
      <dsp:spPr>
        <a:xfrm>
          <a:off x="150040" y="1382685"/>
          <a:ext cx="2032241" cy="635075"/>
        </a:xfrm>
        <a:prstGeom prst="rect">
          <a:avLst/>
        </a:prstGeom>
        <a:solidFill>
          <a:sysClr val="window" lastClr="FFFFFF">
            <a:alpha val="4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0158" tIns="45720" rIns="45720" bIns="45720" numCol="1" spcCol="1270" anchor="ctr" anchorCtr="0">
          <a:noAutofit/>
        </a:bodyPr>
        <a:lstStyle/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 Deadlines and  Milestones</a:t>
          </a:r>
          <a:endParaRPr lang="en-US" sz="12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150040" y="1382685"/>
        <a:ext cx="2032241" cy="635075"/>
      </dsp:txXfrm>
    </dsp:sp>
    <dsp:sp modelId="{9A05BC98-0F20-4689-8D14-6ED34E9F377D}">
      <dsp:nvSpPr>
        <dsp:cNvPr id="0" name=""/>
        <dsp:cNvSpPr/>
      </dsp:nvSpPr>
      <dsp:spPr>
        <a:xfrm>
          <a:off x="11541" y="1290952"/>
          <a:ext cx="552196" cy="666829"/>
        </a:xfrm>
        <a:prstGeom prst="rect">
          <a:avLst/>
        </a:prstGeom>
        <a:blipFill rotWithShape="1">
          <a:blip xmlns:r="http://schemas.openxmlformats.org/officeDocument/2006/relationships" r:embed="rId6"/>
          <a:stretch>
            <a:fillRect/>
          </a:stretch>
        </a:blip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2D83C3-1DFC-4B29-BE61-594F5C982D52}">
      <dsp:nvSpPr>
        <dsp:cNvPr id="0" name=""/>
        <dsp:cNvSpPr/>
      </dsp:nvSpPr>
      <dsp:spPr>
        <a:xfrm>
          <a:off x="2413159" y="1382685"/>
          <a:ext cx="2032241" cy="635075"/>
        </a:xfrm>
        <a:prstGeom prst="rect">
          <a:avLst/>
        </a:prstGeom>
        <a:solidFill>
          <a:sysClr val="window" lastClr="FFFFFF">
            <a:alpha val="4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0158" tIns="45720" rIns="45720" bIns="45720" numCol="1" spcCol="1270" anchor="t" anchorCtr="0">
          <a:noAutofit/>
        </a:bodyPr>
        <a:lstStyle/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 Financial Terms and Conditions</a:t>
          </a:r>
          <a:endParaRPr lang="en-US" sz="12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  <a:p>
          <a:pPr marL="57150" lvl="1" indent="-57150" algn="l" defTabSz="4000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9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Rent &amp; Operating Fee</a:t>
          </a:r>
          <a:endParaRPr lang="en-US" sz="9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2413159" y="1382685"/>
        <a:ext cx="2032241" cy="635075"/>
      </dsp:txXfrm>
    </dsp:sp>
    <dsp:sp modelId="{7D4E9567-77C0-4D12-A045-741495773E16}">
      <dsp:nvSpPr>
        <dsp:cNvPr id="0" name=""/>
        <dsp:cNvSpPr/>
      </dsp:nvSpPr>
      <dsp:spPr>
        <a:xfrm>
          <a:off x="2274660" y="1290952"/>
          <a:ext cx="552196" cy="666829"/>
        </a:xfrm>
        <a:prstGeom prst="rect">
          <a:avLst/>
        </a:prstGeom>
        <a:blipFill rotWithShape="1">
          <a:blip xmlns:r="http://schemas.openxmlformats.org/officeDocument/2006/relationships" r:embed="rId7"/>
          <a:stretch>
            <a:fillRect/>
          </a:stretch>
        </a:blip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ECA87B2-F9D3-4972-9148-F0DAC2E4F042}">
      <dsp:nvSpPr>
        <dsp:cNvPr id="0" name=""/>
        <dsp:cNvSpPr/>
      </dsp:nvSpPr>
      <dsp:spPr>
        <a:xfrm>
          <a:off x="4676277" y="1382685"/>
          <a:ext cx="2032241" cy="635075"/>
        </a:xfrm>
        <a:prstGeom prst="rect">
          <a:avLst/>
        </a:prstGeom>
        <a:solidFill>
          <a:sysClr val="window" lastClr="FFFFFF">
            <a:alpha val="4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0158" tIns="45720" rIns="45720" bIns="45720" numCol="1" spcCol="1270" anchor="ctr" anchorCtr="0">
          <a:noAutofit/>
        </a:bodyPr>
        <a:lstStyle/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 Financial Assurance</a:t>
          </a:r>
          <a:endParaRPr lang="en-US" sz="12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4676277" y="1382685"/>
        <a:ext cx="2032241" cy="635075"/>
      </dsp:txXfrm>
    </dsp:sp>
    <dsp:sp modelId="{5B450EA9-8B44-48B5-A8F1-93C23FE54B65}">
      <dsp:nvSpPr>
        <dsp:cNvPr id="0" name=""/>
        <dsp:cNvSpPr/>
      </dsp:nvSpPr>
      <dsp:spPr>
        <a:xfrm>
          <a:off x="4537779" y="1290952"/>
          <a:ext cx="552196" cy="666829"/>
        </a:xfrm>
        <a:prstGeom prst="rect">
          <a:avLst/>
        </a:prstGeom>
        <a:blipFill rotWithShape="1">
          <a:blip xmlns:r="http://schemas.openxmlformats.org/officeDocument/2006/relationships" r:embed="rId8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BB6DC76-A302-4FFB-BBEC-559204E74D95}">
      <dsp:nvSpPr>
        <dsp:cNvPr id="0" name=""/>
        <dsp:cNvSpPr/>
      </dsp:nvSpPr>
      <dsp:spPr>
        <a:xfrm>
          <a:off x="6939396" y="1382685"/>
          <a:ext cx="2032241" cy="635075"/>
        </a:xfrm>
        <a:prstGeom prst="rect">
          <a:avLst/>
        </a:prstGeom>
        <a:solidFill>
          <a:sysClr val="window" lastClr="FFFFFF">
            <a:alpha val="4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0158" tIns="45720" rIns="45720" bIns="45720" numCol="1" spcCol="1270" anchor="ctr" anchorCtr="0">
          <a:noAutofit/>
        </a:bodyPr>
        <a:lstStyle/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 Public Seminar</a:t>
          </a:r>
          <a:endParaRPr lang="en-US" sz="12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6939396" y="1382685"/>
        <a:ext cx="2032241" cy="635075"/>
      </dsp:txXfrm>
    </dsp:sp>
    <dsp:sp modelId="{F68037C8-77F9-41F0-BA87-2EFFE7A65F78}">
      <dsp:nvSpPr>
        <dsp:cNvPr id="0" name=""/>
        <dsp:cNvSpPr/>
      </dsp:nvSpPr>
      <dsp:spPr>
        <a:xfrm>
          <a:off x="6800897" y="1290952"/>
          <a:ext cx="552196" cy="666829"/>
        </a:xfrm>
        <a:prstGeom prst="rect">
          <a:avLst/>
        </a:prstGeom>
        <a:blipFill rotWithShape="1">
          <a:blip xmlns:r="http://schemas.openxmlformats.org/officeDocument/2006/relationships" r:embed="rId9"/>
          <a:stretch>
            <a:fillRect/>
          </a:stretch>
        </a:blip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791B1C7-93D7-4EE8-8AAD-A86D348AA0BA}">
      <dsp:nvSpPr>
        <dsp:cNvPr id="0" name=""/>
        <dsp:cNvSpPr/>
      </dsp:nvSpPr>
      <dsp:spPr>
        <a:xfrm>
          <a:off x="9202514" y="1382685"/>
          <a:ext cx="2032241" cy="635075"/>
        </a:xfrm>
        <a:prstGeom prst="rect">
          <a:avLst/>
        </a:prstGeom>
        <a:solidFill>
          <a:sysClr val="window" lastClr="FFFFFF">
            <a:alpha val="4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0158" tIns="45720" rIns="45720" bIns="45720" numCol="1" spcCol="1270" anchor="ctr" anchorCtr="0">
          <a:noAutofit/>
        </a:bodyPr>
        <a:lstStyle/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 Mock Auction</a:t>
          </a:r>
          <a:endParaRPr lang="en-US" sz="12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9202514" y="1382685"/>
        <a:ext cx="2032241" cy="635075"/>
      </dsp:txXfrm>
    </dsp:sp>
    <dsp:sp modelId="{A4C2DF93-BECE-4A93-B29D-6627550201C8}">
      <dsp:nvSpPr>
        <dsp:cNvPr id="0" name=""/>
        <dsp:cNvSpPr/>
      </dsp:nvSpPr>
      <dsp:spPr>
        <a:xfrm>
          <a:off x="9064016" y="1290952"/>
          <a:ext cx="552196" cy="666829"/>
        </a:xfrm>
        <a:prstGeom prst="rect">
          <a:avLst/>
        </a:prstGeom>
        <a:blipFill rotWithShape="1">
          <a:blip xmlns:r="http://schemas.openxmlformats.org/officeDocument/2006/relationships" r:embed="rId10"/>
          <a:stretch>
            <a:fillRect/>
          </a:stretch>
        </a:blip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84C605-29D2-4988-A085-A73FE2C7B2B5}">
      <dsp:nvSpPr>
        <dsp:cNvPr id="0" name=""/>
        <dsp:cNvSpPr/>
      </dsp:nvSpPr>
      <dsp:spPr>
        <a:xfrm>
          <a:off x="129970" y="2182174"/>
          <a:ext cx="2032241" cy="635075"/>
        </a:xfrm>
        <a:prstGeom prst="rect">
          <a:avLst/>
        </a:prstGeom>
        <a:solidFill>
          <a:sysClr val="window" lastClr="FFFFFF">
            <a:alpha val="4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0158" tIns="45720" rIns="45720" bIns="45720" numCol="1" spcCol="1270" anchor="ctr" anchorCtr="0">
          <a:noAutofit/>
        </a:bodyPr>
        <a:lstStyle/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   Bid Deposit</a:t>
          </a:r>
          <a:endParaRPr lang="en-US" sz="12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129970" y="2182174"/>
        <a:ext cx="2032241" cy="635075"/>
      </dsp:txXfrm>
    </dsp:sp>
    <dsp:sp modelId="{B08F8F11-680F-4686-B33D-F39711EE0100}">
      <dsp:nvSpPr>
        <dsp:cNvPr id="0" name=""/>
        <dsp:cNvSpPr/>
      </dsp:nvSpPr>
      <dsp:spPr>
        <a:xfrm>
          <a:off x="0" y="2090441"/>
          <a:ext cx="574139" cy="666829"/>
        </a:xfrm>
        <a:prstGeom prst="rect">
          <a:avLst/>
        </a:prstGeom>
        <a:blipFill rotWithShape="1">
          <a:blip xmlns:r="http://schemas.openxmlformats.org/officeDocument/2006/relationships" r:embed="rId11"/>
          <a:stretch>
            <a:fillRect/>
          </a:stretch>
        </a:blip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8BB76F2-2D6B-49F8-BE0F-C90A0396A63E}">
      <dsp:nvSpPr>
        <dsp:cNvPr id="0" name=""/>
        <dsp:cNvSpPr/>
      </dsp:nvSpPr>
      <dsp:spPr>
        <a:xfrm>
          <a:off x="2394462" y="2182174"/>
          <a:ext cx="2032241" cy="635075"/>
        </a:xfrm>
        <a:prstGeom prst="rect">
          <a:avLst/>
        </a:prstGeom>
        <a:solidFill>
          <a:sysClr val="window" lastClr="FFFFFF">
            <a:alpha val="4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0158" tIns="45720" rIns="45720" bIns="45720" numCol="1" spcCol="1270" anchor="ctr" anchorCtr="0">
          <a:noAutofit/>
        </a:bodyPr>
        <a:lstStyle/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  Minimum Bid</a:t>
          </a:r>
          <a:endParaRPr lang="en-US" sz="12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2394462" y="2182174"/>
        <a:ext cx="2032241" cy="635075"/>
      </dsp:txXfrm>
    </dsp:sp>
    <dsp:sp modelId="{32AD3C29-F4EA-4127-BE4F-13487BA8A037}">
      <dsp:nvSpPr>
        <dsp:cNvPr id="0" name=""/>
        <dsp:cNvSpPr/>
      </dsp:nvSpPr>
      <dsp:spPr>
        <a:xfrm>
          <a:off x="2254785" y="2090441"/>
          <a:ext cx="554659" cy="666829"/>
        </a:xfrm>
        <a:prstGeom prst="rect">
          <a:avLst/>
        </a:prstGeom>
        <a:blipFill rotWithShape="1">
          <a:blip xmlns:r="http://schemas.openxmlformats.org/officeDocument/2006/relationships" r:embed="rId12"/>
          <a:stretch>
            <a:fillRect/>
          </a:stretch>
        </a:blip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AF2C550-F839-40B8-BEEA-C14FD56A311B}">
      <dsp:nvSpPr>
        <dsp:cNvPr id="0" name=""/>
        <dsp:cNvSpPr/>
      </dsp:nvSpPr>
      <dsp:spPr>
        <a:xfrm>
          <a:off x="4703481" y="2182174"/>
          <a:ext cx="2032241" cy="635075"/>
        </a:xfrm>
        <a:prstGeom prst="rect">
          <a:avLst/>
        </a:prstGeom>
        <a:solidFill>
          <a:sysClr val="window" lastClr="FFFFFF">
            <a:alpha val="4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0158" tIns="45720" rIns="45720" bIns="45720" numCol="1" spcCol="1270" anchor="ctr" anchorCtr="0">
          <a:noAutofit/>
        </a:bodyPr>
        <a:lstStyle/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Areas Offered for Lease</a:t>
          </a:r>
          <a:endParaRPr lang="en-US" sz="12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4703481" y="2182174"/>
        <a:ext cx="2032241" cy="635075"/>
      </dsp:txXfrm>
    </dsp:sp>
    <dsp:sp modelId="{EABE96D9-5EC7-4824-AA3C-50250247CF0E}">
      <dsp:nvSpPr>
        <dsp:cNvPr id="0" name=""/>
        <dsp:cNvSpPr/>
      </dsp:nvSpPr>
      <dsp:spPr>
        <a:xfrm>
          <a:off x="4566027" y="2090441"/>
          <a:ext cx="550107" cy="666829"/>
        </a:xfrm>
        <a:prstGeom prst="rect">
          <a:avLst/>
        </a:prstGeom>
        <a:blipFill rotWithShape="1">
          <a:blip xmlns:r="http://schemas.openxmlformats.org/officeDocument/2006/relationships" r:embed="rId13"/>
          <a:stretch>
            <a:fillRect/>
          </a:stretch>
        </a:blip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CE59F6-0F60-4C01-B160-EC209F7A8E46}">
      <dsp:nvSpPr>
        <dsp:cNvPr id="0" name=""/>
        <dsp:cNvSpPr/>
      </dsp:nvSpPr>
      <dsp:spPr>
        <a:xfrm>
          <a:off x="6968391" y="2182174"/>
          <a:ext cx="2032241" cy="635075"/>
        </a:xfrm>
        <a:prstGeom prst="rect">
          <a:avLst/>
        </a:prstGeom>
        <a:solidFill>
          <a:sysClr val="window" lastClr="FFFFFF">
            <a:alpha val="4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0158" tIns="45720" rIns="45720" bIns="45720" numCol="1" spcCol="1270" anchor="ctr" anchorCtr="0">
          <a:noAutofit/>
        </a:bodyPr>
        <a:lstStyle/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Withdrawal of Blocks</a:t>
          </a:r>
          <a:endParaRPr lang="en-US" sz="12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6968391" y="2182174"/>
        <a:ext cx="2032241" cy="635075"/>
      </dsp:txXfrm>
    </dsp:sp>
    <dsp:sp modelId="{DF77FE46-45E5-4588-A3E7-7C65FCB83422}">
      <dsp:nvSpPr>
        <dsp:cNvPr id="0" name=""/>
        <dsp:cNvSpPr/>
      </dsp:nvSpPr>
      <dsp:spPr>
        <a:xfrm>
          <a:off x="6828100" y="2090441"/>
          <a:ext cx="555779" cy="666829"/>
        </a:xfrm>
        <a:prstGeom prst="rect">
          <a:avLst/>
        </a:prstGeom>
        <a:blipFill rotWithShape="1">
          <a:blip xmlns:r="http://schemas.openxmlformats.org/officeDocument/2006/relationships" r:embed="rId14"/>
          <a:stretch>
            <a:fillRect/>
          </a:stretch>
        </a:blip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E75C663-EEF5-43B5-9AA9-A245C2A6E59A}">
      <dsp:nvSpPr>
        <dsp:cNvPr id="0" name=""/>
        <dsp:cNvSpPr/>
      </dsp:nvSpPr>
      <dsp:spPr>
        <a:xfrm>
          <a:off x="9214056" y="2182174"/>
          <a:ext cx="2032241" cy="635075"/>
        </a:xfrm>
        <a:prstGeom prst="rect">
          <a:avLst/>
        </a:prstGeom>
        <a:solidFill>
          <a:sysClr val="window" lastClr="FFFFFF">
            <a:alpha val="4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0158" tIns="45720" rIns="45720" bIns="45720" numCol="1" spcCol="1270" anchor="ctr" anchorCtr="0">
          <a:noAutofit/>
        </a:bodyPr>
        <a:lstStyle/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Lease Terms and Conditions</a:t>
          </a:r>
          <a:endParaRPr lang="en-US" sz="12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9214056" y="2182174"/>
        <a:ext cx="2032241" cy="635075"/>
      </dsp:txXfrm>
    </dsp:sp>
    <dsp:sp modelId="{91EF197E-6FDC-47A2-BA54-4D94FC93227E}">
      <dsp:nvSpPr>
        <dsp:cNvPr id="0" name=""/>
        <dsp:cNvSpPr/>
      </dsp:nvSpPr>
      <dsp:spPr>
        <a:xfrm>
          <a:off x="9093011" y="2090441"/>
          <a:ext cx="462117" cy="666829"/>
        </a:xfrm>
        <a:prstGeom prst="rect">
          <a:avLst/>
        </a:prstGeom>
        <a:blipFill rotWithShape="1">
          <a:blip xmlns:r="http://schemas.openxmlformats.org/officeDocument/2006/relationships" r:embed="rId15"/>
          <a:stretch>
            <a:fillRect/>
          </a:stretch>
        </a:blip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DD0EA9F-32B7-4217-9133-00CE0A3E27B2}">
      <dsp:nvSpPr>
        <dsp:cNvPr id="0" name=""/>
        <dsp:cNvSpPr/>
      </dsp:nvSpPr>
      <dsp:spPr>
        <a:xfrm>
          <a:off x="296684" y="2981664"/>
          <a:ext cx="1918720" cy="635075"/>
        </a:xfrm>
        <a:prstGeom prst="rect">
          <a:avLst/>
        </a:prstGeom>
        <a:solidFill>
          <a:sysClr val="window" lastClr="FFFFFF">
            <a:alpha val="4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0158" tIns="45720" rIns="45720" bIns="45720" numCol="1" spcCol="1270" anchor="ctr" anchorCtr="0">
          <a:noAutofit/>
        </a:bodyPr>
        <a:lstStyle/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Qualifications: Who May Bid</a:t>
          </a:r>
          <a:endParaRPr lang="en-US" sz="12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296684" y="2981664"/>
        <a:ext cx="1918720" cy="635075"/>
      </dsp:txXfrm>
    </dsp:sp>
    <dsp:sp modelId="{AD4EEE1D-AEBB-472B-89C9-4A0502FBEA60}">
      <dsp:nvSpPr>
        <dsp:cNvPr id="0" name=""/>
        <dsp:cNvSpPr/>
      </dsp:nvSpPr>
      <dsp:spPr>
        <a:xfrm>
          <a:off x="111485" y="2889931"/>
          <a:ext cx="532076" cy="666829"/>
        </a:xfrm>
        <a:prstGeom prst="rect">
          <a:avLst/>
        </a:prstGeom>
        <a:blipFill rotWithShape="1">
          <a:blip xmlns:r="http://schemas.openxmlformats.org/officeDocument/2006/relationships" r:embed="rId16"/>
          <a:stretch>
            <a:fillRect/>
          </a:stretch>
        </a:blip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59CD20A-7BE1-495B-8F2C-8F70A4AA0613}">
      <dsp:nvSpPr>
        <dsp:cNvPr id="0" name=""/>
        <dsp:cNvSpPr/>
      </dsp:nvSpPr>
      <dsp:spPr>
        <a:xfrm>
          <a:off x="2436221" y="2981664"/>
          <a:ext cx="2032241" cy="635075"/>
        </a:xfrm>
        <a:prstGeom prst="rect">
          <a:avLst/>
        </a:prstGeom>
        <a:solidFill>
          <a:sysClr val="window" lastClr="FFFFFF">
            <a:alpha val="4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0158" tIns="45720" rIns="45720" bIns="45720" numCol="1" spcCol="1270" anchor="ctr" anchorCtr="0">
          <a:noAutofit/>
        </a:bodyPr>
        <a:lstStyle/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   Auction Procedures</a:t>
          </a:r>
          <a:endParaRPr lang="en-US" sz="12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2436221" y="2981664"/>
        <a:ext cx="2032241" cy="635075"/>
      </dsp:txXfrm>
    </dsp:sp>
    <dsp:sp modelId="{F73046BF-C40E-4D4C-822E-D9E479878E14}">
      <dsp:nvSpPr>
        <dsp:cNvPr id="0" name=""/>
        <dsp:cNvSpPr/>
      </dsp:nvSpPr>
      <dsp:spPr>
        <a:xfrm>
          <a:off x="2378320" y="2889931"/>
          <a:ext cx="532076" cy="666829"/>
        </a:xfrm>
        <a:prstGeom prst="rect">
          <a:avLst/>
        </a:prstGeom>
        <a:blipFill rotWithShape="1">
          <a:blip xmlns:r="http://schemas.openxmlformats.org/officeDocument/2006/relationships" r:embed="rId17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B1AE2C8-2385-413C-916F-4438518D9507}">
      <dsp:nvSpPr>
        <dsp:cNvPr id="0" name=""/>
        <dsp:cNvSpPr/>
      </dsp:nvSpPr>
      <dsp:spPr>
        <a:xfrm>
          <a:off x="4645518" y="2981664"/>
          <a:ext cx="2032241" cy="635075"/>
        </a:xfrm>
        <a:prstGeom prst="rect">
          <a:avLst/>
        </a:prstGeom>
        <a:solidFill>
          <a:sysClr val="window" lastClr="FFFFFF">
            <a:alpha val="4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0158" tIns="45720" rIns="45720" bIns="45720" numCol="1" spcCol="1270" anchor="ctr" anchorCtr="0">
          <a:noAutofit/>
        </a:bodyPr>
        <a:lstStyle/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Environmental Reviews</a:t>
          </a:r>
          <a:endParaRPr lang="en-US" sz="12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4645518" y="2981664"/>
        <a:ext cx="2032241" cy="635075"/>
      </dsp:txXfrm>
    </dsp:sp>
    <dsp:sp modelId="{FDEE910C-0E66-4CC1-B14B-95B3C1B81B10}">
      <dsp:nvSpPr>
        <dsp:cNvPr id="0" name=""/>
        <dsp:cNvSpPr/>
      </dsp:nvSpPr>
      <dsp:spPr>
        <a:xfrm>
          <a:off x="4560841" y="2889931"/>
          <a:ext cx="444552" cy="666829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0EBBB77-1DC0-4C62-A122-F90762C56DAA}">
      <dsp:nvSpPr>
        <dsp:cNvPr id="0" name=""/>
        <dsp:cNvSpPr/>
      </dsp:nvSpPr>
      <dsp:spPr>
        <a:xfrm>
          <a:off x="7005502" y="2981664"/>
          <a:ext cx="1865333" cy="635075"/>
        </a:xfrm>
        <a:prstGeom prst="rect">
          <a:avLst/>
        </a:prstGeom>
        <a:solidFill>
          <a:sysClr val="window" lastClr="FFFFFF">
            <a:alpha val="4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0158" tIns="45720" rIns="45720" bIns="45720" numCol="1" spcCol="1270" anchor="ctr" anchorCtr="0">
          <a:noAutofit/>
        </a:bodyPr>
        <a:lstStyle/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Anti-Competitive Behavior</a:t>
          </a:r>
          <a:endParaRPr lang="en-US" sz="12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7005502" y="2981664"/>
        <a:ext cx="1865333" cy="635075"/>
      </dsp:txXfrm>
    </dsp:sp>
    <dsp:sp modelId="{44D2D2FE-745E-49D5-9968-C001EA347D1B}">
      <dsp:nvSpPr>
        <dsp:cNvPr id="0" name=""/>
        <dsp:cNvSpPr/>
      </dsp:nvSpPr>
      <dsp:spPr>
        <a:xfrm>
          <a:off x="6770138" y="2889931"/>
          <a:ext cx="532076" cy="666829"/>
        </a:xfrm>
        <a:prstGeom prst="rect">
          <a:avLst/>
        </a:prstGeom>
        <a:blipFill rotWithShape="1">
          <a:blip xmlns:r="http://schemas.openxmlformats.org/officeDocument/2006/relationships" r:embed="rId18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DC4172B-6D47-4CB3-954A-0B6B1A5051AC}">
      <dsp:nvSpPr>
        <dsp:cNvPr id="0" name=""/>
        <dsp:cNvSpPr/>
      </dsp:nvSpPr>
      <dsp:spPr>
        <a:xfrm>
          <a:off x="9169249" y="2991190"/>
          <a:ext cx="2032241" cy="635075"/>
        </a:xfrm>
        <a:prstGeom prst="rect">
          <a:avLst/>
        </a:prstGeom>
        <a:solidFill>
          <a:sysClr val="window" lastClr="FFFFFF">
            <a:alpha val="4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0158" tIns="45720" rIns="45720" bIns="45720" numCol="1" spcCol="1270" anchor="ctr" anchorCtr="0">
          <a:noAutofit/>
        </a:bodyPr>
        <a:lstStyle/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 Bidding Behavior    Certification</a:t>
          </a:r>
          <a:endParaRPr lang="en-US" sz="12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9169249" y="2991190"/>
        <a:ext cx="2032241" cy="635075"/>
      </dsp:txXfrm>
    </dsp:sp>
    <dsp:sp modelId="{655B2860-7757-4DC9-B81D-4AB844B1823C}">
      <dsp:nvSpPr>
        <dsp:cNvPr id="0" name=""/>
        <dsp:cNvSpPr/>
      </dsp:nvSpPr>
      <dsp:spPr>
        <a:xfrm>
          <a:off x="8939742" y="2889931"/>
          <a:ext cx="600857" cy="666829"/>
        </a:xfrm>
        <a:prstGeom prst="rect">
          <a:avLst/>
        </a:prstGeom>
        <a:blipFill rotWithShape="1">
          <a:blip xmlns:r="http://schemas.openxmlformats.org/officeDocument/2006/relationships" r:embed="rId19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498A2A9-582C-47DD-A7EA-45E692F94632}">
      <dsp:nvSpPr>
        <dsp:cNvPr id="0" name=""/>
        <dsp:cNvSpPr/>
      </dsp:nvSpPr>
      <dsp:spPr>
        <a:xfrm>
          <a:off x="127652" y="3781153"/>
          <a:ext cx="2032241" cy="635075"/>
        </a:xfrm>
        <a:prstGeom prst="rect">
          <a:avLst/>
        </a:prstGeom>
        <a:solidFill>
          <a:sysClr val="window" lastClr="FFFFFF">
            <a:alpha val="4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0158" tIns="45720" rIns="45720" bIns="45720" numCol="1" spcCol="1270" anchor="ctr" anchorCtr="0">
          <a:noAutofit/>
        </a:bodyPr>
        <a:lstStyle/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Non-Procurement Debarment and Suspension Regulations</a:t>
          </a:r>
          <a:endParaRPr lang="en-US" sz="12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127652" y="3781153"/>
        <a:ext cx="2032241" cy="635075"/>
      </dsp:txXfrm>
    </dsp:sp>
    <dsp:sp modelId="{27E7C13A-6273-46EF-99B3-DB1F755FC264}">
      <dsp:nvSpPr>
        <dsp:cNvPr id="0" name=""/>
        <dsp:cNvSpPr/>
      </dsp:nvSpPr>
      <dsp:spPr>
        <a:xfrm>
          <a:off x="33620" y="3702837"/>
          <a:ext cx="509221" cy="666829"/>
        </a:xfrm>
        <a:prstGeom prst="rect">
          <a:avLst/>
        </a:prstGeom>
        <a:blipFill rotWithShape="1">
          <a:blip xmlns:r="http://schemas.openxmlformats.org/officeDocument/2006/relationships" r:embed="rId20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7074CA6-26FB-4E52-A8BF-D1A221885DF4}">
      <dsp:nvSpPr>
        <dsp:cNvPr id="0" name=""/>
        <dsp:cNvSpPr/>
      </dsp:nvSpPr>
      <dsp:spPr>
        <a:xfrm>
          <a:off x="2445706" y="3781153"/>
          <a:ext cx="2032241" cy="635075"/>
        </a:xfrm>
        <a:prstGeom prst="rect">
          <a:avLst/>
        </a:prstGeom>
        <a:solidFill>
          <a:sysClr val="window" lastClr="FFFFFF">
            <a:alpha val="4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0158" tIns="45720" rIns="45720" bIns="45720" numCol="1" spcCol="1270" anchor="ctr" anchorCtr="0">
          <a:noAutofit/>
        </a:bodyPr>
        <a:lstStyle/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  Final Sale Notice</a:t>
          </a:r>
          <a:endParaRPr lang="en-US" sz="12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2445706" y="3781153"/>
        <a:ext cx="2032241" cy="635075"/>
      </dsp:txXfrm>
    </dsp:sp>
    <dsp:sp modelId="{7751339B-EEAC-498B-8566-42CC4D4FC5DA}">
      <dsp:nvSpPr>
        <dsp:cNvPr id="0" name=""/>
        <dsp:cNvSpPr/>
      </dsp:nvSpPr>
      <dsp:spPr>
        <a:xfrm>
          <a:off x="2252272" y="3689420"/>
          <a:ext cx="662067" cy="666829"/>
        </a:xfrm>
        <a:prstGeom prst="rect">
          <a:avLst/>
        </a:prstGeom>
        <a:blipFill rotWithShape="1">
          <a:blip xmlns:r="http://schemas.openxmlformats.org/officeDocument/2006/relationships" r:embed="rId2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6AD94B2-76C4-4B77-8861-B10AC7BA59B8}">
      <dsp:nvSpPr>
        <dsp:cNvPr id="0" name=""/>
        <dsp:cNvSpPr/>
      </dsp:nvSpPr>
      <dsp:spPr>
        <a:xfrm>
          <a:off x="4709836" y="3781153"/>
          <a:ext cx="2032241" cy="635075"/>
        </a:xfrm>
        <a:prstGeom prst="rect">
          <a:avLst/>
        </a:prstGeom>
        <a:solidFill>
          <a:sysClr val="window" lastClr="FFFFFF">
            <a:alpha val="4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0158" tIns="45720" rIns="45720" bIns="45720" numCol="1" spcCol="1270" anchor="ctr" anchorCtr="0">
          <a:noAutofit/>
        </a:bodyPr>
        <a:lstStyle/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Force Majeure</a:t>
          </a:r>
          <a:endParaRPr lang="en-US" sz="12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4709836" y="3781153"/>
        <a:ext cx="2032241" cy="635075"/>
      </dsp:txXfrm>
    </dsp:sp>
    <dsp:sp modelId="{26C63CC4-DB1C-4040-82CD-C237D079723B}">
      <dsp:nvSpPr>
        <dsp:cNvPr id="0" name=""/>
        <dsp:cNvSpPr/>
      </dsp:nvSpPr>
      <dsp:spPr>
        <a:xfrm>
          <a:off x="4570326" y="3689420"/>
          <a:ext cx="554219" cy="666829"/>
        </a:xfrm>
        <a:prstGeom prst="rect">
          <a:avLst/>
        </a:prstGeom>
        <a:blipFill rotWithShape="1">
          <a:blip xmlns:r="http://schemas.openxmlformats.org/officeDocument/2006/relationships" r:embed="rId22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55441BA-2297-41D5-B257-525EE1488556}">
      <dsp:nvSpPr>
        <dsp:cNvPr id="0" name=""/>
        <dsp:cNvSpPr/>
      </dsp:nvSpPr>
      <dsp:spPr>
        <a:xfrm>
          <a:off x="6990455" y="3771627"/>
          <a:ext cx="2032241" cy="635075"/>
        </a:xfrm>
        <a:prstGeom prst="rect">
          <a:avLst/>
        </a:prstGeom>
        <a:solidFill>
          <a:sysClr val="window" lastClr="FFFFFF">
            <a:alpha val="4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0158" tIns="45720" rIns="45720" bIns="45720" numCol="1" spcCol="1270" anchor="ctr" anchorCtr="0">
          <a:noAutofit/>
        </a:bodyPr>
        <a:lstStyle/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Appeal Procedures</a:t>
          </a:r>
          <a:endParaRPr lang="en-US" sz="12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6990455" y="3771627"/>
        <a:ext cx="2032241" cy="635075"/>
      </dsp:txXfrm>
    </dsp:sp>
    <dsp:sp modelId="{8EC7906D-D11D-417B-BC2F-FBAA4A7C8073}">
      <dsp:nvSpPr>
        <dsp:cNvPr id="0" name=""/>
        <dsp:cNvSpPr/>
      </dsp:nvSpPr>
      <dsp:spPr>
        <a:xfrm>
          <a:off x="6834456" y="3689420"/>
          <a:ext cx="501477" cy="666829"/>
        </a:xfrm>
        <a:prstGeom prst="rect">
          <a:avLst/>
        </a:prstGeom>
        <a:blipFill rotWithShape="1">
          <a:blip xmlns:r="http://schemas.openxmlformats.org/officeDocument/2006/relationships" r:embed="rId23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B47B4F6-896E-4585-885D-F5DF45377222}">
      <dsp:nvSpPr>
        <dsp:cNvPr id="0" name=""/>
        <dsp:cNvSpPr/>
      </dsp:nvSpPr>
      <dsp:spPr>
        <a:xfrm>
          <a:off x="9276210" y="3781153"/>
          <a:ext cx="1959446" cy="635075"/>
        </a:xfrm>
        <a:prstGeom prst="rect">
          <a:avLst/>
        </a:prstGeom>
        <a:solidFill>
          <a:sysClr val="window" lastClr="FFFFFF">
            <a:alpha val="4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0158" tIns="45720" rIns="45720" bIns="45720" numCol="1" spcCol="1270" anchor="ctr" anchorCtr="0">
          <a:noAutofit/>
        </a:bodyPr>
        <a:lstStyle/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Protection of Privileged  or Confidential Information</a:t>
          </a:r>
          <a:endParaRPr lang="en-US" sz="12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9276210" y="3781153"/>
        <a:ext cx="1959446" cy="635075"/>
      </dsp:txXfrm>
    </dsp:sp>
    <dsp:sp modelId="{1FB85DF2-1A48-4A06-8022-B07393C7E41D}">
      <dsp:nvSpPr>
        <dsp:cNvPr id="0" name=""/>
        <dsp:cNvSpPr/>
      </dsp:nvSpPr>
      <dsp:spPr>
        <a:xfrm>
          <a:off x="9072215" y="3689420"/>
          <a:ext cx="610393" cy="666829"/>
        </a:xfrm>
        <a:prstGeom prst="rect">
          <a:avLst/>
        </a:prstGeom>
        <a:blipFill rotWithShape="1">
          <a:blip xmlns:r="http://schemas.openxmlformats.org/officeDocument/2006/relationships" r:embed="rId24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21CB91-DE89-E649-B1D8-F2390234D6FD}">
      <dsp:nvSpPr>
        <dsp:cNvPr id="0" name=""/>
        <dsp:cNvSpPr/>
      </dsp:nvSpPr>
      <dsp:spPr>
        <a:xfrm>
          <a:off x="5015" y="0"/>
          <a:ext cx="1760011" cy="389927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Area for Leasing</a:t>
          </a:r>
          <a:endParaRPr lang="en-US" sz="2000" kern="1200" dirty="0"/>
        </a:p>
      </dsp:txBody>
      <dsp:txXfrm>
        <a:off x="5015" y="0"/>
        <a:ext cx="1760011" cy="1169781"/>
      </dsp:txXfrm>
    </dsp:sp>
    <dsp:sp modelId="{5592A299-3F83-459D-8A51-2F662734D177}">
      <dsp:nvSpPr>
        <dsp:cNvPr id="0" name=""/>
        <dsp:cNvSpPr/>
      </dsp:nvSpPr>
      <dsp:spPr>
        <a:xfrm>
          <a:off x="181016" y="1170114"/>
          <a:ext cx="1408009" cy="76605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Location</a:t>
          </a:r>
          <a:endParaRPr lang="en-US" sz="1400" kern="1200" dirty="0"/>
        </a:p>
      </dsp:txBody>
      <dsp:txXfrm>
        <a:off x="203453" y="1192551"/>
        <a:ext cx="1363135" cy="721176"/>
      </dsp:txXfrm>
    </dsp:sp>
    <dsp:sp modelId="{FCC76026-85A5-46A1-8052-E3C644997336}">
      <dsp:nvSpPr>
        <dsp:cNvPr id="0" name=""/>
        <dsp:cNvSpPr/>
      </dsp:nvSpPr>
      <dsp:spPr>
        <a:xfrm>
          <a:off x="181016" y="2054018"/>
          <a:ext cx="1408009" cy="76605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Identification of  OCS Blocks</a:t>
          </a:r>
          <a:endParaRPr lang="en-US" sz="1400" kern="1200" dirty="0"/>
        </a:p>
      </dsp:txBody>
      <dsp:txXfrm>
        <a:off x="203453" y="2076455"/>
        <a:ext cx="1363135" cy="721176"/>
      </dsp:txXfrm>
    </dsp:sp>
    <dsp:sp modelId="{EF481D5D-D537-44C8-A80C-F6494CE7CB2A}">
      <dsp:nvSpPr>
        <dsp:cNvPr id="0" name=""/>
        <dsp:cNvSpPr/>
      </dsp:nvSpPr>
      <dsp:spPr>
        <a:xfrm>
          <a:off x="181016" y="2937922"/>
          <a:ext cx="1408009" cy="76605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Areas of Concern</a:t>
          </a:r>
          <a:endParaRPr lang="en-US" sz="1400" kern="1200" dirty="0"/>
        </a:p>
      </dsp:txBody>
      <dsp:txXfrm>
        <a:off x="203453" y="2960359"/>
        <a:ext cx="1363135" cy="721176"/>
      </dsp:txXfrm>
    </dsp:sp>
    <dsp:sp modelId="{A9E68E63-66BD-427F-B50D-0C6084C5ACFE}">
      <dsp:nvSpPr>
        <dsp:cNvPr id="0" name=""/>
        <dsp:cNvSpPr/>
      </dsp:nvSpPr>
      <dsp:spPr>
        <a:xfrm>
          <a:off x="1897028" y="0"/>
          <a:ext cx="1760011" cy="389927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Fiscal Terms and Financial Assurance</a:t>
          </a:r>
          <a:endParaRPr lang="en-US" sz="2000" kern="1200" dirty="0"/>
        </a:p>
      </dsp:txBody>
      <dsp:txXfrm>
        <a:off x="1897028" y="0"/>
        <a:ext cx="1760011" cy="1169781"/>
      </dsp:txXfrm>
    </dsp:sp>
    <dsp:sp modelId="{2C3E4991-221E-483A-9C89-4D90521C3258}">
      <dsp:nvSpPr>
        <dsp:cNvPr id="0" name=""/>
        <dsp:cNvSpPr/>
      </dsp:nvSpPr>
      <dsp:spPr>
        <a:xfrm>
          <a:off x="2073029" y="1169876"/>
          <a:ext cx="1408009" cy="56804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Rental Rates</a:t>
          </a:r>
          <a:endParaRPr lang="en-US" sz="1400" kern="1200" dirty="0"/>
        </a:p>
      </dsp:txBody>
      <dsp:txXfrm>
        <a:off x="2089666" y="1186513"/>
        <a:ext cx="1374735" cy="534766"/>
      </dsp:txXfrm>
    </dsp:sp>
    <dsp:sp modelId="{58FEADDF-6847-4CA2-8743-73759E93045F}">
      <dsp:nvSpPr>
        <dsp:cNvPr id="0" name=""/>
        <dsp:cNvSpPr/>
      </dsp:nvSpPr>
      <dsp:spPr>
        <a:xfrm>
          <a:off x="2073029" y="1825307"/>
          <a:ext cx="1408009" cy="56804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Operating Fee Calculation</a:t>
          </a:r>
          <a:endParaRPr lang="en-US" sz="1400" kern="1200" dirty="0"/>
        </a:p>
      </dsp:txBody>
      <dsp:txXfrm>
        <a:off x="2089666" y="1841944"/>
        <a:ext cx="1374735" cy="534766"/>
      </dsp:txXfrm>
    </dsp:sp>
    <dsp:sp modelId="{3407A0EC-4EB7-4621-84EC-ED19688D3F41}">
      <dsp:nvSpPr>
        <dsp:cNvPr id="0" name=""/>
        <dsp:cNvSpPr/>
      </dsp:nvSpPr>
      <dsp:spPr>
        <a:xfrm>
          <a:off x="2073029" y="2480739"/>
          <a:ext cx="1408009" cy="56804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Payment Schedule</a:t>
          </a:r>
          <a:endParaRPr lang="en-US" sz="1400" kern="1200" dirty="0"/>
        </a:p>
      </dsp:txBody>
      <dsp:txXfrm>
        <a:off x="2089666" y="2497376"/>
        <a:ext cx="1374735" cy="534766"/>
      </dsp:txXfrm>
    </dsp:sp>
    <dsp:sp modelId="{29141A4C-4ECC-4863-BAA1-B361B6912F99}">
      <dsp:nvSpPr>
        <dsp:cNvPr id="0" name=""/>
        <dsp:cNvSpPr/>
      </dsp:nvSpPr>
      <dsp:spPr>
        <a:xfrm>
          <a:off x="2073029" y="3136170"/>
          <a:ext cx="1408009" cy="56804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Financial Assurance</a:t>
          </a:r>
          <a:endParaRPr lang="en-US" sz="1400" kern="1200" dirty="0"/>
        </a:p>
      </dsp:txBody>
      <dsp:txXfrm>
        <a:off x="2089666" y="3152807"/>
        <a:ext cx="1374735" cy="534766"/>
      </dsp:txXfrm>
    </dsp:sp>
    <dsp:sp modelId="{60E40DC0-BC78-453F-97C4-B480DC73F46B}">
      <dsp:nvSpPr>
        <dsp:cNvPr id="0" name=""/>
        <dsp:cNvSpPr/>
      </dsp:nvSpPr>
      <dsp:spPr>
        <a:xfrm>
          <a:off x="3789041" y="0"/>
          <a:ext cx="1760011" cy="389927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Auction Details</a:t>
          </a:r>
        </a:p>
      </dsp:txBody>
      <dsp:txXfrm>
        <a:off x="3789041" y="0"/>
        <a:ext cx="1760011" cy="1169781"/>
      </dsp:txXfrm>
    </dsp:sp>
    <dsp:sp modelId="{873A843F-08BC-482F-8A91-4726D2FBC7C8}">
      <dsp:nvSpPr>
        <dsp:cNvPr id="0" name=""/>
        <dsp:cNvSpPr/>
      </dsp:nvSpPr>
      <dsp:spPr>
        <a:xfrm>
          <a:off x="3965042" y="1170518"/>
          <a:ext cx="1408009" cy="45109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Place &amp; Time</a:t>
          </a:r>
        </a:p>
      </dsp:txBody>
      <dsp:txXfrm>
        <a:off x="3978254" y="1183730"/>
        <a:ext cx="1381585" cy="424667"/>
      </dsp:txXfrm>
    </dsp:sp>
    <dsp:sp modelId="{392872FD-BF2D-461D-B8C7-DFAFC14E2FDF}">
      <dsp:nvSpPr>
        <dsp:cNvPr id="0" name=""/>
        <dsp:cNvSpPr/>
      </dsp:nvSpPr>
      <dsp:spPr>
        <a:xfrm>
          <a:off x="3965042" y="1691008"/>
          <a:ext cx="1408009" cy="45109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Bidding Procedures</a:t>
          </a:r>
        </a:p>
      </dsp:txBody>
      <dsp:txXfrm>
        <a:off x="3978254" y="1704220"/>
        <a:ext cx="1381585" cy="424667"/>
      </dsp:txXfrm>
    </dsp:sp>
    <dsp:sp modelId="{452828F7-E4B4-44BD-9199-D96E7799DCC8}">
      <dsp:nvSpPr>
        <dsp:cNvPr id="0" name=""/>
        <dsp:cNvSpPr/>
      </dsp:nvSpPr>
      <dsp:spPr>
        <a:xfrm>
          <a:off x="3965042" y="2211498"/>
          <a:ext cx="1408009" cy="45109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Bid Deposits</a:t>
          </a:r>
        </a:p>
      </dsp:txBody>
      <dsp:txXfrm>
        <a:off x="3978254" y="2224710"/>
        <a:ext cx="1381585" cy="424667"/>
      </dsp:txXfrm>
    </dsp:sp>
    <dsp:sp modelId="{55EB54D3-C4AC-446C-9B65-D6243B12A4AB}">
      <dsp:nvSpPr>
        <dsp:cNvPr id="0" name=""/>
        <dsp:cNvSpPr/>
      </dsp:nvSpPr>
      <dsp:spPr>
        <a:xfrm>
          <a:off x="3965042" y="2731987"/>
          <a:ext cx="1408009" cy="45109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Minimum Bids</a:t>
          </a:r>
        </a:p>
      </dsp:txBody>
      <dsp:txXfrm>
        <a:off x="3978254" y="2745199"/>
        <a:ext cx="1381585" cy="424667"/>
      </dsp:txXfrm>
    </dsp:sp>
    <dsp:sp modelId="{FA55EA16-6CC0-4C4B-953E-66E1A1F1223B}">
      <dsp:nvSpPr>
        <dsp:cNvPr id="0" name=""/>
        <dsp:cNvSpPr/>
      </dsp:nvSpPr>
      <dsp:spPr>
        <a:xfrm>
          <a:off x="3965042" y="3252477"/>
          <a:ext cx="1408009" cy="45109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Award Procedures</a:t>
          </a:r>
        </a:p>
      </dsp:txBody>
      <dsp:txXfrm>
        <a:off x="3978254" y="3265689"/>
        <a:ext cx="1381585" cy="424667"/>
      </dsp:txXfrm>
    </dsp:sp>
    <dsp:sp modelId="{597DFC77-DD18-9D46-84FB-6CDD1691B853}">
      <dsp:nvSpPr>
        <dsp:cNvPr id="0" name=""/>
        <dsp:cNvSpPr/>
      </dsp:nvSpPr>
      <dsp:spPr>
        <a:xfrm>
          <a:off x="5754235" y="0"/>
          <a:ext cx="1760011" cy="389927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Critical Steps</a:t>
          </a:r>
        </a:p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For Bidders </a:t>
          </a:r>
        </a:p>
      </dsp:txBody>
      <dsp:txXfrm>
        <a:off x="5754235" y="0"/>
        <a:ext cx="1760011" cy="1169781"/>
      </dsp:txXfrm>
    </dsp:sp>
    <dsp:sp modelId="{4DA2D03D-3A17-5F44-A324-CC50EC23B1BC}">
      <dsp:nvSpPr>
        <dsp:cNvPr id="0" name=""/>
        <dsp:cNvSpPr/>
      </dsp:nvSpPr>
      <dsp:spPr>
        <a:xfrm>
          <a:off x="5852535" y="1170518"/>
          <a:ext cx="1408009" cy="45109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Bidder Financial Form</a:t>
          </a:r>
        </a:p>
      </dsp:txBody>
      <dsp:txXfrm>
        <a:off x="5865747" y="1183730"/>
        <a:ext cx="1381585" cy="424667"/>
      </dsp:txXfrm>
    </dsp:sp>
    <dsp:sp modelId="{3846E949-153F-47F0-BB41-31248C396AD0}">
      <dsp:nvSpPr>
        <dsp:cNvPr id="0" name=""/>
        <dsp:cNvSpPr/>
      </dsp:nvSpPr>
      <dsp:spPr>
        <a:xfrm>
          <a:off x="5857055" y="1691008"/>
          <a:ext cx="1408009" cy="45109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Bid Deposits</a:t>
          </a:r>
        </a:p>
      </dsp:txBody>
      <dsp:txXfrm>
        <a:off x="5870267" y="1704220"/>
        <a:ext cx="1381585" cy="424667"/>
      </dsp:txXfrm>
    </dsp:sp>
    <dsp:sp modelId="{F7CBE312-5484-44B9-B737-1FFE9F15D513}">
      <dsp:nvSpPr>
        <dsp:cNvPr id="0" name=""/>
        <dsp:cNvSpPr/>
      </dsp:nvSpPr>
      <dsp:spPr>
        <a:xfrm>
          <a:off x="5857055" y="2211498"/>
          <a:ext cx="1408009" cy="45109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Mock Auction</a:t>
          </a:r>
        </a:p>
      </dsp:txBody>
      <dsp:txXfrm>
        <a:off x="5870267" y="2224710"/>
        <a:ext cx="1381585" cy="424667"/>
      </dsp:txXfrm>
    </dsp:sp>
    <dsp:sp modelId="{6DAB01E6-3CD1-4FCD-919C-F8B9B0548A0A}">
      <dsp:nvSpPr>
        <dsp:cNvPr id="0" name=""/>
        <dsp:cNvSpPr/>
      </dsp:nvSpPr>
      <dsp:spPr>
        <a:xfrm>
          <a:off x="5857055" y="2731987"/>
          <a:ext cx="1408009" cy="45109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Monetary Auction</a:t>
          </a:r>
        </a:p>
      </dsp:txBody>
      <dsp:txXfrm>
        <a:off x="5870267" y="2745199"/>
        <a:ext cx="1381585" cy="424667"/>
      </dsp:txXfrm>
    </dsp:sp>
    <dsp:sp modelId="{A3ADDF1C-F6DD-407D-BDED-DAA3FDAC33ED}">
      <dsp:nvSpPr>
        <dsp:cNvPr id="0" name=""/>
        <dsp:cNvSpPr/>
      </dsp:nvSpPr>
      <dsp:spPr>
        <a:xfrm>
          <a:off x="5857055" y="3252477"/>
          <a:ext cx="1408009" cy="45109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Lease Execution</a:t>
          </a:r>
        </a:p>
      </dsp:txBody>
      <dsp:txXfrm>
        <a:off x="5870267" y="3265689"/>
        <a:ext cx="1381585" cy="424667"/>
      </dsp:txXfrm>
    </dsp:sp>
    <dsp:sp modelId="{D9D259E9-480C-4D0D-ABFB-BA9F02595690}">
      <dsp:nvSpPr>
        <dsp:cNvPr id="0" name=""/>
        <dsp:cNvSpPr/>
      </dsp:nvSpPr>
      <dsp:spPr>
        <a:xfrm>
          <a:off x="7573066" y="0"/>
          <a:ext cx="1760011" cy="389927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Performance Requirements</a:t>
          </a:r>
        </a:p>
      </dsp:txBody>
      <dsp:txXfrm>
        <a:off x="7573066" y="0"/>
        <a:ext cx="1760011" cy="1169781"/>
      </dsp:txXfrm>
    </dsp:sp>
    <dsp:sp modelId="{6FA401EE-B20E-4D8B-B40C-4931FA396EEE}">
      <dsp:nvSpPr>
        <dsp:cNvPr id="0" name=""/>
        <dsp:cNvSpPr/>
      </dsp:nvSpPr>
      <dsp:spPr>
        <a:xfrm>
          <a:off x="7749067" y="1170923"/>
          <a:ext cx="1408009" cy="117568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Environmental Stipulations</a:t>
          </a:r>
        </a:p>
      </dsp:txBody>
      <dsp:txXfrm>
        <a:off x="7783502" y="1205358"/>
        <a:ext cx="1339139" cy="1106813"/>
      </dsp:txXfrm>
    </dsp:sp>
    <dsp:sp modelId="{EF82071E-0623-464A-91BD-4C79E795E2D0}">
      <dsp:nvSpPr>
        <dsp:cNvPr id="0" name=""/>
        <dsp:cNvSpPr/>
      </dsp:nvSpPr>
      <dsp:spPr>
        <a:xfrm>
          <a:off x="7749067" y="2527480"/>
          <a:ext cx="1408009" cy="117568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Lease/Diligence  Terms</a:t>
          </a:r>
        </a:p>
      </dsp:txBody>
      <dsp:txXfrm>
        <a:off x="7783502" y="2561915"/>
        <a:ext cx="1339139" cy="110681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F9EA08-9835-440C-84FE-DFE86573704D}">
      <dsp:nvSpPr>
        <dsp:cNvPr id="0" name=""/>
        <dsp:cNvSpPr/>
      </dsp:nvSpPr>
      <dsp:spPr>
        <a:xfrm>
          <a:off x="842537" y="0"/>
          <a:ext cx="9548758" cy="4373291"/>
        </a:xfrm>
        <a:prstGeom prst="rightArrow">
          <a:avLst/>
        </a:prstGeom>
        <a:gradFill rotWithShape="0">
          <a:gsLst>
            <a:gs pos="0">
              <a:schemeClr val="accent1">
                <a:tint val="4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4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4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73BED829-B749-4063-BE05-F029BEB08FC3}">
      <dsp:nvSpPr>
        <dsp:cNvPr id="0" name=""/>
        <dsp:cNvSpPr/>
      </dsp:nvSpPr>
      <dsp:spPr>
        <a:xfrm>
          <a:off x="5622" y="1311987"/>
          <a:ext cx="2704238" cy="174931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smtClean="0"/>
            <a:t>Specified in Addendum B, and at 30 CFR 585.235</a:t>
          </a:r>
          <a:endParaRPr lang="en-US" sz="1700" kern="1200"/>
        </a:p>
      </dsp:txBody>
      <dsp:txXfrm>
        <a:off x="91017" y="1397382"/>
        <a:ext cx="2533448" cy="1578526"/>
      </dsp:txXfrm>
    </dsp:sp>
    <dsp:sp modelId="{6E02C760-600F-4DEA-8958-FCDB13606CF7}">
      <dsp:nvSpPr>
        <dsp:cNvPr id="0" name=""/>
        <dsp:cNvSpPr/>
      </dsp:nvSpPr>
      <dsp:spPr>
        <a:xfrm>
          <a:off x="2845072" y="1311987"/>
          <a:ext cx="2704238" cy="174931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smtClean="0"/>
            <a:t>Each lease includes a preliminary term of 12 months in which the lessee must submit a Site Assessment Plan (SAP) to BOEM</a:t>
          </a:r>
          <a:endParaRPr lang="en-US" sz="1700" kern="1200"/>
        </a:p>
      </dsp:txBody>
      <dsp:txXfrm>
        <a:off x="2930467" y="1397382"/>
        <a:ext cx="2533448" cy="1578526"/>
      </dsp:txXfrm>
    </dsp:sp>
    <dsp:sp modelId="{DA26B5CD-0D6C-4ACC-85D0-1E7FC228E4E7}">
      <dsp:nvSpPr>
        <dsp:cNvPr id="0" name=""/>
        <dsp:cNvSpPr/>
      </dsp:nvSpPr>
      <dsp:spPr>
        <a:xfrm>
          <a:off x="5684522" y="1311987"/>
          <a:ext cx="2704238" cy="174931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Upon approval of the SAP, the lessee will have up to 4 ½ years in which to submit a Construction and Operations Plan (COP) to BOEM</a:t>
          </a:r>
          <a:endParaRPr lang="en-US" sz="1700" kern="1200" dirty="0"/>
        </a:p>
      </dsp:txBody>
      <dsp:txXfrm>
        <a:off x="5769917" y="1397382"/>
        <a:ext cx="2533448" cy="1578526"/>
      </dsp:txXfrm>
    </dsp:sp>
    <dsp:sp modelId="{94F0C756-C718-4ECE-8061-FACCFD801E6B}">
      <dsp:nvSpPr>
        <dsp:cNvPr id="0" name=""/>
        <dsp:cNvSpPr/>
      </dsp:nvSpPr>
      <dsp:spPr>
        <a:xfrm>
          <a:off x="8523973" y="1311987"/>
          <a:ext cx="2704238" cy="174931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smtClean="0"/>
            <a:t>Upon approval of the COP, the lessee will have up to 25 years to construct and operate their proposed wind facility</a:t>
          </a:r>
          <a:endParaRPr lang="en-US" sz="1700" kern="1200"/>
        </a:p>
      </dsp:txBody>
      <dsp:txXfrm>
        <a:off x="8609368" y="1397382"/>
        <a:ext cx="2533448" cy="157852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F5C5DF-44EF-405D-89C4-94995C8EB098}">
      <dsp:nvSpPr>
        <dsp:cNvPr id="0" name=""/>
        <dsp:cNvSpPr/>
      </dsp:nvSpPr>
      <dsp:spPr>
        <a:xfrm>
          <a:off x="2143" y="0"/>
          <a:ext cx="2246878" cy="394281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Vessel Strike Avoidance Measures </a:t>
          </a:r>
          <a:endParaRPr lang="en-US" sz="2300" kern="1200" dirty="0"/>
        </a:p>
      </dsp:txBody>
      <dsp:txXfrm>
        <a:off x="2143" y="1577124"/>
        <a:ext cx="2246878" cy="1577124"/>
      </dsp:txXfrm>
    </dsp:sp>
    <dsp:sp modelId="{F614B0FC-D608-46D7-AD1A-6A74CA6FF64E}">
      <dsp:nvSpPr>
        <dsp:cNvPr id="0" name=""/>
        <dsp:cNvSpPr/>
      </dsp:nvSpPr>
      <dsp:spPr>
        <a:xfrm>
          <a:off x="469104" y="236568"/>
          <a:ext cx="1312956" cy="1312956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E660217-5729-461F-853A-51E51E37B9D0}">
      <dsp:nvSpPr>
        <dsp:cNvPr id="0" name=""/>
        <dsp:cNvSpPr/>
      </dsp:nvSpPr>
      <dsp:spPr>
        <a:xfrm>
          <a:off x="2316428" y="0"/>
          <a:ext cx="2246878" cy="394281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Archeological Survey Requirements </a:t>
          </a:r>
          <a:endParaRPr lang="en-US" sz="2300" kern="1200" dirty="0"/>
        </a:p>
      </dsp:txBody>
      <dsp:txXfrm>
        <a:off x="2316428" y="1577124"/>
        <a:ext cx="2246878" cy="1577124"/>
      </dsp:txXfrm>
    </dsp:sp>
    <dsp:sp modelId="{494F19BD-AD62-4B22-AFD4-DD02467FE266}">
      <dsp:nvSpPr>
        <dsp:cNvPr id="0" name=""/>
        <dsp:cNvSpPr/>
      </dsp:nvSpPr>
      <dsp:spPr>
        <a:xfrm>
          <a:off x="2783389" y="236568"/>
          <a:ext cx="1312956" cy="1312956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D3EE8F2-DF11-41FC-85F1-198C6D35EFD7}">
      <dsp:nvSpPr>
        <dsp:cNvPr id="0" name=""/>
        <dsp:cNvSpPr/>
      </dsp:nvSpPr>
      <dsp:spPr>
        <a:xfrm>
          <a:off x="4630712" y="0"/>
          <a:ext cx="2246878" cy="394281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HRG and Geotechnical Survey Requirements</a:t>
          </a:r>
          <a:endParaRPr lang="en-US" sz="2300" kern="1200" dirty="0"/>
        </a:p>
      </dsp:txBody>
      <dsp:txXfrm>
        <a:off x="4630712" y="1577124"/>
        <a:ext cx="2246878" cy="1577124"/>
      </dsp:txXfrm>
    </dsp:sp>
    <dsp:sp modelId="{FB1EBFDA-0D53-42C0-A781-73ACE767A5EB}">
      <dsp:nvSpPr>
        <dsp:cNvPr id="0" name=""/>
        <dsp:cNvSpPr/>
      </dsp:nvSpPr>
      <dsp:spPr>
        <a:xfrm>
          <a:off x="5097673" y="236568"/>
          <a:ext cx="1312956" cy="1312956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4089522-D3A9-4824-AC09-ECD1486427FD}">
      <dsp:nvSpPr>
        <dsp:cNvPr id="0" name=""/>
        <dsp:cNvSpPr/>
      </dsp:nvSpPr>
      <dsp:spPr>
        <a:xfrm>
          <a:off x="6944997" y="0"/>
          <a:ext cx="2246878" cy="394281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Reporting Requirements </a:t>
          </a:r>
          <a:endParaRPr lang="en-US" sz="2300" kern="1200" dirty="0"/>
        </a:p>
      </dsp:txBody>
      <dsp:txXfrm>
        <a:off x="6944997" y="1577124"/>
        <a:ext cx="2246878" cy="1577124"/>
      </dsp:txXfrm>
    </dsp:sp>
    <dsp:sp modelId="{625CEE61-5A6A-4722-AFAE-B4DB14DC2BE8}">
      <dsp:nvSpPr>
        <dsp:cNvPr id="0" name=""/>
        <dsp:cNvSpPr/>
      </dsp:nvSpPr>
      <dsp:spPr>
        <a:xfrm>
          <a:off x="7411958" y="236568"/>
          <a:ext cx="1312956" cy="1312956"/>
        </a:xfrm>
        <a:prstGeom prst="ellipse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822BEAD-25B6-4C50-B94F-725C6839F3A2}">
      <dsp:nvSpPr>
        <dsp:cNvPr id="0" name=""/>
        <dsp:cNvSpPr/>
      </dsp:nvSpPr>
      <dsp:spPr>
        <a:xfrm>
          <a:off x="539256" y="3154248"/>
          <a:ext cx="8115505" cy="591421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169920" cy="481728"/>
          </a:xfrm>
          <a:prstGeom prst="rect">
            <a:avLst/>
          </a:prstGeom>
        </p:spPr>
        <p:txBody>
          <a:bodyPr vert="horz" lIns="96649" tIns="48324" rIns="96649" bIns="48324" rtlCol="0"/>
          <a:lstStyle>
            <a:lvl1pPr algn="l">
              <a:defRPr sz="13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8" y="1"/>
            <a:ext cx="3169920" cy="481728"/>
          </a:xfrm>
          <a:prstGeom prst="rect">
            <a:avLst/>
          </a:prstGeom>
        </p:spPr>
        <p:txBody>
          <a:bodyPr vert="horz" lIns="96649" tIns="48324" rIns="96649" bIns="48324" rtlCol="0"/>
          <a:lstStyle>
            <a:lvl1pPr algn="r">
              <a:defRPr sz="1300"/>
            </a:lvl1pPr>
          </a:lstStyle>
          <a:p>
            <a:r>
              <a:rPr lang="en-US" smtClean="0"/>
              <a:t>4/28/2016</a:t>
            </a: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5"/>
            <a:ext cx="3169920" cy="481727"/>
          </a:xfrm>
          <a:prstGeom prst="rect">
            <a:avLst/>
          </a:prstGeom>
        </p:spPr>
        <p:txBody>
          <a:bodyPr vert="horz" lIns="96649" tIns="48324" rIns="96649" bIns="48324" rtlCol="0" anchor="b"/>
          <a:lstStyle>
            <a:lvl1pPr algn="l">
              <a:defRPr sz="13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8" y="9119475"/>
            <a:ext cx="3169920" cy="481727"/>
          </a:xfrm>
          <a:prstGeom prst="rect">
            <a:avLst/>
          </a:prstGeom>
        </p:spPr>
        <p:txBody>
          <a:bodyPr vert="horz" lIns="96649" tIns="48324" rIns="96649" bIns="48324" rtlCol="0" anchor="b"/>
          <a:lstStyle>
            <a:lvl1pPr algn="r">
              <a:defRPr sz="1300"/>
            </a:lvl1pPr>
          </a:lstStyle>
          <a:p>
            <a:fld id="{402BA2C8-71FC-43D0-BD87-0547616971FA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29213634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169920" cy="481728"/>
          </a:xfrm>
          <a:prstGeom prst="rect">
            <a:avLst/>
          </a:prstGeom>
        </p:spPr>
        <p:txBody>
          <a:bodyPr vert="horz" lIns="96649" tIns="48324" rIns="96649" bIns="48324" rtlCol="0"/>
          <a:lstStyle>
            <a:lvl1pPr algn="l">
              <a:defRPr sz="13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8" y="1"/>
            <a:ext cx="3169920" cy="481728"/>
          </a:xfrm>
          <a:prstGeom prst="rect">
            <a:avLst/>
          </a:prstGeom>
        </p:spPr>
        <p:txBody>
          <a:bodyPr vert="horz" lIns="96649" tIns="48324" rIns="96649" bIns="48324" rtlCol="0"/>
          <a:lstStyle>
            <a:lvl1pPr algn="r">
              <a:defRPr sz="1300"/>
            </a:lvl1pPr>
          </a:lstStyle>
          <a:p>
            <a:r>
              <a:rPr lang="en-US" smtClean="0"/>
              <a:t>4/28/2016</a:t>
            </a:r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49" tIns="48324" rIns="96649" bIns="48324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9"/>
            <a:ext cx="5852160" cy="3240405"/>
          </a:xfrm>
          <a:prstGeom prst="rect">
            <a:avLst/>
          </a:prstGeom>
        </p:spPr>
        <p:txBody>
          <a:bodyPr vert="horz" lIns="96649" tIns="48324" rIns="96649" bIns="48324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5"/>
            <a:ext cx="3169920" cy="481727"/>
          </a:xfrm>
          <a:prstGeom prst="rect">
            <a:avLst/>
          </a:prstGeom>
        </p:spPr>
        <p:txBody>
          <a:bodyPr vert="horz" lIns="96649" tIns="48324" rIns="96649" bIns="48324" rtlCol="0" anchor="b"/>
          <a:lstStyle>
            <a:lvl1pPr algn="l">
              <a:defRPr sz="13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8" y="9119475"/>
            <a:ext cx="3169920" cy="481727"/>
          </a:xfrm>
          <a:prstGeom prst="rect">
            <a:avLst/>
          </a:prstGeom>
        </p:spPr>
        <p:txBody>
          <a:bodyPr vert="horz" lIns="96649" tIns="48324" rIns="96649" bIns="48324" rtlCol="0" anchor="b"/>
          <a:lstStyle>
            <a:lvl1pPr algn="r">
              <a:defRPr sz="1300"/>
            </a:lvl1pPr>
          </a:lstStyle>
          <a:p>
            <a:fld id="{C6539446-6953-447E-A4E3-E7CFBF87004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23929233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539446-6953-447E-A4E3-E7CFBF870046}" type="slidenum">
              <a:rPr lang="en-US" smtClean="0"/>
              <a:t>1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4/28/2016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2557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539446-6953-447E-A4E3-E7CFBF870046}" type="slidenum">
              <a:rPr lang="en-US" smtClean="0"/>
              <a:t>11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4/28/2016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5743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There</a:t>
            </a:r>
            <a:r>
              <a:rPr lang="en-US" baseline="0" dirty="0" smtClean="0"/>
              <a:t> are many more opportunities to provide input into our process.  Isis will cover some of these opportunities in her slides this afternoon, but here are a few opportunities: </a:t>
            </a:r>
          </a:p>
          <a:p>
            <a:r>
              <a:rPr lang="en-US" baseline="0" dirty="0" smtClean="0"/>
              <a:t>Task Force – PSN comments until 5</a:t>
            </a:r>
            <a:r>
              <a:rPr lang="en-US" baseline="30000" dirty="0" smtClean="0"/>
              <a:t>th</a:t>
            </a:r>
            <a:r>
              <a:rPr lang="en-US" baseline="0" dirty="0" smtClean="0"/>
              <a:t>.  </a:t>
            </a:r>
          </a:p>
          <a:p>
            <a:r>
              <a:rPr lang="en-US" baseline="0" dirty="0" smtClean="0"/>
              <a:t>PSN comment period – anyone, 60 days</a:t>
            </a:r>
          </a:p>
          <a:p>
            <a:r>
              <a:rPr lang="en-US" baseline="0" dirty="0" smtClean="0"/>
              <a:t>EA comment period</a:t>
            </a:r>
          </a:p>
          <a:p>
            <a:r>
              <a:rPr lang="en-US" baseline="0" dirty="0" smtClean="0"/>
              <a:t>EA public meetings – late June</a:t>
            </a:r>
          </a:p>
          <a:p>
            <a:r>
              <a:rPr lang="en-US" baseline="0" dirty="0" smtClean="0"/>
              <a:t>Auction Seminar – late June/early July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THEN, after a lease is executed, there are several more opportunities to provide input prior to turbines going in the water.</a:t>
            </a:r>
          </a:p>
          <a:p>
            <a:r>
              <a:rPr lang="en-US" baseline="0" dirty="0" smtClean="0"/>
              <a:t>Key Point: COP EIS – when actual layout is known.</a:t>
            </a:r>
          </a:p>
          <a:p>
            <a:r>
              <a:rPr lang="en-US" baseline="0" dirty="0" smtClean="0"/>
              <a:t>SAP EA – if a met tower is proposed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539446-6953-447E-A4E3-E7CFBF870046}" type="slidenum">
              <a:rPr lang="en-US" smtClean="0"/>
              <a:t>12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4/28/2016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2399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welcome your input on any aspect of the draft PSN package.  These are just a few areas where we invite </a:t>
            </a:r>
            <a:r>
              <a:rPr lang="en-US" baseline="0" dirty="0" smtClean="0"/>
              <a:t>feedback specifically.  </a:t>
            </a:r>
          </a:p>
          <a:p>
            <a:r>
              <a:rPr lang="en-US" dirty="0" smtClean="0"/>
              <a:t>Operations Term – 235(a)(3) – flexibility for extension if necessary.</a:t>
            </a:r>
          </a:p>
          <a:p>
            <a:r>
              <a:rPr lang="en-US" dirty="0" smtClean="0"/>
              <a:t>Preliminary</a:t>
            </a:r>
            <a:r>
              <a:rPr lang="en-US" baseline="0" dirty="0" smtClean="0"/>
              <a:t> Term – 235(b) – extensions are subject to request.  Do we anticipate this being a necessity for the New York lease area?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539446-6953-447E-A4E3-E7CFBF870046}" type="slidenum">
              <a:rPr lang="en-US" smtClean="0"/>
              <a:t>13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4/28/2016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9036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9388" indent="-179388">
              <a:buFont typeface="Arial" panose="020B0604020202020204" pitchFamily="34" charset="0"/>
              <a:buChar char="•"/>
            </a:pPr>
            <a:r>
              <a:rPr lang="en-US" dirty="0" smtClean="0"/>
              <a:t>Before we dive into the</a:t>
            </a:r>
            <a:r>
              <a:rPr lang="en-US" baseline="0" dirty="0" smtClean="0"/>
              <a:t> PSN itself, it’s helpful to look at where we are in the process.</a:t>
            </a:r>
          </a:p>
          <a:p>
            <a:pPr marL="179388" indent="-179388">
              <a:buFont typeface="Arial" panose="020B0604020202020204" pitchFamily="34" charset="0"/>
              <a:buChar char="•"/>
            </a:pPr>
            <a:r>
              <a:rPr lang="en-US" baseline="0" dirty="0" smtClean="0"/>
              <a:t>The Call and NOI were published in 2014, and we received quite a bit of feedback.  27 comment responses to the Call and 32 in response to the Notice of Intent.  Jim already touched on these, so I won’t go into detail, but these comments are available on our website. </a:t>
            </a:r>
          </a:p>
          <a:p>
            <a:pPr marL="179388" indent="-179388">
              <a:buFont typeface="Arial" panose="020B0604020202020204" pitchFamily="34" charset="0"/>
              <a:buChar char="•"/>
            </a:pPr>
            <a:r>
              <a:rPr lang="en-US" baseline="0" dirty="0" smtClean="0"/>
              <a:t>The Wind Energy Area was announced, which allows us to proceed with an EA for lease issuance. </a:t>
            </a:r>
          </a:p>
          <a:p>
            <a:pPr marL="179388" indent="-179388">
              <a:buFont typeface="Arial" panose="020B0604020202020204" pitchFamily="34" charset="0"/>
              <a:buChar char="•"/>
            </a:pPr>
            <a:r>
              <a:rPr lang="en-US" baseline="0" dirty="0" smtClean="0"/>
              <a:t>An EA is underway; the PSN is in development.  We intend to issue these at the same time for public comment, likely in late spring/early summer.</a:t>
            </a:r>
          </a:p>
          <a:p>
            <a:pPr marL="179388" indent="-179388">
              <a:buFont typeface="Arial" panose="020B0604020202020204" pitchFamily="34" charset="0"/>
              <a:buChar char="•"/>
            </a:pPr>
            <a:r>
              <a:rPr lang="en-US" baseline="0" dirty="0" smtClean="0"/>
              <a:t>Following the PSN, we will publish the FSN, likely in the Fall, – with the final terms and conditions and auction criteria, and proceed to sale.  Our goal is to have the auction by the end of 2016.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539446-6953-447E-A4E3-E7CFBF870046}" type="slidenum">
              <a:rPr lang="en-US" smtClean="0"/>
              <a:t>2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4/28/2016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6316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Why are we considering</a:t>
            </a:r>
            <a:r>
              <a:rPr lang="en-US" baseline="0" dirty="0" smtClean="0"/>
              <a:t> publishing an RFI with the PSN?</a:t>
            </a:r>
            <a:endParaRPr lang="en-US" dirty="0" smtClean="0"/>
          </a:p>
          <a:p>
            <a:r>
              <a:rPr lang="en-US" dirty="0" smtClean="0"/>
              <a:t>Applicants’ situations may have changed.  We have a record of entities that qualify</a:t>
            </a:r>
            <a:r>
              <a:rPr lang="en-US" baseline="0" dirty="0" smtClean="0"/>
              <a:t> to hold a lease offshore a particular state, but frequently decide not to ultimately not participate in the lease sale.  </a:t>
            </a:r>
          </a:p>
          <a:p>
            <a:r>
              <a:rPr lang="en-US" baseline="0" dirty="0" smtClean="0"/>
              <a:t>We’d like to give these parties an opportunity before the FSN is published to reaffirm their interest in participating.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539446-6953-447E-A4E3-E7CFBF870046}" type="slidenum">
              <a:rPr lang="en-US" smtClean="0"/>
              <a:t>3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4/28/2016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0538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slide demonstrates the breadth of information contained in the PSN;</a:t>
            </a:r>
            <a:r>
              <a:rPr lang="en-US" baseline="0" dirty="0" smtClean="0"/>
              <a:t> it’s a weighty document with a lot of material.  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539446-6953-447E-A4E3-E7CFBF870046}" type="slidenum">
              <a:rPr lang="en-US" smtClean="0"/>
              <a:t>4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4/28/2016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1441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 make discussion of</a:t>
            </a:r>
            <a:r>
              <a:rPr lang="en-US" baseline="0" dirty="0" smtClean="0"/>
              <a:t> the PSN more manageable, we typically categorize the information within these </a:t>
            </a:r>
            <a:r>
              <a:rPr lang="en-US" dirty="0" smtClean="0"/>
              <a:t>major</a:t>
            </a:r>
            <a:r>
              <a:rPr lang="en-US" baseline="0" dirty="0" smtClean="0"/>
              <a:t> “buckets”, as you see from our agenda for today’s meeting.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539446-6953-447E-A4E3-E7CFBF870046}" type="slidenum">
              <a:rPr lang="en-US" smtClean="0"/>
              <a:t>5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4/28/2016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1322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Announced March 16, 2016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539446-6953-447E-A4E3-E7CFBF870046}" type="slidenum">
              <a:rPr lang="en-US" smtClean="0"/>
              <a:t>6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4/28/2016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8258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Addendum “B”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539446-6953-447E-A4E3-E7CFBF870046}" type="slidenum">
              <a:rPr lang="en-US" smtClean="0"/>
              <a:t>7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4/28/2016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6378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EA is underway.</a:t>
            </a:r>
          </a:p>
          <a:p>
            <a:r>
              <a:rPr lang="en-US" dirty="0" smtClean="0"/>
              <a:t>Addendum “C” won’t be final until the EA and consultations</a:t>
            </a:r>
            <a:r>
              <a:rPr lang="en-US" baseline="0" dirty="0" smtClean="0"/>
              <a:t> are completed. </a:t>
            </a:r>
          </a:p>
          <a:p>
            <a:r>
              <a:rPr lang="en-US" baseline="0" dirty="0" smtClean="0"/>
              <a:t>EA is expected to publish at the same time as the PSN for public comment.</a:t>
            </a:r>
          </a:p>
          <a:p>
            <a:r>
              <a:rPr lang="en-US" baseline="0" dirty="0" smtClean="0"/>
              <a:t>NOTE: the lease only covers activities up until plan submittal.  Additional conditions will apply upon plan approval.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539446-6953-447E-A4E3-E7CFBF870046}" type="slidenum">
              <a:rPr lang="en-US" smtClean="0"/>
              <a:t>8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4/28/2016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1147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539446-6953-447E-A4E3-E7CFBF870046}" type="slidenum">
              <a:rPr lang="en-US" smtClean="0"/>
              <a:t>10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4/28/2016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867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ater3"/>
          <p:cNvSpPr/>
          <p:nvPr/>
        </p:nvSpPr>
        <p:spPr>
          <a:xfrm>
            <a:off x="2552" y="5243129"/>
            <a:ext cx="12188952" cy="1614871"/>
          </a:xfrm>
          <a:prstGeom prst="rect">
            <a:avLst/>
          </a:prstGeom>
          <a:gradFill>
            <a:gsLst>
              <a:gs pos="833">
                <a:schemeClr val="accent2">
                  <a:lumMod val="60000"/>
                  <a:lumOff val="40000"/>
                  <a:alpha val="38000"/>
                </a:schemeClr>
              </a:gs>
              <a:gs pos="23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20000"/>
                  <a:lumOff val="80000"/>
                  <a:alpha val="89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" name="sky"/>
          <p:cNvSpPr/>
          <p:nvPr/>
        </p:nvSpPr>
        <p:spPr>
          <a:xfrm>
            <a:off x="2552" y="0"/>
            <a:ext cx="12188952" cy="5334000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  <a:alpha val="80000"/>
                </a:schemeClr>
              </a:gs>
              <a:gs pos="99000">
                <a:schemeClr val="accent2">
                  <a:lumMod val="20000"/>
                  <a:lumOff val="80000"/>
                  <a:alpha val="6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6" name="water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4" r="9901"/>
          <a:stretch/>
        </p:blipFill>
        <p:spPr>
          <a:xfrm>
            <a:off x="-1425" y="5497897"/>
            <a:ext cx="12188952" cy="46320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water1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18" r="6356"/>
          <a:stretch/>
        </p:blipFill>
        <p:spPr>
          <a:xfrm flipH="1">
            <a:off x="-1425" y="5221111"/>
            <a:ext cx="12188952" cy="26828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7"/>
          <p:cNvSpPr/>
          <p:nvPr/>
        </p:nvSpPr>
        <p:spPr>
          <a:xfrm>
            <a:off x="-1425" y="5961106"/>
            <a:ext cx="12188952" cy="896846"/>
          </a:xfrm>
          <a:prstGeom prst="rect">
            <a:avLst/>
          </a:prstGeom>
          <a:gradFill>
            <a:gsLst>
              <a:gs pos="25000">
                <a:schemeClr val="accent6">
                  <a:lumMod val="60000"/>
                  <a:lumOff val="40000"/>
                  <a:alpha val="0"/>
                </a:schemeClr>
              </a:gs>
              <a:gs pos="100000">
                <a:schemeClr val="accent6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05872" y="1309047"/>
            <a:ext cx="9602789" cy="2667000"/>
          </a:xfrm>
        </p:spPr>
        <p:txBody>
          <a:bodyPr anchor="b">
            <a:noAutofit/>
          </a:bodyPr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05872" y="4038600"/>
            <a:ext cx="9601200" cy="9906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cap="all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42361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E5243-F52A-4D37-9694-EB26C6C31910}" type="datetime1">
              <a:rPr lang="en-US"/>
              <a:t>5/6/2016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36256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274638"/>
            <a:ext cx="2628900" cy="5440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274638"/>
            <a:ext cx="7734300" cy="5440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7B6E1-634A-48DC-9E8B-D894023267EF}" type="datetime1">
              <a:rPr lang="en-US"/>
              <a:t>5/6/2016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58651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D3E9E-A95C-48F2-B4BF-A71542E0BE9A}" type="datetime1">
              <a:rPr lang="en-US"/>
              <a:t>5/6/2016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05082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ky"/>
          <p:cNvSpPr/>
          <p:nvPr/>
        </p:nvSpPr>
        <p:spPr>
          <a:xfrm>
            <a:off x="2552" y="-1"/>
            <a:ext cx="12188952" cy="6858002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  <a:alpha val="80000"/>
                </a:schemeClr>
              </a:gs>
              <a:gs pos="99000">
                <a:schemeClr val="accent2">
                  <a:lumMod val="20000"/>
                  <a:lumOff val="80000"/>
                  <a:alpha val="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60"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3" y="1309047"/>
            <a:ext cx="9601252" cy="2667000"/>
          </a:xfrm>
        </p:spPr>
        <p:txBody>
          <a:bodyPr anchor="b">
            <a:normAutofit/>
          </a:bodyPr>
          <a:lstStyle>
            <a:lvl1pPr algn="ctr">
              <a:defRPr sz="60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3813" y="4038600"/>
            <a:ext cx="9601200" cy="1143000"/>
          </a:xfrm>
        </p:spPr>
        <p:txBody>
          <a:bodyPr anchor="t">
            <a:normAutofit/>
          </a:bodyPr>
          <a:lstStyle>
            <a:lvl1pPr marL="0" indent="0" algn="ctr">
              <a:spcBef>
                <a:spcPts val="0"/>
              </a:spcBef>
              <a:buNone/>
              <a:defRPr sz="2000" cap="all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F84E2-2D7A-43CF-AC90-352A289A783A}" type="datetime1">
              <a:rPr lang="en-US"/>
              <a:t>5/6/2016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43559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41120" y="1572768"/>
            <a:ext cx="4572000" cy="414223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78880" y="1572768"/>
            <a:ext cx="4572000" cy="414223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952B5-7A2F-4CC8-B7CE-9234E21C2837}" type="datetime1">
              <a:rPr lang="en-US"/>
              <a:t>5/6/2016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49378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1572768"/>
            <a:ext cx="4572000" cy="766588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1120" y="2365861"/>
            <a:ext cx="4572000" cy="33491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78880" y="1572768"/>
            <a:ext cx="4572000" cy="766588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78880" y="2365861"/>
            <a:ext cx="4572000" cy="33491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DA07A-9201-4B4B-BAF2-015AFA30F520}" type="datetime1">
              <a:rPr lang="en-US"/>
              <a:t>5/6/2016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/>
              <a:t>‹#›</a:t>
            </a:fld>
            <a:endParaRPr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072378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7E00A-486F-4252-8B1D-E32645521F49}" type="datetime1">
              <a:rPr lang="en-US"/>
              <a:t>5/6/2016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/>
              <a:t>‹#›</a:t>
            </a:fld>
            <a:endParaRPr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681886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ky"/>
          <p:cNvSpPr/>
          <p:nvPr/>
        </p:nvSpPr>
        <p:spPr>
          <a:xfrm>
            <a:off x="2552" y="-1"/>
            <a:ext cx="12188952" cy="6858002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  <a:alpha val="80000"/>
                </a:schemeClr>
              </a:gs>
              <a:gs pos="99000">
                <a:schemeClr val="accent2">
                  <a:lumMod val="20000"/>
                  <a:lumOff val="80000"/>
                  <a:alpha val="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60" rtlCol="0" anchor="ctr"/>
          <a:lstStyle/>
          <a:p>
            <a:pPr algn="ctr"/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F5F92-E675-4B36-9A60-69A962A68675}" type="datetime1">
              <a:rPr lang="en-US"/>
              <a:t>5/6/2016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92262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7479" y="762000"/>
            <a:ext cx="3377133" cy="2743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0413" y="685800"/>
            <a:ext cx="6858000" cy="4572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7479" y="3554104"/>
            <a:ext cx="3377133" cy="1703696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8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E2C9B-5FA2-460D-9BE7-B0812FC2A6FF}" type="datetime1">
              <a:rPr lang="en-US"/>
              <a:t>5/6/2016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83897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7479" y="762000"/>
            <a:ext cx="3377133" cy="2743200"/>
          </a:xfrm>
        </p:spPr>
        <p:txBody>
          <a:bodyPr anchor="b">
            <a:normAutofit/>
          </a:bodyPr>
          <a:lstStyle>
            <a:lvl1pPr>
              <a:defRPr sz="34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60413" y="685800"/>
            <a:ext cx="6858000" cy="45720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7479" y="3554104"/>
            <a:ext cx="3377133" cy="1703696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74940-A916-4C8B-9648-02A2D3898F9E}" type="datetime1">
              <a:rPr lang="en-US"/>
              <a:t>5/6/2016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16615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ky"/>
          <p:cNvSpPr/>
          <p:nvPr/>
        </p:nvSpPr>
        <p:spPr>
          <a:xfrm>
            <a:off x="2552" y="-1"/>
            <a:ext cx="12188952" cy="6858002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  <a:alpha val="58000"/>
                </a:schemeClr>
              </a:gs>
              <a:gs pos="88000">
                <a:schemeClr val="accent2">
                  <a:lumMod val="20000"/>
                  <a:lumOff val="80000"/>
                  <a:alpha val="6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60" rtlCol="0" anchor="ctr"/>
          <a:lstStyle/>
          <a:p>
            <a:pPr algn="ctr"/>
            <a:endParaRPr/>
          </a:p>
        </p:txBody>
      </p:sp>
      <p:sp>
        <p:nvSpPr>
          <p:cNvPr id="8" name="water3"/>
          <p:cNvSpPr/>
          <p:nvPr/>
        </p:nvSpPr>
        <p:spPr>
          <a:xfrm>
            <a:off x="2552" y="6064101"/>
            <a:ext cx="12188952" cy="793899"/>
          </a:xfrm>
          <a:prstGeom prst="rect">
            <a:avLst/>
          </a:prstGeom>
          <a:gradFill>
            <a:gsLst>
              <a:gs pos="833">
                <a:schemeClr val="accent2">
                  <a:lumMod val="60000"/>
                  <a:lumOff val="40000"/>
                  <a:alpha val="38000"/>
                </a:schemeClr>
              </a:gs>
              <a:gs pos="49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20000"/>
                  <a:lumOff val="80000"/>
                  <a:alpha val="89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9" name="water2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4" r="9901"/>
          <a:stretch/>
        </p:blipFill>
        <p:spPr>
          <a:xfrm>
            <a:off x="-1425" y="6256181"/>
            <a:ext cx="12188952" cy="4632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water1"/>
          <p:cNvPicPr>
            <a:picLocks noChangeAspect="1"/>
          </p:cNvPicPr>
          <p:nvPr/>
        </p:nvPicPr>
        <p:blipFill rotWithShape="1">
          <a:blip r:embed="rId1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18" r="6356"/>
          <a:stretch/>
        </p:blipFill>
        <p:spPr>
          <a:xfrm flipH="1">
            <a:off x="-1425" y="5979395"/>
            <a:ext cx="12188952" cy="2682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41120" y="265176"/>
            <a:ext cx="9509759" cy="108813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1572768"/>
            <a:ext cx="9509760" cy="41422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75776" y="6601968"/>
            <a:ext cx="96012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chemeClr val="tx1"/>
                </a:solidFill>
              </a:defRPr>
            </a:lvl1pPr>
          </a:lstStyle>
          <a:p>
            <a:fld id="{5586B75A-687E-405C-8A0B-8D00578BA2C3}" type="datetime1">
              <a:rPr lang="en-US"/>
              <a:pPr/>
              <a:t>5/6/2016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41120" y="6601968"/>
            <a:ext cx="7159752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10800" y="6601968"/>
            <a:ext cx="64008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cap="all" baseline="0">
                <a:solidFill>
                  <a:schemeClr val="tx1"/>
                </a:solidFill>
              </a:defRPr>
            </a:lvl1pPr>
          </a:lstStyle>
          <a:p>
            <a:fld id="{4FAB73BC-B049-4115-A692-8D63A059BFB8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77551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800" kern="1200">
          <a:solidFill>
            <a:schemeClr val="accent2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•"/>
        <a:defRPr sz="20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1pPr>
      <a:lvl2pPr marL="548640" indent="-228600" algn="l" defTabSz="914400" rtl="0" eaLnBrk="1" latinLnBrk="0" hangingPunct="1">
        <a:lnSpc>
          <a:spcPct val="90000"/>
        </a:lnSpc>
        <a:spcBef>
          <a:spcPts val="1000"/>
        </a:spcBef>
        <a:buSzPct val="100000"/>
        <a:buFont typeface="Arial" pitchFamily="34" charset="0"/>
        <a:buChar char="•"/>
        <a:defRPr sz="18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2pPr>
      <a:lvl3pPr marL="82296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6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3pPr>
      <a:lvl4pPr marL="109728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6pPr>
      <a:lvl7pPr marL="192024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oem.gov/" TargetMode="External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05872" y="752572"/>
            <a:ext cx="9602789" cy="2667000"/>
          </a:xfrm>
        </p:spPr>
        <p:txBody>
          <a:bodyPr/>
          <a:lstStyle/>
          <a:p>
            <a:r>
              <a:rPr lang="en-US" sz="4800" dirty="0" smtClean="0"/>
              <a:t>Proposed Sale Notice (PSN) and Request </a:t>
            </a:r>
            <a:r>
              <a:rPr lang="en-US" sz="4800" dirty="0"/>
              <a:t>For Interest (RFI) </a:t>
            </a:r>
            <a:r>
              <a:rPr lang="en-US" sz="4800" dirty="0" smtClean="0"/>
              <a:t>for New York</a:t>
            </a: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1112" y="3627989"/>
            <a:ext cx="9601200" cy="928771"/>
          </a:xfrm>
        </p:spPr>
        <p:txBody>
          <a:bodyPr>
            <a:noAutofit/>
          </a:bodyPr>
          <a:lstStyle/>
          <a:p>
            <a:r>
              <a:rPr lang="en-US" sz="2400" dirty="0" smtClean="0">
                <a:solidFill>
                  <a:schemeClr val="accent1"/>
                </a:solidFill>
              </a:rPr>
              <a:t>BOEM NEW YORK Task Force MEETING</a:t>
            </a:r>
          </a:p>
          <a:p>
            <a:r>
              <a:rPr lang="en-US" sz="2400" dirty="0" smtClean="0">
                <a:solidFill>
                  <a:schemeClr val="accent1"/>
                </a:solidFill>
              </a:rPr>
              <a:t>April 28, 2016</a:t>
            </a:r>
          </a:p>
          <a:p>
            <a:endParaRPr lang="en-US" sz="2400" dirty="0" smtClean="0">
              <a:solidFill>
                <a:schemeClr val="accent1"/>
              </a:solidFill>
            </a:endParaRPr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5135880" y="5257800"/>
            <a:ext cx="6766560" cy="1600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0"/>
              </a:spcBef>
              <a:buSzPct val="100000"/>
              <a:buFont typeface="Arial" pitchFamily="34" charset="0"/>
              <a:buNone/>
              <a:defRPr sz="1800" kern="1200" cap="all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100000"/>
              <a:buFont typeface="Arial" pitchFamily="34" charset="0"/>
              <a:buNone/>
              <a:defRPr sz="2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None/>
              <a:defRPr sz="24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None/>
              <a:defRPr sz="20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None/>
              <a:defRPr sz="20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None/>
              <a:defRPr sz="20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None/>
              <a:defRPr sz="20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None/>
              <a:defRPr sz="20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None/>
              <a:defRPr sz="20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2400" cap="none" dirty="0" smtClean="0">
                <a:solidFill>
                  <a:schemeClr val="tx1"/>
                </a:solidFill>
              </a:rPr>
              <a:t>Erin C. Trager</a:t>
            </a:r>
          </a:p>
          <a:p>
            <a:pPr algn="r"/>
            <a:r>
              <a:rPr lang="en-US" sz="2400" cap="none" dirty="0" smtClean="0">
                <a:solidFill>
                  <a:schemeClr val="tx1"/>
                </a:solidFill>
              </a:rPr>
              <a:t>New York Project Coordinator</a:t>
            </a:r>
          </a:p>
          <a:p>
            <a:pPr algn="r"/>
            <a:r>
              <a:rPr lang="en-US" sz="2400" cap="none" dirty="0" smtClean="0">
                <a:solidFill>
                  <a:schemeClr val="tx1"/>
                </a:solidFill>
              </a:rPr>
              <a:t>BOEM Office of Renewable Energy Programs</a:t>
            </a:r>
          </a:p>
          <a:p>
            <a:endParaRPr lang="en-US" sz="2400" dirty="0" smtClean="0">
              <a:solidFill>
                <a:schemeClr val="tx1"/>
              </a:solidFill>
            </a:endParaRPr>
          </a:p>
          <a:p>
            <a:endParaRPr lang="en-US" sz="2400" dirty="0" smtClean="0">
              <a:solidFill>
                <a:schemeClr val="tx1"/>
              </a:solidFill>
            </a:endParaRPr>
          </a:p>
          <a:p>
            <a:endParaRPr lang="en-US" sz="2400" dirty="0" smtClean="0">
              <a:solidFill>
                <a:schemeClr val="tx1"/>
              </a:solidFill>
            </a:endParaRPr>
          </a:p>
          <a:p>
            <a:endParaRPr lang="en-US" sz="2400" dirty="0" smtClean="0">
              <a:solidFill>
                <a:schemeClr val="tx1"/>
              </a:solidFill>
            </a:endParaRPr>
          </a:p>
          <a:p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5" name="Shape 1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00361" y="167220"/>
            <a:ext cx="1508759" cy="640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39145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8001"/>
            <a:ext cx="10848975" cy="1088136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Bidder Deadlines and </a:t>
            </a:r>
            <a:r>
              <a:rPr lang="en-US" sz="4000" dirty="0" smtClean="0"/>
              <a:t>Milestones</a:t>
            </a:r>
            <a:endParaRPr lang="en-US" sz="40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55738482"/>
              </p:ext>
            </p:extLst>
          </p:nvPr>
        </p:nvGraphicFramePr>
        <p:xfrm>
          <a:off x="69850" y="1844408"/>
          <a:ext cx="12122150" cy="45114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10249786" y="6592186"/>
            <a:ext cx="568983" cy="265814"/>
          </a:xfrm>
        </p:spPr>
        <p:txBody>
          <a:bodyPr/>
          <a:lstStyle/>
          <a:p>
            <a:pPr algn="r">
              <a:defRPr/>
            </a:pPr>
            <a:fld id="{E4DEB13E-B330-4721-A122-CD2CE9960E7F}" type="slidenum">
              <a:rPr lang="en-US" smtClean="0"/>
              <a:pPr algn="r">
                <a:defRPr/>
              </a:pPr>
              <a:t>10</a:t>
            </a:fld>
            <a:endParaRPr lang="en-US" dirty="0"/>
          </a:p>
        </p:txBody>
      </p:sp>
      <p:sp>
        <p:nvSpPr>
          <p:cNvPr id="21" name="AutoShape 2" descr="data:image/jpeg;base64,/9j/4AAQSkZJRgABAQAAAQABAAD/2wCEAAkGBxIQDxAPEBQQEBAQFBAQDw8QEA8RERQQFBQYGBYSFRYYHCsgGBolGxUVIjEhJSkrLi4uFx8zODMsNygtLisBCgoKDg0OGhAQGy0cHCUsLCw3LiwsLSwsLC8sLCwsLCwsLCwsLCwsLCwsLCwsKywsLCssLCwsLCwsLCwsLCssLP/AABEIAOIA3wMBIgACEQEDEQH/xAAcAAEAAgMBAQEAAAAAAAAAAAAAAQcCBQYDBAj/xABGEAABAwIDAwcGCwcDBQAAAAABAAIDBBEFEiExUVIGBxMXQWGRFiJxc5LRFCMyMzSBk6GxssE1YnKUosLhJEJjFUOD8PH/xAAaAQEAAwEBAQAAAAAAAAAAAAAAAQIDBQQG/8QAKxEAAgIBAgYBBAEFAAAAAAAAAAECEQMEMRITFCFRUjIiI0FhBTNCcYHw/9oADAMBAAIRAxEAPwC8UREAREQBEUICUREAREQBF8GMYvFSMbJO4tY5zYwbE+c7YNPQtb5Z0fG/7KT3KLQOhRa/CMYhq2OfA7O1jix12ubZwFyNfSFsFICItQOUERdIwXJjcY36tFnD0lVlJR3JSs26LUP5QRNy5rjM5rRq06k27D3rbBIyUtg1RKIisQEREARFCAlFF0ugJREQBeVTJkY523KCbeheq+bEfmn/AMLlDBx9dyyqInAGGIggFpzv1B+peLOX0n+6GO3c936haDlBXMuyMEFzWtzd2i1LZwe0LlvUZU9zO2WVQ8t4Hm0gfET2kZ2+LV0lPO2RocxzXNOxzTcKlQV9mG4nLTuzxOLd7dS0+kLSGsaf1EqRciLScnOUDKtvBKPlx3+9u8LdAr3xmpK0XJREVgcBz0fs1vr4f7lUDKt+W1+6/crf56P2a318P9ypluxYZdyyLi5mPoc/r3flCsNV5zMfQp/Xu/KFYa1hsQwqdxeQtrqsg2+Nf+KuEqnMb+m1frn/AIrDU/EtDczpZC6aEk3+Mj/MFcDVTtD87F6yP8wVxBRpdmJ7koiL1FAoJWE0oYC5xAa0EuJ2ADtVT8r+WD6pzoadxZTC4Lho6Xvv2N7u26vCDk+xllzLGu51+O8vKanJYy9RKLgtjIyg/vP2eF1x9ZzhV0hPRiGFvYGsL3273ONvuXMxwL2YzXK0FzuFoLj4BeqOGK3ObPVZJPt2NkeVuIH/AL7vqZH7l1PJDFKp74zPM6QPcG5C1oAbY66DauQZg9QdkE5/8Tl1fJKlnEkYkhljyuBzOY4NIse0pNQUWTieZzV3RYrVKgKV4jrBQRdSiA+Q4XAdTFET3xs9y8Z8CpnizoYdf+NoP4LYoo4V4BxuK8h4yC6mJjdt6M+cw928LjKmicxxY9pa9u1p/HvCuVaHlRhImjMjR8YzUd47QV5c+mUlcdyrRWlHVPgkbIwlrmm4P6ehW1g2JNqIWSt0v8pvC4bQqrxCmtZw2HVb7m/xDLM6AnSQXb/E3/F/BebTZOCfD+GQnRYqKFK6hc4Dno/ZrfXw/wBypluxXNz0fs1vr4f7lTLdiwy7l0XFzMfQp/Xu/KFYarzmY+hT+vd+UKw1pD4oqyCqcxv6bV+uf+KuMqnMb+m1frn/AIrHUfEtDcmh+di9ZH+YK4gqdofnYvWR/mCuIKNLsxPclRdSvGplDGOedA0Fx9AF16jNujgOczHjcUUTrAjNUEbjbKz9T9S4ikp8ymsqHTzSSu2yPc76idB4LpeT+FdI+NnERm/h7f8A30r3xSxxs4s5PNk7Hpyc5LOqTmfdkI7RoXdw3BWHh2DwQNDYmNbbtsLr6qeBrGhjRYNFgF6rxzm5O2dXFhjjVIiyZVKKhsEREAREQBERAFDhdSsXuABJ0A2lAV1jtLl6QcLzb0HWy0eBz9HVQu2We0E9xNv1XSY1UslM7o3NeMw1ab62XJ05tK07LOab+ghcadLK68mf5LqClfPR1bJWh8bmvbszNNxcbdV6TzBjS5xDWtF3OOwDeuwn2NDhOej9mt9fD/cqZbsVt87mJwzYc0RSMkImidZjg7zdddOzUKpG7Fhk7ssi4uZj6FP6935QrDVZ80mIRQ0cwlkZHeZzhnIb5uUa69isiGZr2h7CHNcAWuGwg9q1hsQzMqnMb+m1frn/AIq2anEI43Bj3ZXOFwD2juVTY2D8MqSQQHSuc24Iu07CFjqGqotAmh+di9ZH+YK4gqfw5pMsVgTZ7HEDU2BBJVqwYjG9/Rtdd1r5bHYq6ZruhM+xaXlhKWUFSRoejI8dP1W6XJc4WI9HSuhLJD0ws2RrQWBwI0drceC9sFckYZnUGVhRtu8BWdyNgGdx4WtA+v8A+qs6D5welWJyPxVvTPha2R2bJ8YGjILN1ub329y9mf4HL0lPKdsiIvCdgIiIAiIgCIiAIiIAocLqUQHC8qMC6EumiFo3fOBvYSdvoXO4DgL6ydzRdsLD8bIN3C3vP3K2ZIw4FrgCDoQdQvKkomRNyxNaxty6zRYXO0ryy00XPiIoypadsbGxsAaxos1o2AL0e0EEEXB0IO5ZIvTRJT/OByNkpc9VR5nU51mgFyG3PygN3cq5a/ttpu7F+pHsBBBsQdCCFwkvNrTmuFQNISc7oLeb0l9vo7lnLHb7FkzmOQnJGWrLZ6nM2nbYsi1Ad3kbvxVwQxBjQ1ugAsAkEQY0NaLAaAL0V4xoqa3GsIZVR5Hix/2vHymneFWGM0k1PJ0U93Wvkedcze49noVwrXY1hMdVGY5B/C7tad4WeXEpr9louissMhkkcI4r3doSN3eVZGA4K2mbxSHVzztuvkgp6fC6aSeZwayMZpJSPqA9JJt9a0XW9hfFP/LyKMOLg7vcSlZ3y+TEaFk8TopGhzHixH6jvXGdb2F8VR/LyJ1vYXxVH8vItyjSe5oqjk1LBVGENLw6xifY2Lb7TuI7VYnJ/Bm0sYG15sXuttK5Y87mF8U/8vIp63sL4qj+XkWk8rkqZji08cbbR36Lh6PnWwyWRkQklaXkNa58MjWZjoAXdmq7cFZm5KIiAIiIAiIgCIsZHAAk6Adp2DvQGvxzG6eij6WplZEzYMx1cdzRtJ9C5I872GcU57xTvXA85Ylr8Qe9j2Gnha2OAZjl3veLDaSdvcuU8mpeKLxd7lstPlf9pk82PyXR1v4ZxVH2D0638M4qj7B6pfyal4ovF3uTyal4ovF3uU9Lk9SOfj9i6Ot/DOKo+wenW/hnFUfYPVL+TUvFF4u9yeTUvFF4u9ydLl9Rz8fsXR1v4ZxVH2D063sM4qj7B6pfyal4ovF3uTyal4ovF3uTpcvqOfj9i6Ot/DOKo+wenW/hnFUfYPVL+TUvFF4u9yeTUvFF4u9ydLl9Rz8fsXR1v4ZxVH2D0638M4qj7B6pfyal4ovF3uTyal4ovF3uTpsvqOfj9ixecDnFoa7Dp6aAzdLIYsofE5os17XG5PcFUK3Pk1LxReLvcnk1LxReLvcnS5fUc/H7GmRbnyal4ovF3uTyal4ovF3uTpsvqOfj9jTItz5NS8UXi73J5NS8UXi73J0uX1HPx+xq6Z4bJG47GvY4+gOBP4L9D4RzmYbO9sQmMb3WaOmY6MFx0AzHS91Rnk1LxReLvcnk1LxReLvcnS5fA5+PyfqcFSuK5ssXL6KKmnkDqmHMwguu50YJyu126WH1LtAVjKLi6ZpGSkrRKIigsEREAXIc49c6OlYxpI6Z+VxHCBcj69F164znOjvSxu4ZQPEFbadJ5Yp+TLO2sborNEUr6I41EIpRCKIRSiCiEUogohFKIKIRSiCiEUogohFKIKIRSiCiEUogo9aWpdFIyVhIcwhzSO5XnSSZ42P4mtd4hUQxtyBvIHir2o22jYNzWj7lyv5JK4s6Gi/J7ogRcw94REQArlecaO9CTwyRu++36rqlz3LpmbD5xuyHweCtMLrJH/JTKvoZUN0UXRfR2cQlFCJYJRQiWCUUIlglFCJYJRQiWCUUIlglFCJYJRQiWCUUIlg+iibmljbvewf1BXqzYFSGAtvV0w3yxfmCvALkfyLuUUdHRfFmSIi557QiIgC1HKpmahqR/wAblt18eLMzU8w3xv8AylWi6kmVl3TKJul1iCl19GmcUyul1jdLqbIMrpdY3RLBldLrFEBldLrFEBldLrFLoDK6XWKIDK6XWN0ulgyul1jdLpYMrpmWN0SxRu+RzM2IUw/fv4An9FdAVQc3sebEIv3RI7wH+Vb4XH17vJ/o6Wk+BKIi8J6wiIgC8qht2OG9pHiF6rFyBn59lFnOG4keBWK+jE48k8zOGSQeDivluvoovsjiS3MkWN0urEGS+nDaGSolbDE3M92wXsLDaSexfIuv5tHj4RO3QSPhcIz331t93gs8s3CDa3LwipSSZ8VfyXdEyRzZqeZ8QvNCx3ntA2+mxWiETsufK7Jx5XZbfxWstjheGSOq2RyxyAdIBPdrrZc3nEm1rFdyK6p/6t8Eyf6S1izox0fRZL5r236LzvPKHa+LtZssal+u5yuG8n45aSCoc6QOlqG07mgtyhpNri7b3+ta7G8M6Gqlp4ukkEZsLjM+1hqco79y7ClY1tLE1nyBiZDN2USG1luMSfFAyeYPmic+c9JLTxNlkuLANILTYWAWXUSjO99y6wJxr/vyVOGG+WxzXtlAOa+629bDDcDnqDI1jS0xtzu6QOZpuFxt7l3vwqORlXWUjH/CWU7A10sOR7tvnhttb7xuXycjsaq5nStnLtIHPivGGlxBPnbNT2K71U3F0kqKrBHiVs4+oooWUjZS6UVJfZ8To3NjDddblu21u1a6SF7QC5r2g7C5rmg33XCtHk041VNSvqvPk6aV4zgDM9odluLdg12di1mG1s9S3Eo6wfExskID2BojcCbBptroB4KIamSv9EywrscF8HfqMj9AHGzHaNOwncCvNWdXYxLHiFBTsLRHKyPpRlBL7tO091tPSuB5SMDa2qa0WaJZAAOzX/K3xZ3N01XazLJiUV2Zr0UKLr0GJkixuiA7HmxjvWuPDG4+JsrXVY81Ed6id26No8XX/RWcuLrXeVnU0q+2giIvKegIiIAsSsliUBRXKePLW1I/5XnxN1rLre8umWxGo7y0/wBIWgXfxO4I42RfUzK6XWKLQqZXWcMzmOD2Oc1zdWuabEHuK8kUA3VZyprJYzE+ZxY4WcAGtJG64F0dyprDH0RnfltlOzNb+K1/vWlRZ8qHhF+OXk2EGMTsjZE15EbHiVrbNNpAbh17L6IOUtWySSRsrg6UgyaNLS61s2W1gdBqtOis8cXuiOOXk2o5RVQnNQJX9KRlzebbLr5uW1rarJ3KSrMzajpXdK1pYHWaBlO0ZbWtsWoRRy4eBxy8m3quUdVIGh8rvNf0jSA1pDwLXBAuoxDlHVVDOjllc5h+U0BrQ702Gq1KJyoeBxy8mymxud8sc7n3liAEb8rdANmltdvavjqqh0r3SPOZ7yXOdpqSvFFZRS2Itsyul1iisQZXS6xUoKLF5o2fSneqb4ZverGXB80rP9PO7fIB9Qb/AJXeLh6l3lZ1cH9NBERYGwREQBQpUWQFN85bbYi7vjjP16rlbrtedhlqyM8UIPg4hcTddvTv7aOVm+bMrpdY3S63szMrpdY3S6WDK6XWN0ulgyul1jdLpYMrpdY3S6WDK6XWN0ulgyul1jdLpYMrpdY3S6WDK6XWN0ulkMt/mtjtQ5uKR/3aLsVzHNzFlw6H94vd/UR+i6dcHM/uM62JVBBERZmgREQBERAVfzvRWlpn72Ob4G/6qvlZfPBF5lM/c57fED3KsbrsaV/aRzc6+tmaLC6XW5iZosLpdAZosLpdAZosECAzRRlO46bdCsboKM0WCKQZosVF0BmixDTtsbehQoBmiwUqQXtyJiyYfSj9wHxJP6rerW8nGZaOmbuij/KFsbrgzdyZ1o/FEoiKpYIiIAiIgOE53Y70cTuGUfe0j9VUl1+hMdweOsi6GYEsuHaEjULn+rii3P8AaK9uDURhCmeTNhlOVopu6XVydXFFuf7RTq4otz/aK36zH+zLpplN3S6uTq4otz/aKdXFFuf7RTrMf7HTTKbul1cnVxRbn+0U6uKLc/2inWY/2OmmU3dfRSuFndjjlt57WEjW4Djs7PqB9Ctzq4otz/aKdXFFuf7RVZarHJV3LR0807Kvmlbkd5xbpKGWl6aRhdkyuBY9oJBDyL3HdbResmQyEgw5DJKSC2nJyfCAGN2jTorm973J9Csvq4otz/aKdXFFuf7RWKyYls2auGR/hFYQsbeMOMFrjpHWpjmbeH/aCMmhmvYk3adTpf0GTKbOYTluBelYC90L/NOmxrw2176ntVl9XFFuf7RTq4otz/aKjm4/MhwT8IrWEtF8xi+UAG54MmVs0/neaRtYY+zt2di8nNZbQx6E7RS5nNvS6Py6N+VVfJ1s0Kz+rii3P9op1cUW5/tFTzcflhwn4RWEUkYt5wDbwAFjpHEWlkc8gZmWu3KCXNdtCy8zbeHZGQHfB2tzESF4dbzrD4q1u+91Z3VxRbn+0VHVxRbn+0VPNx+WRy5+EVpljzssYzGMmcuFIXOu4ZhZrhls0m1txvdYMiByAmEnRjy00rc2a3ni2rbG92+DirP6uKLc/wBoozm6owQQH3BBHnHaDdRzYeWTy5eEQ99eNIhMI7wtblZSlraa0WZzM3nGXWXQ3Gh02X8j/wBWLHOzPY9sZyxtZSFrpBTtc29wdTNmabG223YV2rG2AG7RZLxs9KMWbBfb2rJEQBERAEREAREQBERAEREAREQBERAEREAREQBERAEREAREQBERAERE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" name="Right Brace 6"/>
          <p:cNvSpPr/>
          <p:nvPr/>
        </p:nvSpPr>
        <p:spPr>
          <a:xfrm rot="16200000">
            <a:off x="6959600" y="-873153"/>
            <a:ext cx="554892" cy="6361722"/>
          </a:xfrm>
          <a:prstGeom prst="rightBrace">
            <a:avLst>
              <a:gd name="adj1" fmla="val 8333"/>
              <a:gd name="adj2" fmla="val 51471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469380" y="1652429"/>
            <a:ext cx="17983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Typically 45 Days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9501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8001"/>
            <a:ext cx="10848975" cy="1088136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dirty="0" smtClean="0"/>
              <a:t>Leasing Process Timeline and Milestone (Cont.)</a:t>
            </a:r>
            <a:endParaRPr lang="en-US" sz="40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84568186"/>
              </p:ext>
            </p:extLst>
          </p:nvPr>
        </p:nvGraphicFramePr>
        <p:xfrm>
          <a:off x="79375" y="1365504"/>
          <a:ext cx="12197969" cy="48147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1" name="AutoShape 2" descr="data:image/jpeg;base64,/9j/4AAQSkZJRgABAQAAAQABAAD/2wCEAAkGBxIQDxAPEBQQEBAQFBAQDw8QEA8RERQQFBQYGBYSFRYYHCsgGBolGxUVIjEhJSkrLi4uFx8zODMsNygtLisBCgoKDg0OGhAQGy0cHCUsLCw3LiwsLSwsLC8sLCwsLCwsLCwsLCwsLCwsLCwsKywsLCssLCwsLCwsLCwsLCssLP/AABEIAOIA3wMBIgACEQEDEQH/xAAcAAEAAgMBAQEAAAAAAAAAAAAAAQcCBQYDBAj/xABGEAABAwIDAwcGCwcDBQAAAAABAAIDBBEFEiExUVIGBxMXQWGRFiJxc5LRFCMyMzSBk6GxssE1YnKUosLhJEJjFUOD8PH/xAAaAQEAAwEBAQAAAAAAAAAAAAAAAQIDBQQG/8QAKxEAAgIBAgYBBAEFAAAAAAAAAAECEQMEMRITFCFRUjIiI0FhBTNCcYHw/9oADAMBAAIRAxEAPwC8UREAREQBEUICUREAREQBF8GMYvFSMbJO4tY5zYwbE+c7YNPQtb5Z0fG/7KT3KLQOhRa/CMYhq2OfA7O1jix12ubZwFyNfSFsFICItQOUERdIwXJjcY36tFnD0lVlJR3JSs26LUP5QRNy5rjM5rRq06k27D3rbBIyUtg1RKIisQEREARFCAlFF0ugJREQBeVTJkY523KCbeheq+bEfmn/AMLlDBx9dyyqInAGGIggFpzv1B+peLOX0n+6GO3c936haDlBXMuyMEFzWtzd2i1LZwe0LlvUZU9zO2WVQ8t4Hm0gfET2kZ2+LV0lPO2RocxzXNOxzTcKlQV9mG4nLTuzxOLd7dS0+kLSGsaf1EqRciLScnOUDKtvBKPlx3+9u8LdAr3xmpK0XJREVgcBz0fs1vr4f7lUDKt+W1+6/crf56P2a318P9ypluxYZdyyLi5mPoc/r3flCsNV5zMfQp/Xu/KFYa1hsQwqdxeQtrqsg2+Nf+KuEqnMb+m1frn/AIrDU/EtDczpZC6aEk3+Mj/MFcDVTtD87F6yP8wVxBRpdmJ7koiL1FAoJWE0oYC5xAa0EuJ2ADtVT8r+WD6pzoadxZTC4Lho6Xvv2N7u26vCDk+xllzLGu51+O8vKanJYy9RKLgtjIyg/vP2eF1x9ZzhV0hPRiGFvYGsL3273ONvuXMxwL2YzXK0FzuFoLj4BeqOGK3ObPVZJPt2NkeVuIH/AL7vqZH7l1PJDFKp74zPM6QPcG5C1oAbY66DauQZg9QdkE5/8Tl1fJKlnEkYkhljyuBzOY4NIse0pNQUWTieZzV3RYrVKgKV4jrBQRdSiA+Q4XAdTFET3xs9y8Z8CpnizoYdf+NoP4LYoo4V4BxuK8h4yC6mJjdt6M+cw928LjKmicxxY9pa9u1p/HvCuVaHlRhImjMjR8YzUd47QV5c+mUlcdyrRWlHVPgkbIwlrmm4P6ehW1g2JNqIWSt0v8pvC4bQqrxCmtZw2HVb7m/xDLM6AnSQXb/E3/F/BebTZOCfD+GQnRYqKFK6hc4Dno/ZrfXw/wBypluxXNz0fs1vr4f7lTLdiwy7l0XFzMfQp/Xu/KFYarzmY+hT+vd+UKw1pD4oqyCqcxv6bV+uf+KuMqnMb+m1frn/AIrHUfEtDcmh+di9ZH+YK4gqdofnYvWR/mCuIKNLsxPclRdSvGplDGOedA0Fx9AF16jNujgOczHjcUUTrAjNUEbjbKz9T9S4ikp8ymsqHTzSSu2yPc76idB4LpeT+FdI+NnERm/h7f8A30r3xSxxs4s5PNk7Hpyc5LOqTmfdkI7RoXdw3BWHh2DwQNDYmNbbtsLr6qeBrGhjRYNFgF6rxzm5O2dXFhjjVIiyZVKKhsEREAREQBERAFDhdSsXuABJ0A2lAV1jtLl6QcLzb0HWy0eBz9HVQu2We0E9xNv1XSY1UslM7o3NeMw1ab62XJ05tK07LOab+ghcadLK68mf5LqClfPR1bJWh8bmvbszNNxcbdV6TzBjS5xDWtF3OOwDeuwn2NDhOej9mt9fD/cqZbsVt87mJwzYc0RSMkImidZjg7zdddOzUKpG7Fhk7ssi4uZj6FP6935QrDVZ80mIRQ0cwlkZHeZzhnIb5uUa69isiGZr2h7CHNcAWuGwg9q1hsQzMqnMb+m1frn/AIq2anEI43Bj3ZXOFwD2juVTY2D8MqSQQHSuc24Iu07CFjqGqotAmh+di9ZH+YK4gqfw5pMsVgTZ7HEDU2BBJVqwYjG9/Rtdd1r5bHYq6ZruhM+xaXlhKWUFSRoejI8dP1W6XJc4WI9HSuhLJD0ws2RrQWBwI0drceC9sFckYZnUGVhRtu8BWdyNgGdx4WtA+v8A+qs6D5welWJyPxVvTPha2R2bJ8YGjILN1ub329y9mf4HL0lPKdsiIvCdgIiIAiIgCIiAIiIAocLqUQHC8qMC6EumiFo3fOBvYSdvoXO4DgL6ydzRdsLD8bIN3C3vP3K2ZIw4FrgCDoQdQvKkomRNyxNaxty6zRYXO0ryy00XPiIoypadsbGxsAaxos1o2AL0e0EEEXB0IO5ZIvTRJT/OByNkpc9VR5nU51mgFyG3PygN3cq5a/ttpu7F+pHsBBBsQdCCFwkvNrTmuFQNISc7oLeb0l9vo7lnLHb7FkzmOQnJGWrLZ6nM2nbYsi1Ad3kbvxVwQxBjQ1ugAsAkEQY0NaLAaAL0V4xoqa3GsIZVR5Hix/2vHymneFWGM0k1PJ0U93Wvkedcze49noVwrXY1hMdVGY5B/C7tad4WeXEpr9louissMhkkcI4r3doSN3eVZGA4K2mbxSHVzztuvkgp6fC6aSeZwayMZpJSPqA9JJt9a0XW9hfFP/LyKMOLg7vcSlZ3y+TEaFk8TopGhzHixH6jvXGdb2F8VR/LyJ1vYXxVH8vItyjSe5oqjk1LBVGENLw6xifY2Lb7TuI7VYnJ/Bm0sYG15sXuttK5Y87mF8U/8vIp63sL4qj+XkWk8rkqZji08cbbR36Lh6PnWwyWRkQklaXkNa58MjWZjoAXdmq7cFZm5KIiAIiIAiIgCIsZHAAk6Adp2DvQGvxzG6eij6WplZEzYMx1cdzRtJ9C5I872GcU57xTvXA85Ylr8Qe9j2Gnha2OAZjl3veLDaSdvcuU8mpeKLxd7lstPlf9pk82PyXR1v4ZxVH2D0638M4qj7B6pfyal4ovF3uTyal4ovF3uU9Lk9SOfj9i6Ot/DOKo+wenW/hnFUfYPVL+TUvFF4u9yeTUvFF4u9ydLl9Rz8fsXR1v4ZxVH2D063sM4qj7B6pfyal4ovF3uTyal4ovF3uTpcvqOfj9i6Ot/DOKo+wenW/hnFUfYPVL+TUvFF4u9yeTUvFF4u9ydLl9Rz8fsXR1v4ZxVH2D0638M4qj7B6pfyal4ovF3uTyal4ovF3uTpsvqOfj9ixecDnFoa7Dp6aAzdLIYsofE5os17XG5PcFUK3Pk1LxReLvcnk1LxReLvcnS5fUc/H7GmRbnyal4ovF3uTyal4ovF3uTpsvqOfj9jTItz5NS8UXi73J5NS8UXi73J0uX1HPx+xq6Z4bJG47GvY4+gOBP4L9D4RzmYbO9sQmMb3WaOmY6MFx0AzHS91Rnk1LxReLvcnk1LxReLvcnS5fA5+PyfqcFSuK5ssXL6KKmnkDqmHMwguu50YJyu126WH1LtAVjKLi6ZpGSkrRKIigsEREAXIc49c6OlYxpI6Z+VxHCBcj69F164znOjvSxu4ZQPEFbadJ5Yp+TLO2sborNEUr6I41EIpRCKIRSiCiEUogohFKIKIRSiCiEUogohFKIKIRSiCiEUogo9aWpdFIyVhIcwhzSO5XnSSZ42P4mtd4hUQxtyBvIHir2o22jYNzWj7lyv5JK4s6Gi/J7ogRcw94REQArlecaO9CTwyRu++36rqlz3LpmbD5xuyHweCtMLrJH/JTKvoZUN0UXRfR2cQlFCJYJRQiWCUUIlglFCJYJRQiWCUUIlglFCJYJRQiWCUUIlg+iibmljbvewf1BXqzYFSGAtvV0w3yxfmCvALkfyLuUUdHRfFmSIi557QiIgC1HKpmahqR/wAblt18eLMzU8w3xv8AylWi6kmVl3TKJul1iCl19GmcUyul1jdLqbIMrpdY3RLBldLrFEBldLrFEBldLrFLoDK6XWKIDK6XWN0ulgyul1jdLpYMrpmWN0SxRu+RzM2IUw/fv4An9FdAVQc3sebEIv3RI7wH+Vb4XH17vJ/o6Wk+BKIi8J6wiIgC8qht2OG9pHiF6rFyBn59lFnOG4keBWK+jE48k8zOGSQeDivluvoovsjiS3MkWN0urEGS+nDaGSolbDE3M92wXsLDaSexfIuv5tHj4RO3QSPhcIz331t93gs8s3CDa3LwipSSZ8VfyXdEyRzZqeZ8QvNCx3ntA2+mxWiETsufK7Jx5XZbfxWstjheGSOq2RyxyAdIBPdrrZc3nEm1rFdyK6p/6t8Eyf6S1izox0fRZL5r236LzvPKHa+LtZssal+u5yuG8n45aSCoc6QOlqG07mgtyhpNri7b3+ta7G8M6Gqlp4ukkEZsLjM+1hqco79y7ClY1tLE1nyBiZDN2USG1luMSfFAyeYPmic+c9JLTxNlkuLANILTYWAWXUSjO99y6wJxr/vyVOGG+WxzXtlAOa+629bDDcDnqDI1jS0xtzu6QOZpuFxt7l3vwqORlXWUjH/CWU7A10sOR7tvnhttb7xuXycjsaq5nStnLtIHPivGGlxBPnbNT2K71U3F0kqKrBHiVs4+oooWUjZS6UVJfZ8To3NjDddblu21u1a6SF7QC5r2g7C5rmg33XCtHk041VNSvqvPk6aV4zgDM9odluLdg12di1mG1s9S3Eo6wfExskID2BojcCbBptroB4KIamSv9EywrscF8HfqMj9AHGzHaNOwncCvNWdXYxLHiFBTsLRHKyPpRlBL7tO091tPSuB5SMDa2qa0WaJZAAOzX/K3xZ3N01XazLJiUV2Zr0UKLr0GJkixuiA7HmxjvWuPDG4+JsrXVY81Ed6id26No8XX/RWcuLrXeVnU0q+2giIvKegIiIAsSsliUBRXKePLW1I/5XnxN1rLre8umWxGo7y0/wBIWgXfxO4I42RfUzK6XWKLQqZXWcMzmOD2Oc1zdWuabEHuK8kUA3VZyprJYzE+ZxY4WcAGtJG64F0dyprDH0RnfltlOzNb+K1/vWlRZ8qHhF+OXk2EGMTsjZE15EbHiVrbNNpAbh17L6IOUtWySSRsrg6UgyaNLS61s2W1gdBqtOis8cXuiOOXk2o5RVQnNQJX9KRlzebbLr5uW1rarJ3KSrMzajpXdK1pYHWaBlO0ZbWtsWoRRy4eBxy8m3quUdVIGh8rvNf0jSA1pDwLXBAuoxDlHVVDOjllc5h+U0BrQ702Gq1KJyoeBxy8mymxud8sc7n3liAEb8rdANmltdvavjqqh0r3SPOZ7yXOdpqSvFFZRS2Itsyul1iisQZXS6xUoKLF5o2fSneqb4ZverGXB80rP9PO7fIB9Qb/AJXeLh6l3lZ1cH9NBERYGwREQBQpUWQFN85bbYi7vjjP16rlbrtedhlqyM8UIPg4hcTddvTv7aOVm+bMrpdY3S63szMrpdY3S6WDK6XWN0ulgyul1jdLpYMrpdY3S6WDK6XWN0ulgyul1jdLpYMrpdY3S6WDK6XWN0ulkMt/mtjtQ5uKR/3aLsVzHNzFlw6H94vd/UR+i6dcHM/uM62JVBBERZmgREQBERAVfzvRWlpn72Ob4G/6qvlZfPBF5lM/c57fED3KsbrsaV/aRzc6+tmaLC6XW5iZosLpdAZosLpdAZosECAzRRlO46bdCsboKM0WCKQZosVF0BmixDTtsbehQoBmiwUqQXtyJiyYfSj9wHxJP6rerW8nGZaOmbuij/KFsbrgzdyZ1o/FEoiKpYIiIAiIgOE53Y70cTuGUfe0j9VUl1+hMdweOsi6GYEsuHaEjULn+rii3P8AaK9uDURhCmeTNhlOVopu6XVydXFFuf7RTq4otz/aK36zH+zLpplN3S6uTq4otz/aKdXFFuf7RTrMf7HTTKbul1cnVxRbn+0U6uKLc/2inWY/2OmmU3dfRSuFndjjlt57WEjW4Djs7PqB9Ctzq4otz/aKdXFFuf7RVZarHJV3LR0807Kvmlbkd5xbpKGWl6aRhdkyuBY9oJBDyL3HdbResmQyEgw5DJKSC2nJyfCAGN2jTorm973J9Csvq4otz/aKdXFFuf7RWKyYls2auGR/hFYQsbeMOMFrjpHWpjmbeH/aCMmhmvYk3adTpf0GTKbOYTluBelYC90L/NOmxrw2176ntVl9XFFuf7RTq4otz/aKjm4/MhwT8IrWEtF8xi+UAG54MmVs0/neaRtYY+zt2di8nNZbQx6E7RS5nNvS6Py6N+VVfJ1s0Kz+rii3P9op1cUW5/tFTzcflhwn4RWEUkYt5wDbwAFjpHEWlkc8gZmWu3KCXNdtCy8zbeHZGQHfB2tzESF4dbzrD4q1u+91Z3VxRbn+0VHVxRbn+0VPNx+WRy5+EVpljzssYzGMmcuFIXOu4ZhZrhls0m1txvdYMiByAmEnRjy00rc2a3ni2rbG92+DirP6uKLc/wBoozm6owQQH3BBHnHaDdRzYeWTy5eEQ99eNIhMI7wtblZSlraa0WZzM3nGXWXQ3Gh02X8j/wBWLHOzPY9sZyxtZSFrpBTtc29wdTNmabG223YV2rG2AG7RZLxs9KMWbBfb2rJEQBERAEREAREQBERAEREAREQBERAEREAREQBERAEREAREQBERAERE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976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51100192"/>
              </p:ext>
            </p:extLst>
          </p:nvPr>
        </p:nvGraphicFramePr>
        <p:xfrm>
          <a:off x="79375" y="1000369"/>
          <a:ext cx="12112625" cy="52316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8001"/>
            <a:ext cx="10848975" cy="1088136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Next Steps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988695" y="6620256"/>
            <a:ext cx="7159752" cy="237744"/>
          </a:xfrm>
        </p:spPr>
        <p:txBody>
          <a:bodyPr/>
          <a:lstStyle/>
          <a:p>
            <a:pPr>
              <a:defRPr/>
            </a:pPr>
            <a:fld id="{E4DEB13E-B330-4721-A122-CD2CE9960E7F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21" name="AutoShape 2" descr="data:image/jpeg;base64,/9j/4AAQSkZJRgABAQAAAQABAAD/2wCEAAkGBxIQDxAPEBQQEBAQFBAQDw8QEA8RERQQFBQYGBYSFRYYHCsgGBolGxUVIjEhJSkrLi4uFx8zODMsNygtLisBCgoKDg0OGhAQGy0cHCUsLCw3LiwsLSwsLC8sLCwsLCwsLCwsLCwsLCwsLCwsKywsLCssLCwsLCwsLCwsLCssLP/AABEIAOIA3wMBIgACEQEDEQH/xAAcAAEAAgMBAQEAAAAAAAAAAAAAAQcCBQYDBAj/xABGEAABAwIDAwcGCwcDBQAAAAABAAIDBBEFEiExUVIGBxMXQWGRFiJxc5LRFCMyMzSBk6GxssE1YnKUosLhJEJjFUOD8PH/xAAaAQEAAwEBAQAAAAAAAAAAAAAAAQIDBQQG/8QAKxEAAgIBAgYBBAEFAAAAAAAAAAECEQMEMRITFCFRUjIiI0FhBTNCcYHw/9oADAMBAAIRAxEAPwC8UREAREQBEUICUREAREQBF8GMYvFSMbJO4tY5zYwbE+c7YNPQtb5Z0fG/7KT3KLQOhRa/CMYhq2OfA7O1jix12ubZwFyNfSFsFICItQOUERdIwXJjcY36tFnD0lVlJR3JSs26LUP5QRNy5rjM5rRq06k27D3rbBIyUtg1RKIisQEREARFCAlFF0ugJREQBeVTJkY523KCbeheq+bEfmn/AMLlDBx9dyyqInAGGIggFpzv1B+peLOX0n+6GO3c936haDlBXMuyMEFzWtzd2i1LZwe0LlvUZU9zO2WVQ8t4Hm0gfET2kZ2+LV0lPO2RocxzXNOxzTcKlQV9mG4nLTuzxOLd7dS0+kLSGsaf1EqRciLScnOUDKtvBKPlx3+9u8LdAr3xmpK0XJREVgcBz0fs1vr4f7lUDKt+W1+6/crf56P2a318P9ypluxYZdyyLi5mPoc/r3flCsNV5zMfQp/Xu/KFYa1hsQwqdxeQtrqsg2+Nf+KuEqnMb+m1frn/AIrDU/EtDczpZC6aEk3+Mj/MFcDVTtD87F6yP8wVxBRpdmJ7koiL1FAoJWE0oYC5xAa0EuJ2ADtVT8r+WD6pzoadxZTC4Lho6Xvv2N7u26vCDk+xllzLGu51+O8vKanJYy9RKLgtjIyg/vP2eF1x9ZzhV0hPRiGFvYGsL3273ONvuXMxwL2YzXK0FzuFoLj4BeqOGK3ObPVZJPt2NkeVuIH/AL7vqZH7l1PJDFKp74zPM6QPcG5C1oAbY66DauQZg9QdkE5/8Tl1fJKlnEkYkhljyuBzOY4NIse0pNQUWTieZzV3RYrVKgKV4jrBQRdSiA+Q4XAdTFET3xs9y8Z8CpnizoYdf+NoP4LYoo4V4BxuK8h4yC6mJjdt6M+cw928LjKmicxxY9pa9u1p/HvCuVaHlRhImjMjR8YzUd47QV5c+mUlcdyrRWlHVPgkbIwlrmm4P6ehW1g2JNqIWSt0v8pvC4bQqrxCmtZw2HVb7m/xDLM6AnSQXb/E3/F/BebTZOCfD+GQnRYqKFK6hc4Dno/ZrfXw/wBypluxXNz0fs1vr4f7lTLdiwy7l0XFzMfQp/Xu/KFYarzmY+hT+vd+UKw1pD4oqyCqcxv6bV+uf+KuMqnMb+m1frn/AIrHUfEtDcmh+di9ZH+YK4gqdofnYvWR/mCuIKNLsxPclRdSvGplDGOedA0Fx9AF16jNujgOczHjcUUTrAjNUEbjbKz9T9S4ikp8ymsqHTzSSu2yPc76idB4LpeT+FdI+NnERm/h7f8A30r3xSxxs4s5PNk7Hpyc5LOqTmfdkI7RoXdw3BWHh2DwQNDYmNbbtsLr6qeBrGhjRYNFgF6rxzm5O2dXFhjjVIiyZVKKhsEREAREQBERAFDhdSsXuABJ0A2lAV1jtLl6QcLzb0HWy0eBz9HVQu2We0E9xNv1XSY1UslM7o3NeMw1ab62XJ05tK07LOab+ghcadLK68mf5LqClfPR1bJWh8bmvbszNNxcbdV6TzBjS5xDWtF3OOwDeuwn2NDhOej9mt9fD/cqZbsVt87mJwzYc0RSMkImidZjg7zdddOzUKpG7Fhk7ssi4uZj6FP6935QrDVZ80mIRQ0cwlkZHeZzhnIb5uUa69isiGZr2h7CHNcAWuGwg9q1hsQzMqnMb+m1frn/AIq2anEI43Bj3ZXOFwD2juVTY2D8MqSQQHSuc24Iu07CFjqGqotAmh+di9ZH+YK4gqfw5pMsVgTZ7HEDU2BBJVqwYjG9/Rtdd1r5bHYq6ZruhM+xaXlhKWUFSRoejI8dP1W6XJc4WI9HSuhLJD0ws2RrQWBwI0drceC9sFckYZnUGVhRtu8BWdyNgGdx4WtA+v8A+qs6D5welWJyPxVvTPha2R2bJ8YGjILN1ub329y9mf4HL0lPKdsiIvCdgIiIAiIgCIiAIiIAocLqUQHC8qMC6EumiFo3fOBvYSdvoXO4DgL6ydzRdsLD8bIN3C3vP3K2ZIw4FrgCDoQdQvKkomRNyxNaxty6zRYXO0ryy00XPiIoypadsbGxsAaxos1o2AL0e0EEEXB0IO5ZIvTRJT/OByNkpc9VR5nU51mgFyG3PygN3cq5a/ttpu7F+pHsBBBsQdCCFwkvNrTmuFQNISc7oLeb0l9vo7lnLHb7FkzmOQnJGWrLZ6nM2nbYsi1Ad3kbvxVwQxBjQ1ugAsAkEQY0NaLAaAL0V4xoqa3GsIZVR5Hix/2vHymneFWGM0k1PJ0U93Wvkedcze49noVwrXY1hMdVGY5B/C7tad4WeXEpr9louissMhkkcI4r3doSN3eVZGA4K2mbxSHVzztuvkgp6fC6aSeZwayMZpJSPqA9JJt9a0XW9hfFP/LyKMOLg7vcSlZ3y+TEaFk8TopGhzHixH6jvXGdb2F8VR/LyJ1vYXxVH8vItyjSe5oqjk1LBVGENLw6xifY2Lb7TuI7VYnJ/Bm0sYG15sXuttK5Y87mF8U/8vIp63sL4qj+XkWk8rkqZji08cbbR36Lh6PnWwyWRkQklaXkNa58MjWZjoAXdmq7cFZm5KIiAIiIAiIgCIsZHAAk6Adp2DvQGvxzG6eij6WplZEzYMx1cdzRtJ9C5I872GcU57xTvXA85Ylr8Qe9j2Gnha2OAZjl3veLDaSdvcuU8mpeKLxd7lstPlf9pk82PyXR1v4ZxVH2D0638M4qj7B6pfyal4ovF3uTyal4ovF3uU9Lk9SOfj9i6Ot/DOKo+wenW/hnFUfYPVL+TUvFF4u9yeTUvFF4u9ydLl9Rz8fsXR1v4ZxVH2D063sM4qj7B6pfyal4ovF3uTyal4ovF3uTpcvqOfj9i6Ot/DOKo+wenW/hnFUfYPVL+TUvFF4u9yeTUvFF4u9ydLl9Rz8fsXR1v4ZxVH2D0638M4qj7B6pfyal4ovF3uTyal4ovF3uTpsvqOfj9ixecDnFoa7Dp6aAzdLIYsofE5os17XG5PcFUK3Pk1LxReLvcnk1LxReLvcnS5fUc/H7GmRbnyal4ovF3uTyal4ovF3uTpsvqOfj9jTItz5NS8UXi73J5NS8UXi73J0uX1HPx+xq6Z4bJG47GvY4+gOBP4L9D4RzmYbO9sQmMb3WaOmY6MFx0AzHS91Rnk1LxReLvcnk1LxReLvcnS5fA5+PyfqcFSuK5ssXL6KKmnkDqmHMwguu50YJyu126WH1LtAVjKLi6ZpGSkrRKIigsEREAXIc49c6OlYxpI6Z+VxHCBcj69F164znOjvSxu4ZQPEFbadJ5Yp+TLO2sborNEUr6I41EIpRCKIRSiCiEUogohFKIKIRSiCiEUogohFKIKIRSiCiEUogo9aWpdFIyVhIcwhzSO5XnSSZ42P4mtd4hUQxtyBvIHir2o22jYNzWj7lyv5JK4s6Gi/J7ogRcw94REQArlecaO9CTwyRu++36rqlz3LpmbD5xuyHweCtMLrJH/JTKvoZUN0UXRfR2cQlFCJYJRQiWCUUIlglFCJYJRQiWCUUIlglFCJYJRQiWCUUIlg+iibmljbvewf1BXqzYFSGAtvV0w3yxfmCvALkfyLuUUdHRfFmSIi557QiIgC1HKpmahqR/wAblt18eLMzU8w3xv8AylWi6kmVl3TKJul1iCl19GmcUyul1jdLqbIMrpdY3RLBldLrFEBldLrFEBldLrFLoDK6XWKIDK6XWN0ulgyul1jdLpYMrpmWN0SxRu+RzM2IUw/fv4An9FdAVQc3sebEIv3RI7wH+Vb4XH17vJ/o6Wk+BKIi8J6wiIgC8qht2OG9pHiF6rFyBn59lFnOG4keBWK+jE48k8zOGSQeDivluvoovsjiS3MkWN0urEGS+nDaGSolbDE3M92wXsLDaSexfIuv5tHj4RO3QSPhcIz331t93gs8s3CDa3LwipSSZ8VfyXdEyRzZqeZ8QvNCx3ntA2+mxWiETsufK7Jx5XZbfxWstjheGSOq2RyxyAdIBPdrrZc3nEm1rFdyK6p/6t8Eyf6S1izox0fRZL5r236LzvPKHa+LtZssal+u5yuG8n45aSCoc6QOlqG07mgtyhpNri7b3+ta7G8M6Gqlp4ukkEZsLjM+1hqco79y7ClY1tLE1nyBiZDN2USG1luMSfFAyeYPmic+c9JLTxNlkuLANILTYWAWXUSjO99y6wJxr/vyVOGG+WxzXtlAOa+629bDDcDnqDI1jS0xtzu6QOZpuFxt7l3vwqORlXWUjH/CWU7A10sOR7tvnhttb7xuXycjsaq5nStnLtIHPivGGlxBPnbNT2K71U3F0kqKrBHiVs4+oooWUjZS6UVJfZ8To3NjDddblu21u1a6SF7QC5r2g7C5rmg33XCtHk041VNSvqvPk6aV4zgDM9odluLdg12di1mG1s9S3Eo6wfExskID2BojcCbBptroB4KIamSv9EywrscF8HfqMj9AHGzHaNOwncCvNWdXYxLHiFBTsLRHKyPpRlBL7tO091tPSuB5SMDa2qa0WaJZAAOzX/K3xZ3N01XazLJiUV2Zr0UKLr0GJkixuiA7HmxjvWuPDG4+JsrXVY81Ed6id26No8XX/RWcuLrXeVnU0q+2giIvKegIiIAsSsliUBRXKePLW1I/5XnxN1rLre8umWxGo7y0/wBIWgXfxO4I42RfUzK6XWKLQqZXWcMzmOD2Oc1zdWuabEHuK8kUA3VZyprJYzE+ZxY4WcAGtJG64F0dyprDH0RnfltlOzNb+K1/vWlRZ8qHhF+OXk2EGMTsjZE15EbHiVrbNNpAbh17L6IOUtWySSRsrg6UgyaNLS61s2W1gdBqtOis8cXuiOOXk2o5RVQnNQJX9KRlzebbLr5uW1rarJ3KSrMzajpXdK1pYHWaBlO0ZbWtsWoRRy4eBxy8m3quUdVIGh8rvNf0jSA1pDwLXBAuoxDlHVVDOjllc5h+U0BrQ702Gq1KJyoeBxy8mymxud8sc7n3liAEb8rdANmltdvavjqqh0r3SPOZ7yXOdpqSvFFZRS2Itsyul1iisQZXS6xUoKLF5o2fSneqb4ZverGXB80rP9PO7fIB9Qb/AJXeLh6l3lZ1cH9NBERYGwREQBQpUWQFN85bbYi7vjjP16rlbrtedhlqyM8UIPg4hcTddvTv7aOVm+bMrpdY3S63szMrpdY3S6WDK6XWN0ulgyul1jdLpYMrpdY3S6WDK6XWN0ulgyul1jdLpYMrpdY3S6WDK6XWN0ulkMt/mtjtQ5uKR/3aLsVzHNzFlw6H94vd/UR+i6dcHM/uM62JVBBERZmgREQBERAVfzvRWlpn72Ob4G/6qvlZfPBF5lM/c57fED3KsbrsaV/aRzc6+tmaLC6XW5iZosLpdAZosLpdAZosECAzRRlO46bdCsboKM0WCKQZosVF0BmixDTtsbehQoBmiwUqQXtyJiyYfSj9wHxJP6rerW8nGZaOmbuij/KFsbrgzdyZ1o/FEoiKpYIiIAiIgOE53Y70cTuGUfe0j9VUl1+hMdweOsi6GYEsuHaEjULn+rii3P8AaK9uDURhCmeTNhlOVopu6XVydXFFuf7RTq4otz/aK36zH+zLpplN3S6uTq4otz/aKdXFFuf7RTrMf7HTTKbul1cnVxRbn+0U6uKLc/2inWY/2OmmU3dfRSuFndjjlt57WEjW4Djs7PqB9Ctzq4otz/aKdXFFuf7RVZarHJV3LR0807Kvmlbkd5xbpKGWl6aRhdkyuBY9oJBDyL3HdbResmQyEgw5DJKSC2nJyfCAGN2jTorm973J9Csvq4otz/aKdXFFuf7RWKyYls2auGR/hFYQsbeMOMFrjpHWpjmbeH/aCMmhmvYk3adTpf0GTKbOYTluBelYC90L/NOmxrw2176ntVl9XFFuf7RTq4otz/aKjm4/MhwT8IrWEtF8xi+UAG54MmVs0/neaRtYY+zt2di8nNZbQx6E7RS5nNvS6Py6N+VVfJ1s0Kz+rii3P9op1cUW5/tFTzcflhwn4RWEUkYt5wDbwAFjpHEWlkc8gZmWu3KCXNdtCy8zbeHZGQHfB2tzESF4dbzrD4q1u+91Z3VxRbn+0VHVxRbn+0VPNx+WRy5+EVpljzssYzGMmcuFIXOu4ZhZrhls0m1txvdYMiByAmEnRjy00rc2a3ni2rbG92+DirP6uKLc/wBoozm6owQQH3BBHnHaDdRzYeWTy5eEQ99eNIhMI7wtblZSlraa0WZzM3nGXWXQ3Gh02X8j/wBWLHOzPY9sZyxtZSFrpBTtc29wdTNmabG223YV2rG2AG7RZLxs9KMWbBfb2rJEQBERAEREAREQBERAEREAREQBERAEREAREQBERAEREAREQBERAERE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7722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Key Items for 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41120" y="1814432"/>
            <a:ext cx="9509760" cy="414223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Operations Term – 25 years</a:t>
            </a:r>
          </a:p>
          <a:p>
            <a:r>
              <a:rPr lang="en-US" sz="2800" dirty="0" smtClean="0"/>
              <a:t>Preliminary Term – 12 months</a:t>
            </a:r>
          </a:p>
          <a:p>
            <a:r>
              <a:rPr lang="en-US" sz="2800" dirty="0" smtClean="0"/>
              <a:t>Survey Plan stipulations – modifications needed?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77834" y="4767662"/>
            <a:ext cx="95119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Task Force Input on the draft PSN due COB May 5, 2016 – Please send to erin.trager@boem.gov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636016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-63071"/>
            <a:ext cx="6918960" cy="1088136"/>
          </a:xfrm>
        </p:spPr>
        <p:txBody>
          <a:bodyPr/>
          <a:lstStyle/>
          <a:p>
            <a:pPr algn="ctr"/>
            <a:r>
              <a:rPr lang="en-US" dirty="0" smtClean="0"/>
              <a:t>Contact BOEM</a:t>
            </a:r>
            <a:endParaRPr lang="en-US" dirty="0"/>
          </a:p>
        </p:txBody>
      </p:sp>
      <p:pic>
        <p:nvPicPr>
          <p:cNvPr id="1026" name="Picture 2" descr="http://mediad.publicbroadcasting.net/p/wvtf/files/201506/offshore_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4280" y="769495"/>
            <a:ext cx="4117975" cy="4868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2"/>
          <p:cNvSpPr txBox="1">
            <a:spLocks noGrp="1"/>
          </p:cNvSpPr>
          <p:nvPr>
            <p:ph idx="1"/>
          </p:nvPr>
        </p:nvSpPr>
        <p:spPr>
          <a:xfrm>
            <a:off x="1006475" y="1450975"/>
            <a:ext cx="6597650" cy="4645025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dirty="0" smtClean="0">
                <a:solidFill>
                  <a:schemeClr val="tx2"/>
                </a:solidFill>
              </a:rPr>
              <a:t>On the Web: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dirty="0" smtClean="0">
                <a:hlinkClick r:id="rId3"/>
              </a:rPr>
              <a:t>www.boem.gov</a:t>
            </a:r>
            <a:endParaRPr lang="en-US" sz="2800" dirty="0" smtClean="0"/>
          </a:p>
          <a:p>
            <a:pPr fontAlgn="auto">
              <a:spcAft>
                <a:spcPts val="0"/>
              </a:spcAft>
              <a:buFont typeface="Calibri" pitchFamily="34" charset="0"/>
              <a:buChar char="→"/>
              <a:defRPr/>
            </a:pPr>
            <a:r>
              <a:rPr lang="en-US" sz="2800" dirty="0" smtClean="0"/>
              <a:t>Renewable Energy Program</a:t>
            </a:r>
          </a:p>
          <a:p>
            <a:pPr lvl="1">
              <a:buFont typeface="Calibri" pitchFamily="34" charset="0"/>
              <a:buChar char="→"/>
              <a:defRPr/>
            </a:pPr>
            <a:r>
              <a:rPr lang="en-US" sz="2400" dirty="0" smtClean="0"/>
              <a:t>State Activities</a:t>
            </a:r>
          </a:p>
          <a:p>
            <a:pPr lvl="1">
              <a:buFont typeface="Calibri" pitchFamily="34" charset="0"/>
              <a:buChar char="→"/>
              <a:defRPr/>
            </a:pPr>
            <a:r>
              <a:rPr lang="en-US" sz="2400" dirty="0" smtClean="0"/>
              <a:t>Regulatory Information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endParaRPr lang="en-US" sz="2800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822960" y="4297680"/>
            <a:ext cx="5904656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eaLnBrk="1" hangingPunct="1">
              <a:buFont typeface="Arial" charset="0"/>
              <a:buNone/>
            </a:pPr>
            <a:r>
              <a:rPr lang="en-US" sz="2800" dirty="0" smtClean="0"/>
              <a:t>BOEM Office of Renewable Energy Programs</a:t>
            </a:r>
          </a:p>
          <a:p>
            <a:pPr marL="0" indent="0" algn="ctr" eaLnBrk="1" hangingPunct="1">
              <a:buFont typeface="Arial" charset="0"/>
              <a:buNone/>
            </a:pPr>
            <a:r>
              <a:rPr lang="en-US" sz="2800" dirty="0" smtClean="0"/>
              <a:t>+1 (703) 787-1300</a:t>
            </a:r>
          </a:p>
        </p:txBody>
      </p:sp>
    </p:spTree>
    <p:extLst>
      <p:ext uri="{BB962C8B-B14F-4D97-AF65-F5344CB8AC3E}">
        <p14:creationId xmlns:p14="http://schemas.microsoft.com/office/powerpoint/2010/main" val="3017360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1120" y="97536"/>
            <a:ext cx="9509759" cy="1088136"/>
          </a:xfrm>
        </p:spPr>
        <p:txBody>
          <a:bodyPr/>
          <a:lstStyle/>
          <a:p>
            <a:pPr algn="ctr"/>
            <a:r>
              <a:rPr lang="en-US" dirty="0" smtClean="0"/>
              <a:t>Overview of Leasing Milestones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4360" y="1447800"/>
            <a:ext cx="8671560" cy="5044440"/>
          </a:xfrm>
        </p:spPr>
        <p:txBody>
          <a:bodyPr>
            <a:noAutofit/>
          </a:bodyPr>
          <a:lstStyle/>
          <a:p>
            <a:pPr marL="45720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en-US" sz="2200" dirty="0" smtClean="0"/>
              <a:t>Per</a:t>
            </a:r>
            <a:r>
              <a:rPr lang="en-US" sz="2200" b="1" dirty="0" smtClean="0"/>
              <a:t> Competitive Leasing Process </a:t>
            </a:r>
            <a:r>
              <a:rPr lang="en-US" sz="2200" dirty="0" smtClean="0"/>
              <a:t>outlined in 30 CFR 585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US" sz="2200" dirty="0" smtClean="0"/>
              <a:t>Unsolicited commercial nomination received – Sept. 28, 2011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US" sz="2200" dirty="0" smtClean="0"/>
              <a:t>Request for Interest (RFI) – January 4, 2013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US" sz="2200" dirty="0" smtClean="0"/>
              <a:t>Call for Information and Nominations (Call) and Notice of Intent to Prepare an Environmental Assessment (EA) – May 28, 2014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US" sz="2200" dirty="0" smtClean="0"/>
              <a:t>Area Identification (Area ID) - completed March 16, 2016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US" sz="2200" i="1" dirty="0" smtClean="0">
                <a:solidFill>
                  <a:srgbClr val="0070C0"/>
                </a:solidFill>
              </a:rPr>
              <a:t>EA for lease issuance underway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US" sz="2200" i="1" dirty="0" smtClean="0">
                <a:solidFill>
                  <a:srgbClr val="0070C0"/>
                </a:solidFill>
              </a:rPr>
              <a:t>Proposed Sale Notice (PSN) and Request for Interest (RFI)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US" sz="2200" i="1" dirty="0" smtClean="0">
                <a:solidFill>
                  <a:srgbClr val="0070C0"/>
                </a:solidFill>
              </a:rPr>
              <a:t>Final Sale Notice (FSN)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US" sz="2200" i="1" dirty="0" smtClean="0">
                <a:solidFill>
                  <a:srgbClr val="0070C0"/>
                </a:solidFill>
              </a:rPr>
              <a:t>Lease Sale</a:t>
            </a:r>
          </a:p>
        </p:txBody>
      </p:sp>
      <p:pic>
        <p:nvPicPr>
          <p:cNvPr id="5" name="Picture 7" descr="InspectWindFarm2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9836" y="1767840"/>
            <a:ext cx="2400513" cy="362712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9682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443B1-D03B-4A33-9AED-BEA05B11444F}" type="slidenum">
              <a:rPr lang="en-US" smtClean="0"/>
              <a:t>3</a:t>
            </a:fld>
            <a:endParaRPr lang="en-US" dirty="0"/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8768861" y="202996"/>
            <a:ext cx="3274646" cy="37788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•"/>
              <a:defRPr sz="20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100000"/>
              <a:buFont typeface="Arial" pitchFamily="34" charset="0"/>
              <a:buChar char="•"/>
              <a:defRPr sz="1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•"/>
              <a:defRPr sz="16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•"/>
              <a:defRPr sz="14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•"/>
              <a:defRPr sz="14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•"/>
              <a:defRPr sz="14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202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•"/>
              <a:defRPr sz="14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•"/>
              <a:defRPr sz="14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•"/>
              <a:defRPr sz="14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None/>
            </a:pPr>
            <a:endParaRPr lang="en-US" dirty="0"/>
          </a:p>
        </p:txBody>
      </p:sp>
      <p:sp>
        <p:nvSpPr>
          <p:cNvPr id="3" name="AutoShape 6" descr="data:image/jpeg;base64,/9j/4AAQSkZJRgABAQAAAQABAAD/2wCEAAkGBxQTEhQUEhQVFhUXGSEYGRgXGBwfHhweIBsfHx4bIBgdHCghHB4lIBwcITIkJSorLy4uIB8zODMvNygtLisBCgoKDg0OGxAQGjckICY3NTgzNTc3Ny00Mi8uKzQ2LC0wNDY4LCwtNS8vNC8vNSwsLCwsLy40Ly4tLCwtNDUsLP/AABEIAMcA/QMBIgACEQEDEQH/xAAcAAACAgMBAQAAAAAAAAAAAAAGBwAFAwQIAgH/xABVEAACAQIEAgUFCQwIAwYHAAABAgMEEQAFEiEGMQcTIkFRFBdhcZIIIzJSU1SBkdM1QmJyc3SCoaOz0uIVJCUzNLGywRZEk0NjlOHw8VVkg6LCw9H/xAAaAQEAAgMBAAAAAAAAAAAAAAAAAgQBAwUG/8QANhEAAQMCAwYFBAEBCQAAAAAAAAECAwQREiGRBRMUMUFhFVFSU4EiMnHBofAGMzRCQ0RisdH/2gAMAwEAAhEDEQA/AFNwzw9LXStFCyKyoXJcsBYMB96p37Q/Xgm809Z8rTe3J9nidDH+Ol/IN+8jw5sed2ntOennwMtaydDp0tLHJHicJnzT1nytN7cn2eJ5p6z5Wm9qT7PDmwluNquobNZoY6lolJW2qVkRfelJJN7Ac8a6LaFXUvVqORLJfkSnpoYmotlX5PfmnrPlab2pPs8TzT1nytN7cn2eCroyy+pXrJpqgTxONKESOwurkNs4HeCL9+PvS9VvHSxGN3QmYC6sQbaH2uMZ4+qWpSBHovexjh4t1vFauoKeaes+Vpvbk+zxPNPWfK03tyfZ4Z/CEhaipmYkkxKSSbkm3MnCx42zqolzFqY1Bp4lYIO0yqAQO02nne97nlfuGM01bWTyujRyJhvdbeRiWCGNiOsufc+eaes+Vpvbk+zxPNPWfK03tSfZ4auQU8scCRzusjoNOtb9oDkTf763Pnfn34XvSbmMkWYUwWV0TQhYByF/vGuSAbcsQp9oVc0yxI5OudvIlJTQsZjVF1KzzT1nytN7Un2eJ5p6z5Wm9uT7PG9W50ZM8iEM7NCzxiySEoeyL7A254adUew/4p/ywqNo1kOC6p9SX5cuwipoZMVk5dxPeaes+Vpvak+yxPNPWfK03tyfZ4ocqnqp9Vq0x6SotJPICxa9goFy3L/LDr4RoJoKWOOofXKpbU2ote7EjtHc7EY31tXVUqZyIq+ViEEMUq/aqfIsvNPWfK03tyfZ4nmnrPlab2pPs8bnSxmVWk4CPLHT2CjSSoZram5WLWDAeG3jfGpwpm1VSZhFTSTdakhVWUOXUawCCL/BIuL/AE+jGxk1a6Deo9t7XtbohBWQJJgVq+R8809Z8rTe3J9nieais+Vpvbk+zw5sLrpA4qNNXUaqezEeslHiH7NvWF1H6RijTbSrah+Bqpey9PJP6QsS0sEbcSg95qKz5Wm9uT7PE809Z8rTe3J9ni/qeLh/TcaBrwhfJ79xZ7NcfphF+jDHwn2lWw4cVvqS/IR0sEl7dFEz5p6z5Wm9qT7PE809Z8rTe1J9nj7x9VznNHijqGiU6ALysiL2Bckg2A9OCfozy6pUvNLUCeJ1KoRI7DUr2JAYDwIvi1LVVUcCTLImaItrefQ0shidIrEauoL+aes+Vpvbk+zxPNPWfK03tyfZ4YHSKs3kMpgcIVs7NqYHSu5ClRzJt4bXwvOGON3WmqaaeRiWikMMhY6g+k9kte+55HuO3eLRp6qtnhWRjkyW1rfyZkhgjfhVFPfmnrPlab25Ps8TzT1nytN7cn2eCfofq5JKecyO7kSAAuxNuyPE4s+OKKeSSh6iR1InsyqSBptqLsQeShSN+er69b9oVTKhYXPTLrbtcklNEseNEXXuAvmnrPlab25Ps8TzT1nytN7Un2eG9mE5SKR1GoqjMB4kAkDCa4Sq6ytq9flmmVDrVJGbS/ioQbAW5gdx9eM0tdVzsc/EiI3sJaeGNyNsqqpn809Z8rTe3J9nieaes+Vpvbk+zw5VvYX2Pf8A++PuKXjdV5pob+AhEyOies+Vpvbk+zwBocdRDHLqY7OyK6Wpx7zpb+blGsgZFhw9Q86GP8dL+Qb95HhzYQfR7nYpKl5DFJLeIppjFyLuhv6uzb6Rhg+clfmVV7IxR2rQzzVGKNt0shYo542R2cod4TWfUKT5+0UoujsgYXI/7Fe8b4KvOSvzKq9kY0W4wpjL15y2cy3v1nVjVcCw39W2NNFS1VO5zt2ubVROXNevMnPLDKiJi5LcOciylKWBIIyxRNVtVr9pi3MAeOA7po/wcP5Yf6Hxm85K/Mqr2RjVzDjeCdQs2XVEig3AZAQDyv8ArOIU9JVx1CTPjVc7ryJSzQujVjXBXwZ/gKX8iv8AlhddLNdSvK0fVSLVRkAyWUKykX33JbY7Gwtggp+kKNFVEoalVUWChBYDwAxp1PGNK8wkky2ZpbWBaME2U9wPgTz9IxupaaoiqFmdGvW1lROvXMhLLG+NGI5Ag6MGlOXxddfmQl+ej73n3c7ei2A7pWjDZlSqwuCiAjxBla+CE9JKj/k6r2RjRreMKaVxJLls7uoADNGCQAbix9ZJxmCGpZUunWJc75JbqYkkidEkaP5WKJ8rjps8ghhBCK8dgSSd1BO59Jw4Kv4D/in/ACwvJOMKZpRM2WzmUEESGMarjYb+jG63SOpFjRVVj+CMQq6aqnwLu1u1EReWa+fMlDLDHi+pM1Fhw7VUkZY1STMwKNG0RF1Kkk3DGxB7P1Hlh5cL8QpXRtLHG6KG09u25tc2sTsLjAJ/TlB/8Ik/6S4sKXpBggVY46GeNbkKoUAXO5sPHvxY2hDLUpdInYu6pZP5NVM9kS5vSxg6bf7qm/Hf/JcCmQEZXXoauMMpW4cXNgw2kUd9twR6+8YK8448pJAvlVBKwBOnrFWwJ52vjDU8cUVS0WqhmkMJ1IAFOnu5A/B5bHa4GJ0yVEcCQOiVUzvy68rZmJVjdIsiPS+VhnhxbVcWte/dbxwh6ijkzOevqU5RqZBtzAICLbx0KT6x6cHEvSrCp0tTTg+B0g/UTjxRcbQRF2iy6oTrDdtMYAY+O23ecVqKCqpcTkiXEtrcvPPU2zyRS2RX5C5XIpFo1rQSF63QLc9hfXfuGoafWMPvh/MhU00Mwt20BNu5uTD6GBH0YBjxjTdQKc5dUGEWshQW2Oofr3xuRdISKoVaCpVRsAEAA9QHLGyvjqqpqIsS3RVty5L0I07ool+/K38gf0gvEubsZ1Z4ho1qpsSNA2BuN/pwX9H/ABPTNooqWKosNTapNHZFyxuQfE2G3eMaFbxRRyuXlyuV3PNmjBJsLDf1Y95dxfSwEtDlk0ZIsSkYBI8MTlilkp2xLE66Iic0tdE58yLHsbKr0ellULuN/wDAVX5Jv8sKPJOEDV5fJPDczRysNPx0CIbAfGBJI8b28MG1T0jQyBonoqhgy9pCoN15br4Y1aTpGpKYGOOjkhF9RUBV3IG5F+dgP1Y10kdZTRK1ka3vfpa3lzJTOglfdXZWM/QqP6vUflR/pGGLhXUPSRRwvK0dNMvWtrcApbVaxa19ie/079+Nzzt0/wAhN9a//wBxVrKKqmmdIka5/jyNsE8UbEaruQwpXspNibAmw5n0C/fjn7Pa6CSrSTLo5YiSCF2v1l9tCqTbu2vhhnpUhChzTThTsG7Nj9N7dxxW0fH9BA7NHQsjknUQE1XJ33Jv9GLGz4KilxOWJVVe6W+TXUyRy2RHogz4C2ldXwrC/rtv+vGTC/bpSiABNLUAN8E2Fj6j34y+clfmVV7Ixz12ZV+3/wBFni4fUHYxy6mHQOklfmVV7Iwl0x3Ni0ssGPeNte37KFdKyTDhW/MafucvunP+av8AvYsdGY5z9zl905/zV/3sWOjMd055MTExMATExMama5lHTxPNMwSNBdmP6gBzJJsABuSQBgDHnWapTR63uxJCRou7SOfgoo72P1AAkkAEjRoYfJ45autdetK6pWFykSDcRJtfQvMm12a7G2wFahkVJs0q421xQu8NPfeGMLqI8OucDtHu2UciWoqbNTndREaWaRaAQkVcZW2pmO0BJBFyPhFCbL3jUMAE2SRSVNQ9XJJqpx2aONdl02s05+OzG4U9ybj4eCbHxVAAAAAGwA7sfcATExR8S8XUdAAaqdUJ3Cbs59IRQWt6bWxQZF0q0dXI6RJUBI1LyTOiLGigfCZjJcX5AWufDngAtzzOIqSB56hwkaC5Pj4ADvJOwGB7hfKpZ5v6RrlKyspFPAeVNEfR8s4+E3MDs7DbFbkNO+bVC19QrLRQteigb79h/wAy6+PxAeXMeLWHSbxocrp45kRJWaYRlGax0lGYkEXsbhe7vwAqumni6DMRTQU3WNLHNIjxFDfVcItrXDaiDaxJ33AO2Gn0W8FrltIFYA1EtmmYePcgPgt7eklj34COhHgwvI2a1KWLsxgQ+knVL+sqv0nwOHVgDBWUUco0yxpIvg6hh9RGKd+D6Uf3SyQeHk80sQ9iNwp+kYv8L3pZ4s6hIqKCUJU1bLHr1W6mNm0mUn73wB2++N+zgAG6R+k2opZWoaGZiITpkqH0vIz8yoNrALfTe17g+FyU9GVFHXUnWTCqVyB775VWaye9usISO997R6h49+NOXoaoJNElNWSBibqxaOVXZTudNhq7XMXI7sF+U0WbwalknpKpdghdTCQB4rHGw/8AbAHugzSWjqEo6yRpllBNLUEAM5XcwSWAXrQN1bYOPAjfJT9IeXMxRqpYnHNZ1aIj1iRVxp59lldUoFnpKCVVbWF8omVgRyKSCEFG8CLYGJuJnobJmMM0tKTYrVxq8sV7DszrqiqUv3FhIPBrYAaVHVxS9uJ45Li2pGVtvWDyxX1/CtJNP5RNAkkvVmG7C40HmNJ2vYkX52JGKGn4JyetjSenhi0ndZKZmjt/0yLEd4I2x8bgGaO5pM1rovBZWEyD1K4G304AW3GPQjOtQv8AR1mgkblI1jD37sd2TwIBbuIJ3O3xn0OwUuWGWKUmeAGSV3vaRdPwFQbLva3rNzysctS5/B8CehqwPlY2ic+x2f14peLKvNKyllpKmjioomAMtW9SpjVFcMdgL72Atfv3wBjgo4zmWWUbDVBS5eKmKM8nl+DqI5MdtQ2538cc/wBdVNLI8rm7yMXY+JY3J+s4eslKlfDTTZNVdZXZYoiBcBDMgUDk3IHcC+xuwPO+BDP+E6/MJl05QaWoJPWyIdML3++0tspvc3VjfwJwBbcDcQdVkE800azNRVAamD7hHYAIbd+hpGa3p7trN/o+rHmy2kklYu7RKWZjck+JOFTmtNldJRpktRWOkpbrppoVDIJeQWQc9I22Fj2QSRfDb4KpkioaaOKVJkjjVBJGQVaw5ixOALvHD6Y7gxw+mADzoZpKuSukFFUJTyCBizPGHDJ1kYK2PK5Km48PTh8U9LnC21VFA/rglB+tZQP1YSvQEsxzGXqGjVhTMT1iMwI62LYaXUqb27W/I7b3D5bMq2O/WUSyD/5adWJHjpmWID1BjgCuq84zWIv/AGdFOq2s0VSELCwJIR17rkWJF7bd2ByPpsphJ1M1HWxy30lNClgfAqWDX9FsHNFxFG4kMiTU4jGpzUxmNQPyp97b9FjimpekDK5apYoZRLUOerBjhdie+3WBLaRuSb2AuT34A2ch4+o6tpVjaRTCpaXrY3QRgc9bMNKkWOxN9j4HFV/SCVI/pKr1JQQEPTIyntG4Aq3S17C90BGwu1rkW1aChizKeVYEC5asxkmcf87Pe5F/voUI3PJiABcC+PvTRxVFSUhpXjZjVRSIhW1kKhQCQe67d3hgAF46zvMKrO5KOgqH6uREiVUe8ZR4ld3I3Xk7EsBew2w6eFOHoqCljpoR2UG7Hm7H4Tn0k/ULDkBhacF9GlRBlczRuIcwqUtrYG8cZIPVX5ozD4TAXBsLXW+B/POCM7y+nNRHXyOsa6pEinl7IG5IVrBlA3PL1YA6CxMcvVHSLnlIypPNIpKhws0SdpWFwblL2PoPMEcwcWVJ07ZgttcdM477o4P1h7D6sALziCueepnlkJZ3kYkk37+XqA2A7gBg6oZ4YcvyhZwVpJ6iVqsIN5OrkUJrI3KqD8EdwNt7EXHDUeV1NPPmFVlohjhdVXq55X66U79WsJNu9e+2++wNvHEHSY0EvklRlNGIYwP6swBKagGA1AaFaxB2TY+kWwAcdMmfNR0dFUUciqy1CmMKRpeMxPcaRsyEafRuO+2Flw/lbcQ5xJO8fVw9l5wGJsoUKEDWG76foGo92MvFfCq1sNJVZSZZIJH6jyZmLeTSHfSLk6EO7G5sLg3s2zu6POHIaGiiigZZNQ6x5VsRIzD4QI+9tYL6APScAEUEKoqoihVUBVUCwAAsAB3ADHvExMAfHvY2tfuvyvjmrj/o7zhp5amZBVFzctAS1h3KIzZwALAAA2tzx0dmFdHBG0k0iRxrzZyAB9JwK0XFk9eCcrhUwg28qqdSxkjn1cQGuS243KC4tfAHOlFV1FIYGq6YyQDXGkVQhCkalaQJftI92B1ruD4i4x0ivC00QBoa6oiBsRFP/WI7eHvh6xfof/z+cccJ+W5c8EpEs6oXjkKhT1oFxYD4Kn4Nt9udyL4w9H3H1NmEaJGzLOq2aNh2uyBd9rjTc2vfwHMjAGLMs4zelikllp6KdIlLsYZZEYqoubIytY2HK5x4yPi6rzCATU1BCYHuAZ6m17EqQY1hba48d8XnF/EQpY1VE66pnJSCnHORrb38I1G7MdgPXjX4A4XNDQJTSMGa5dtBICljfSpvqsOV+Z57YAG14AqCxaNKKiLc/JXq/wDKOWBfrXBNwbwxJRCTra2pqi9v75iVW1/gKzMVvffc8h4YruL8uWjp5quOqzCLqxqIjlM43Nr9VUMy2F7mxXYejADwj05EOyZgNcfJJY4wr8+ciayu4sezyPj3APTFbxHkkVbTSU0+rq5LatJsdmDAg+tRijyTpLyyqkWKKpXrGICq6ulydgAWUKSTsADc4LsAITNOEf8Ah+voq2KVnpWl6qQvYMoYEEHTYMNOphsN19WKbpK4jzKlrZaWWrnMAYMgVghaJtwOsUajtdSTfcHDL90B9yT+WT/fC840g/pDI6LMV3mph5NOe8gHSCT430n/AOocAMzo0yzKBD/UhTtLJGOuXrOtcAgakOsBtF9vgqDa9savDtGmW55NSxLop62ETRKCdIkjJ1qoPo1NbuFhyAspug6nibNY3mkROrVmQOwGtyNIUX5ntFrD4uHF0vIYUo8xX4VFUKz2+SkIVx9J0j6TgBg44fTHb0bhgCDcEXBHeDjiFMANT3OX3Tn/ADV/3sWOjMcj9HfDM2YVMkVPP1EiRNIGuwvZkXTddxcsDffljbkzXOqSq8lM9YJ72Eet31X5FVJIYHxGADf3SlY+ujiDER6XcqDsWuACR3kC9vC58TgK4LV0y7Mp0VrgwRs6DtdU7P1yK9jp1AJc+FsGfDlbmU2YGkzjqnigiNRMs8EL2jUA9lwm+7KCQTbfvGNHjLj2vplpWppI6WKaPrYqaKKM9XCTaJmZlILOATYWAt6dgGJmvSBQ0GX0ctLoaF2VEiX4QjH95Zb7Mnff77Yne+Afou4Z/pLMajNJ1bqFmaSJX+/csWA/FjBB8L6RvYjFcaGDO6U1jdVS1FM4Fa6iyPCQT1uj5TskAffHbws+OGIIUpKdaZdEPVKY1PMKQGF/Fje5PeScAaBz2qj/AL7L5SPjU0scqjfwcxufHZDjwOOaIbTSNTk91VFJDz7ryoqn6CcEuPjKCLEXHgcADHEeSUOb0/Vs8co5xyxOrMhPerAnblccj9WNXhno2oqSlkp9HWGZCk0r/CcHmAR8BfADlYG5IvixzHgfL5zeSkh1E31ouhr+OtNLX9N8VlR0dpyirsxiTkY0qnKkd4s9yL8rg4AW+X1sEeXZdMo/qtPmrGTv0DUxjZvxUKm/q8cBHShk9RDX1EsykxzytJFKN0dGJZdLjY2Ujbu9VsFmU8cxxzHLqvL0p8ultGYCrLIhJ2md2szte1zsRYEbrvt5/wAL5TSs9NNmtWsSPc0gDEhuYsNGnkdm09/PfAFLwdmUtLkGZSpIY+sljhiI56jbrdPp6s8xuLX7sPPo5+5dDf5un+kYBcvXMZ0EeXUMVLl8KFVp65N6gk3OpSCR373sSTdjfsmfAfEAnSSmamNJNSaY5ILghAVumlhzUgbf788AFWPL3sbWv3X5Xx6xMAJ3jrgWtlk8rraumqIIrs0EpkgiVbH4JRmIPLcm52uTywR8EcaCaSKlkpzQFYh1UEquGlA297ZlUaFAHizb8gp1ZVvmmYNf/A0EmnT3T1I3N/FIrjb43iNsWvGdBS1cEkUrgPEUYOh98p3Yjq5djdLHe+2wOAKOLPZ6TN5kzFiKeq0pRuD70ukm8bDukbULk8yAL2tYYk4TgyyonNFncdCTbXDKkbMB8JR23BYWO3ZJ9Jxv8Wyy1+R1EdQ6xVNJJoqLpdWeMixB0XVZFZXDqBzIJ06sBvSDTS5hBkXVp1lXPAyG1tTadFmJ8PhtvsO0cATifjSKE9XlUs1TWTdiWucMZSC391CCBoBPIIAANNrncMLo9iqqGF6nO67T1oRY455vgaQTuWNusYcwtztcknlp5FwdT5BQzV04SarSMnUfgqx2WOO4uLsQuq1zc8gbYEK1a/iV4nMa0tJCDqkYkpf79he2s2FrDYW3IvgDV4k6Wapqqthj6uejlZokjdbgoRoujLZu1zFyefLGjwl0O11XZ5h5LEe+Qdsj0RbH2iv04aPA2S0UH3KpvKGB0tXTbJcGzaHsS/ftEoU2sXHPB7lUhIkDS9Y6vpfsaAraVOlV3OmxDC7Me1z7gAOcH9G9BQWaKPrZR/20tmYEfFFtKW3HZAPiTgxwOtVtBmKxH+6q0Zk59maIDUB4B47NbxjY76jgiwAtPdBNbKvXOn+TH/bFNwJQJHVV2VSj+r1sC1MQ25OgDhfSNVh+Sxce6EH9lD8un+l8UOa1gFDkmcR7ml0QzkD7wjq5PqYMo/HwAmq7IpY6xqMreYS9SB8ZtWlbeg7EegjHWFRw0rZYaAsWHk/UajubhLB/XcBsKrpwoXo6ymzWl0hn7BbSrASBToezAgkpy220DBV0SdJQzBfJ6jarRb6tgJVHNgAAFYd6/SNrhQLnokzY1GWQB/7yC9PIDzDR7AH06NJ+nHKCY6c4Q/qmdZjR8kqAtbEPSdpPrY8vBccxpgBj9BDzjMJjTJE7+TtdZXZBp62K9mVH7V7d1ueHqeIKhP7/AC6cW++geKZR6hqWQ+xhL+5y+6c/5q/72LHRmAFrmFR5VWtNKDTUT0j0QapHVO8kzi4jiezG1lFyByPhhX8bZczRxQ1kc8NdSxCnjKxl4amNCer0ONw1m52IPfY7BydInRzFmhR3lkjljQqhFim5vdkIud/AjC3zLivM4MqjaGoKyUkz0VUNKPup97fU6k2t2L95tgDTyXhGSHKqiCaWGnqswaMxw1D9WTHC2ocxs7M1grW7u/bD74fpWipaeJhZo4UQj0qgB3HqwqejWXKa6O1WVnr5xaUVLM7GxNhGzqANhqsm45XNhgw4CTyWorcuu/Vwsk1PrYtaGRfgKSb6UdWXfxwAa4mJiYAmJiYmAA/payiOoyuq6xQTFGZkbvVkF9j6QCD6CcJXpDg8sy+gzRd2KeTVJ79aXCubfGs2/pQd+Hz0iG2V135vJ/oOFH0X5YZaerymoIC1dOlXASNrso7Xp0sE2/AbABR0ZdIK1BpqCkpJSkUSrJNJIBoCrbUQAblmFgLjn4Da6zP+q57TS8o66Fqd/DrIu2jE+JXsD6cJfg3pDqMnElMKaE2kPWagwk1DslS4a1hYi1vHDm6Q45Z8pjq+r6uopjFWqhN9DJZnUtYXspb6RgA9xXcR5h5PSVE45xRPIPWqkgfWMbOX1izRRyobpIiup9DAEfqOKTpHUnK663zdz9SknAHro+yrybLqWM319WHcncl37bkk7ntMcVHFUapmVJqSPqaxJKSfcan1JqjDJbtAaCobu1sO8XM6X4CW+KP8sJ/pKrFkz7K4hBIs0U0R6240yRF1Y2tvZSHG9vv9txgC1yyIyEpLua2knpJz8eakdohIbcmdC5/RHhit6O5BFQvm862WCkWnp1PxYx74edryTXUHY2Hpxc5XGyVdOkgsy5rWEb37L080o+sSKfpxT5ll4qqhMvWotlWX06eWEEAGSMtdGcb37AJsdrN32wBQU9KczYZxnZWGjjUJHGuodcRc6VUktYtflueQ2BIZNJw61ckb1ytBTLYxUCWVAgHZ6+w7Tcj1YIVbAEHfGtwlRR5mUr5orQxSFaCHcLHGnZEhQWGtmF976QiW5XN7xbxXHRUwqTG08F9LtCVbSDsGsSAVJ258yPHAAdxl0immefLTRyJLJGY6ZoXBVg4KxMBZSu9hYXsQQL2wdcG5VJTUcMU8jSzBbyOzMxLHmNTEkgbKPQBsOWE10O5RBU5vPPEXampgWgDixXrCdAtc/BGv6QDh/wCAF50g5tJDmOVowQxyTL1RFw6ydakclzexUxTGwtzB9GGHhE57mMOYcS0aRJKr08xjk12sTA7PqWxO3ZPO2wGHtgBY+6GP9lr+cJ/pfAt0LSrW5dX5XIeYLpfuDi1wPwXVW9bYJvdEn+y4/wA5T/RJhX9BgnGaxNAhZNLCY9wjI5k/jBSB3kYAaeSUJzXh400otPErQbn4MsJslz6QFufScJPo2qGgzaiJup69YyDsRrPVkEd3wiMPzol7P9KR/EzGaw9B02/ywp+mHJzl+bLVRLZJWFQnh1isC49qzfpjADM6TX8lzDKa8WCiU00p/Ak5X9ABkb145qAsSMdQ8frFmmRyy05DjqxPGRuQY+0y2+NYOlu445dTADU9zl905/zV/wB7FjozHOfucvunP+av+9ix0ZgCYQHDqCbM82oZhaCvlqI0Y8hNC5dSPSobV69OH/hO1mUFcvrKyEXmps0nrF3tcRy6XUnwKKSR32wAL9CeURwVtXUVjpF5CpQhyBpdiyE/QFZfSWGGlxJIIcxy2uXZJr0chIIJWUa4bg7i0i9/jhadKeV0yZjR5k4ZqKqCyyBFB1FVB02JA98XRzPxz3Ya3F0QzDKZHpy13iWogI2bUtpE9RJAX6TgAtxMV3DuaCqpYKheUsavbwJG4+g3H0YscATExMTAA30kfcqu/IP/AKcLupIp6LIs1j5U6xwTkfJOuhifxW1ADxbDE6ST/ZVd+Qf/ACwDdE/D/lXD80EjllqGkCBtxHawWw7rOuv1nAA50v5HDSZtT1sqM9LOQ8ioAdTpbUu9hZxoPPe7+GHHw3xBTZnS9ZCdSOCkiN8JSR2kYeNj6j3YBDQNm3DvVMt6qmBTSd2E0F10n8J029b4qvc0MmiuGo9YTHdfwQHsR9JIP0YAOuiqZlpHpJCTJRTPTEnmVVrxt6ijAD1Y3ekCUeTxwH/mqiKnI8VdwZB/01fFfCPJc9cckzCnDjfnNBsQB+TYH6MZ+lFXWjWojBLUk0dTYfFRrP8ARoZr+i+ACTNhL1MnUMiyhboZBdLjcBgCDpPIkG4BvhZ8G5UK/MY801yFY1kSSCSTX1FQDpKIfkyrFxbkbeNg0oZVkQMjAq6hlYbggi4I+g3woejWmMlVnFGlTIq9Yj9dToISCCwdQjJ2DcBTYfemx3wBsZrngp51qSAdElfMqnmzo6UkQFvjMSPUfRj7Hw0SlLk7yMrVCPW5hIhGtjcALcqRYyEC9txGPE4xPw6r5/RUylnhoabrnMhuzOZGbUzWALM7I58bHBpnfBZnrPLI6ypp5erEXvRTTpBJtZlN9yTvfAG1nVWuV5frghMkdMijqw1j1YIUtqINyq9o352O+EjR8IV9dVTy0KT0dDUsWYzHQulxdx1Yb3xbltNha1tx3OKvrRl8RNbVy1Zk7EcPVRa5SfvEjjQFz3b7b740jw5VZkdeZs0NN97Qwva4/wC/lWxc/grsLDfngDT6OP6PpamahopOtZUQOyjVcrqZ3aQDTzkVLA7EWtscXHSbxD5JQzGKpjgqdOqHUU1NpZdQVHvquLjkeeCClpKeki0xrFBEvgFRR6TyH0nCu6aojXzZdQU4jd5nZxJe5RQLNuPvbXY9/YFsAV/QPlklTVVWaVG7MSimwALuQ0jADlYWH6Rw78VvDmSx0dNFTQjsRra/ex5lj6WNyfXiywAq/dGn+zIfzpP3UuLzoZy2CLKqd4VsZl1yMebPcg3PgCCAO4ekkmi90d9zYfzpf3UuLXoKm1ZPAPivIv7Rm/8AywBscBjRX5zH4VKSf9SO/wDtjH00cOeWZbIUF5af35PEgDtr9K3Nu8hcZ+HI9GdZqPlI6aT6kdf9sGhF+eAOcugDiBo600TG8NSrdg8g6qWv6LqrKfHs+AwrUwy4Mo/oviWGO1ozODEf+7luq+zqKk/gnC1TADT9zl905/zV/wB7FjozHOfucvunP+av+9ix0ZgCYTPRpxF/a2Z5dL2opp53QH4wkbWvqZN/0fScObCF6OeHXn4grqkPoSlqZSbDdi7yKF9AtqJPqHfcAX78OtVZPWZawLT0ErLCTYlgvvkJ/SjfRi26Bs1M+VIrc4JGhv4jZx9QfT9GLXhkFc2zde5vJpB9MTKf1pgcy7N4MlzOqpqg9VTVjCpgksdKs11kRiPgjUNu4AC9r4AIOjkdQa2g2ApagmMAcoZvfY/1lx9GDPAZXuIc3pJ1N4q2FqdiCNOtPfYmv36l6xRa/dgzwBMTExMADPSZ9yq78g3+WFf7nTiR9ctAVLIQZ1YfeHsqwP4Ldm1uRv8AG2Z/Sb9yq78i2A33OlFCKGaVN5mlKSE9wUAqo9Fmv6yfDABD0croqM3j8K5pP+oqthZZ0TkXEImUWppzqNuXVSH3xeX3jjUAPip44Z3CN1zfOk7r0zj9KE3P1i2K7p34b8py8zILyUp6wePVnaQeoCz/AKGALXpJ7EFPXR7mjnSe673iY6JQPQUa/wBGCyqderYsNaaSSAL6ltuLd9x3d+E30FZnJW0dZl9QS8KIFUnmqyBlKX8Ba48N/RZi9HFa0lBCsn97Bqppd79uFjGbn0hQfpwAuf8AimXKI5Y4W66gmjaTL6mxdY2IJELnwDXFjuNr8yFIuhKjneCevqyWmrHU6iACUjGlTYAAXJa1hyAOKnLaRstqa6nmlSlpZpWkhaZDJA4a1kKaAgtuD76jbC6sLEE3BefXlrzJVU8tNEsLJJCAsEfvbK6KSzaQOrViNRtq7r4A+8De+ZlnM9gR10cAb8lHZl9FiRi4zzi2GJWWArU1OsRJTxOpcym9lax97ACszM1tIVjgX4oSWjy6TyNnLS1HlFW0K+/pDO7s7oh3VgAEDEbBWO1iRhyI0dJTNV5ZNTSU6dp1mVi8ZfQrHro1aWMNpQsHRuQNwo2AKuGOGmjdqqscT1sgszgdiJfkoVPwUHjzY3J54w570iUFKZ0mmtLBbVEFOtrgEBL2DXBHI7d9sBGYceRZofI1pKuSRJAweimGkEXAYTMq2UgndlGMtXwJlCuHzKaRJmsWFRV6idrANJZbmwtYHkNjbAA1x70kzVcr0+XMainqYApiMLa0c6gwWwDFrBT98N8E3Qt0cTUTmsq+xKyFEi2JUEglmPcxtaw5Am++ws4zQRHTQ5vQ0UO10g8l1ttzaWRmLH0kYJuCJdUc7Coepj69likdlYlVRFazKApHWLIdhbfABHiYmJgBU+6OP9mwfnS/upcY/c5ZgrUM8N+1HNqI/BdRb9aNj17o8/2fB+cj93JgV9zbUkVdVH3NCGPrVwB/rOAGhSNpz+dfj0Eb+zM6/wC+DLAVULp4hib4+Xunszq3++DXACm90Fw8ZKaKtiuJKZrMRz0MRY353V7W8NTHHPKnnjtbMqFJ4ZIZRdJEKMPQwsfUd8cUJgBqe5y+6c/5q/72LHRmOc/c5fdOf81f97FjozAEwj+ijNtGfZnATtPJKw/GjmYj/wC1n+rDwxytluZ+T8RGbuFc6sfwXlZGPsscAP6i7OdVI+PRwv7Msq/7jFD078N+U5eZ0F5KU9Z6TGdpB9As/wCicEMwtnUR+PQyD2J4yP8AWcEs0QZSrAFWBBB5EHYjACe4fppDwxBOO1JSuauLUTsIZ2JF/AoHHqOG/SVCyIkiG6OoZT4gi4P1HAH0ZR9R5blMu/k0hMd/v6ea7L6zctq8C1sW/RrIRRmmckvRyvSsT3iNvez9MZQ4AKsTExMAC/Sf9ya78i2FZ7m3NLT1VMT8NFlUelDpb6SHX6sNLpRP9k1v5E/7Y556HsxMOb0hvYOxiPp1qVA9oqfowB0Flw053WD5Skgf6nlXBXLGGUqwBUixB5EHYjAiQRn4P3r5cR9KVA/2kwYYAUHRFlf9H5rmdCfipJGT99GGOk379pFB9N/DBnkg8nzStg5JUIlZGPwv7qb6brG36WMXFVH1NfQ167DV5JOQOaS7Rk+hZdI/S9GPvEVXH5ZTzo6jyMuKpybRpE8ZujPyMmoRMEG/ImwIuAKdIFZm8mbxUuXM0a9SGLbGMqzHU8gZSosRpAsTttfVbBI3EtNBSSQxzwVdXFE79WoRetkRSzFY17OxUkhbkaTzIOK6pzGozyhqhQF6VOs6uOVwNNQmmzg9ksguTuPV8YDxwnwpXRrGc2qITBRkSQJEqjSUUgEyBFIQA/BG5sLmwIYDQrY8tooRUpmEi1pWOVqhX1ySiYqNT0zNpkh3DaALqALb88nAdPR51DPNU0kIkWQxNJAZIjKpUHUwRg1mB3BJ5YEc94WyfqI8wTy3yepqTCtniRUBLdpVaIkRroZQDvtgl6UcnfK8tgOVgQxRTB5WXeQsRZHMhO4uSpHfqUbLcYAIuKuJYMjiiihomETkAOgCxLvY63F2L23sRdvHniwynpGy+pWpdJSIacKZJZFKodeqwUN2ieyRbTvcAXviryvi8NAiZqkTQTr2KtF1UsqnkJAw94fuKuLXDbi1sDXGHQjHIDJlsoj1drqZCTGfAq4uV2JtfVz5gYAKukitoqfLZKsQ00jOoEDGONtTuOwwJG9hd/UpwScHUgioKSNRYLBGPWdAufWTvjl/i6LMoIYKOujkSKAt1QYdk6tzZwSr27rE2uRjqLhKcPQ0jjk0EbfXGuALbExMTACl90gf6hT/AJwP3b4o/c1UIL1s211VIwO+zFmP+kfrxde6R/wNN+cf/rfAj7nfPVhrZaZ7DylBpP4ceohfpVnPrA8cANbPm053lh+PDUJ9QRsGmAzjGO2Z5NJ4SzJ7cB/hwZ4AmOH0x3Bjh9MANT3OX3Tn/NX/AHsWOjMc5+5y+6c/5q/72LHRmANHPc0Wlp5qh1ZliQuQtrkAXNr7Y53eqyaaR6w0+ahRN1kjp1TRh2bUFYnkCb7XBx0hW0qyxvFINSSKUYeKsLEfUccm8VcL1FDUtRvJphdtcbs5EUij4Lnu1AGx7wb+IuA9Mp42y6urqeaKqWN445IuqmUoW6wxkWY9kkGPkCSb/WxMcaZ4IUSGGF1lKamklUMFLsQNK6gCVVVXe25LW2sTa8NdIuYUQCwzloxyjl7ageAvuo9CkYAfPHo8jrKPNF2RT5LVfkZD2XJ8Eff03GLGg94zeoj30VcCVC+GuI9VJb0lTEfowN9H3EcufUdbDWRxKukR6owd9YbtaWJsVspBvz9WNPJs2fqcvkn/AMTl1X5DU7/eSAwh7ndlJ6o3PMqTgBuYpeIeK6SiQvUzolttN7uT4BFux+r141uPc9FJSSSsruoAEixOUkCMdOtWG4IJG+3fvjnuPOcmik65KWuqJA2sLUTIF1XvclF1Nv48+/ADw4zrlnyxoZXip56yI9VHO4Q7kEIST8IAqD6ThO0XB7ZW8FTVxVUsyMsyRU0d41KsGUSVJBQ7jdUDbd4wJcX8Uz5jUGeoIvbSqL8FF+Ko/Xc7nGPK+Ka2nAEFVPGo5KsjafYvb9WAHLRdIkktVHWyZRXKEiaINFd1KMysTYwrcgqLHUBzwy+GOK6WvQvSyhtPwkOzp+Mh3HfvyNjY4QOW9JWcRJDIagS9a5SOKSNDrtYE3ADW1EKLHchvDBCvE8VRWq7KuW5tC+h7n3mots0Mjr8EtawY3ttYk6bAMbpF4voKSB4qtusZ1sIIz74b8jcEGMX3DEjltcjC7yvIKvOxG9X/AFHLF3ihjOnXfcEBh2ib36xh3nSNzjTzPhaOlzJKWlPX19S5kEk4DrSxklgdJJ6yYKCSzX5AgXIIaWX8A0BB65PLJR2XmqWMjFrb/CNl58ltbAFFS5TWZOgIzKE5elhaqiYsgJ2VTGQTe9r3sNuzjHxT0j5ZVUc1MuYCJpV0NIKadwAdmAXQL3Fxz78Y844dip6uPLVL+Q5lHKvUliwgljAcSR6iSBextyuL+ACRzHLpsqrtE8MbvE1wsqaopF3AbTcalPP0HY7gjADdzlqKtyeHLaCtpnljEenrSYtZUdohXFwzEk29PPBJxRxNO8T0gyisnaSPQ2rSsRBFieuRnHp7jy5c8c6nLj5E9Q66dU6JGbWDDRKZNPiFPVg+FxjZyDjavo7CnqZFUckJ1J9CPdR9AwAXcEcVV+WNPl70TVIB1PTm5ZLgaraQw0sCpOxHf3m9vkfGVWtbHHllDURQMwEtNJqdFu3aZAVUwWF+TaeWwxRUfTDUCdZ5qWilkXbrOq0y8rbSg3GxI5Wth08Q8Tv/AEG9dENDvTLItjfQ0gA2Nt9Jbw7sAKfNOJs2Ob1NDDKJQ08gWCdYzGUuzBT1g2GjwIwS8B9M1OdFNWQpS2sivF/cjuAK/wDZr6bkeNhgD6TaVamKmzWA60mjWKoI5pUIgBDeBYWt+Lf74XGqDIJBE9TURtHAqEozgqJHItGqXtr7RDG2wVWJwB0rxPx0KedKWlppayqdOsCR7KEJsGaQggA+IBHiRcYHarpVqKOVFzPLZKeNzYSJIHH6hpa3MgNf0YV/R70pVGXWikHX03IITZkHfobw79J28LXJwz+LeL6DNMlrXRierRSUcWdJC3vfo3ba6kgi48cAV3ug61Jsuo5ImDxvLqVhyIMbWOEVllc8E0c0Rs8bh1PpU3H0YL4Vnqclp4I1eVlrnWNVUk2MIYqAPSzN9Jx6HDVHl41ZpJ1s/MUVO41DblNMNo/xVueRGAHRxFmqVMeS1cXwZKyL6OsjkUqfSD2T6RhgY5qi6RqhFiiRly+kMbvElLErt8J1UFpDe5dTdhbFl0N53mFZmIaarneCFGklDyNoN1KqCL6fhHV+icAdB44fTHadFm9PMxWGeGRhzCSKxHrAJtjixMAMLoQglevlWGoFP/V21yaVZtHWR3CauyrE27RBsL7XwZZrnmUB1WqTNij/AAaqWSfQ34ajrR2e/sp4bWwtOjrIYqypkin1aViLjSbG4dBzt4McMTzX0PhN7f8ALjnVO04Kd+B97lmKlkkbiaeOKHrckMNVQ1r1VFKQOrmfrALjUBz+CwuQy6TtY+mkr+KY0ROvi8ry2sLSrFIw62ml1HrVjkG40lrjkGVl5Xa995r6Hwm9v+XE819D4Te3/Liv45S99DZwEvYBM64OieBqvK5mqYF/vInAE8P46D4S8+0otz7gTgLw7/NfQ+E3t/y4nmvofCb2/wCXDxyl76DgJewCdF/HRyuoZmUvBKAsqrbVtfSy37xc7HY3PoIZ+a0CZjPUT5ZUU7xVlMEnQyaHSaMhoZiltQsQi8hbc73GKvzX0PhN7f8ALjzJ0ZUCgk9aABckybADmeWM+OU3fQcBL2NjzgeTZ9ULWgimljSC5AK2X4Mo8YmLSHbuffcYv+Keh7L6m707eSyH5OxjJ9MRO36JUYA/+F8k+dL/AOITFlS9HGXSIHjaR0PJllBB3tsQPEYm7bEDUu5rk+CKUUi8lTUX/EPR9XUs5i6h5hzWSFWdGHjcDsnxBsR6rE4W4CzEAHyObf8AB3+rmMMLMOj/ACyBQ0zvGpNgXlAF+dtxz2OPknAGVrF1zSMIrA9Z1o02JsDqtbckDGE2zAqItnZ9jPAyeaaguvBWZTwQxvSiIQags0rpGBGzFyrhjcgOzMCNxqYb7Ws+GMmpYKqNIpEzHMGa66LmlgPfM8hsZtPwtrD6bHFxQ9HmWzLrid3W9tSygi457gYlb0d5bCuuV3jW9tTygC/hcjGPGqe+Gy3/AAOBktfI18yz1aDimSeo/uyVVn52R4VUOLdw2vbuDDDJfLa2KaWbLauleCobreqqdTKrMN2jeNrlW+Fbl9d8K7/hfJPnS/8AiExb+a+h8Jvb/lxl22YG/cjk+AlFIvJU1LziqrOVqcyrJVrK5veadFGiGG4JbSoJNrXuxNzsNr3x8y7IanN6RWzhae0nbhMfYngDDny0lTsSjHlzubADGY8CZVAAZpWjvy1zAE+oWucfcu4DyucEwSNIBz0Sg29Ytth4xBhxWdbzsOCkva6X/IPcadGWYU51BjWQoLK6MSyqO4xEll9S6h6cL1hY2Oxw7vNfQ+E3t/y41q/o/wAshXVNI0YOwLygX9AuN8RTbdMq2RF0MrQSpmthM4ZXB/HUbZfJlNc7RRSArFUKurq7tq0unMpfw3ANthuLyg6P8smXVDI0ig2JSUGx8DYbHGz5r6Hwm9v+XBdt0yLZUXQJQSrmlgYh4frsvRioSuy6YgSrA4kSRb89I7ccg2IcDssBubWxQcb8HPQlJELPSzDVE7KVYbX0SIQCjgfQeY7wGBB0dZc7OqNIzRnS4EgupIvY7bbYlP0dZa5cI0jFG0uBIDpbwO2xxnxqn8l0McDJ2Ethx9BLK0NTHphPvivMJVB1RCKULpBFiVl0nfkCfHG55r6Hwm9v+XE819D4Te3/AC4j45S99DPAS9gBrOkzMXjMSSrBGea08aR8/wAJRqHLuIwHsb7nnh3ea+h8Jvb/AJcTzX0PhN7f8uHjlL30HAS9hXZTLUVSR0McSTHUeqJXtpc3a0lxZL7nVcDc7YamV8KRigmpoB5SI5AKgROE8pqBYiISN8GCEG5P3zcrEb+PNfQ+E3t/y4nmvofCb2/5cPHKXvoOAl7AVNlsTw1FRSRyUNZQspkh61mBUtpLxs3bR0b4QJItYg92AhMO0dF1D4Te3/LhJJi7SV0VVfd3y/Zpmp3xWxdQ86GP8dL+Qb95HhzYTPQx/jpfyDfvI8ObHmdt/wCKX8IdSg/uSYmJiY5BdJiYmJgCY084/wAPN+Tf/ScbmNTNxeCYDcmNv9JxNn3IRdyU58yCmp5GCTGbW7oiCPTbtGxLFr8ttgMP/IsrWlgjgRiyoCAWtc3JPd68JHIaqrpVdUo+sDMre+wO1it7FeVjvhwcG19TPTiWqVUdmOlQrLZRtuGJNyQT6rY9BtvG5EVF+m/n1t5anOoMKLa2ZRdL1CHousLMDEwsotpJYhbna+wvaxHM4WVDxI60U9G12STSyfgMJFYj8UgH6fWcNzpPgZ8vkVFZmLJsoJPwh3DAnTcEmqyqFghSqj12DDSWHWMdDX+sE+PgcZ2dURMpWpNyx5duqLqYqY3umXB5a9Al6Jfucn47/wCePPS39z2/KJ/mcZOiqMrQKrAhhI4IIsQQ24I7jidKkDPQFUVmbrF2UEnv7hijdPEr/wDL9lj/AGvwLngzIaWskSIvOsuhncjRoFm2AuCTsRzth7YSGS57X0yRpHRKTGCqu1PIXszFiNQI2ueXqw6KHX1adbp6zSNenlqtvbflfG3bONXo5Vyztnf8/ohQ4cKoiZid6XsudKoTOwKy7IovcKioN/SWYmwxh4ICrmyCiaR4dwSwsSmjtarAbauVwNwvfgi6ZqOSQ0vVxu9hJfSpNvgc7DbFTDl1TlOYR9SrSxzHSqj79TzQ9wded/p5EjHRp5UfQtZdMStciJyTL/xP2VpGYZ1W2SKg48IqvJzCvqXmdhFCrudIuRFGbBVUkDUbj6STh6DCa4iyepy+slmhi62GXVzQshVzdo3A3Fj6Rew9IxzNjuRHvRFs5Uy/ZarUVUavTqWHAnEtFSu0ERqHWaRNGpFBBPZIYh7W5G49O227VYd3/r68KLoy4feSqeonpgsViU1LZQ+tSugHfYA793jhvY17WSNJ/oW69fyTo8Sx58ugj818pyesl6piVlVtLNuGB5E+Lof/AFZsFfRJkMiK9XKzXmFlUk7i9y7eJJ5X7rnvx56ZaV5EpurR3sz30qTbZfAYO8mFqeEHYiNNv0RizVViuo2usmJ+Tl7NNMMKJOqdE5fJuYmJiY4J0SYmJiYAmJiYmAIMcupjqIY5dTHpf7Pf6nx+zl7S/wAvz+jfybOJ6SQyU76HKlCdKtsSDazAjmBi584eZfOP2UX8GJiY7z6eGRbvYir3RFOc2V7UsiqhPOHmXzj9lF/BiecPMvnH7KL+DExMQ4On9tuiEt/J6l1J5w8y+cfsov4MTzh5l84/ZRfwYmJhwdP7bdEG/k9S6k84eZfOP2UX8GJ5w8y+cfsov4MTEw4On9tuiDfyepdSecPMvnH7KL+DE84eZfOP2UX8GJiYcHTe23RBv5PUupPOHmXzj9lF/BiecPMvnH7KL+DExMODp/bbog38nqXU8px/mAvacC5ubRQ7nx+Bz2x684eZfOP2UX8GJiYcHT+23RBvpPUupPOHmXzj9lF/BiecPMvnH7KL+DExMODp/bbog38nqXUnnDzL5x+yi/gx8PSDmO3v425e9Q7d3xMTEw4On9tuiDfSepdT75w8y+cfsov4MTzh5l84/ZRfwYmJhwdP7bdEG/k9S6k84eZfOP2UX8GJ5w8y+cfsov4MTEw4On9tuiDfyepdSecPMvnH7KL+DE84eZfOP2UX8GJiYcHT+23RBv5PUupPOHmXzj9lF/BiecPMvnH7KL+DExMODp/bbog38nqXUnnDzL5x+yi/gxPOHmXzj9lF/BiYmHB0/tt0Qb+T1LqTzh5l84/ZRfwYnnDzL5x+yi/gxMTDg6f226IN/J6l1J5w8y+cfsov4MC6jH3ExtjhjjvgaifhLEHPc77lu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" name="AutoShape 8" descr="data:image/jpeg;base64,/9j/4AAQSkZJRgABAQAAAQABAAD/2wCEAAkGBxQTEhQUEhQVFhUXGSEYGRgXGBwfHhweIBsfHx4bIBgdHCghHB4lIBwcITIkJSorLy4uIB8zODMvNygtLisBCgoKDg0OGxAQGjckICY3NTgzNTc3Ny00Mi8uKzQ2LC0wNDY4LCwtNS8vNC8vNSwsLCwsLy40Ly4tLCwtNDUsLP/AABEIAMcA/QMBIgACEQEDEQH/xAAcAAACAgMBAQAAAAAAAAAAAAAGBwAFAwQIAgH/xABVEAACAQIEAgUFCQwIAwYHAAABAgMEEQAFEiEGMQcTIkFRFBdhcZIIIzJSU1SBkdM1QmJyc3SCoaOz0uIVJCUzNLGywRZEk0NjlOHw8VVkg6LCw9H/xAAaAQEAAgMBAAAAAAAAAAAAAAAAAgQBAwUG/8QANhEAAQMCAwYFBAEBCQAAAAAAAAECAwQREiGRBRMUMUFhFVFSU4EiMnHBofAGMzRCQ0RisdH/2gAMAwEAAhEDEQA/AFNwzw9LXStFCyKyoXJcsBYMB96p37Q/Xgm809Z8rTe3J9nidDH+Ol/IN+8jw5sed2ntOennwMtaydDp0tLHJHicJnzT1nytN7cn2eJ5p6z5Wm9qT7PDmwluNquobNZoY6lolJW2qVkRfelJJN7Ac8a6LaFXUvVqORLJfkSnpoYmotlX5PfmnrPlab2pPs8TzT1nytN7cn2eCroyy+pXrJpqgTxONKESOwurkNs4HeCL9+PvS9VvHSxGN3QmYC6sQbaH2uMZ4+qWpSBHovexjh4t1vFauoKeaes+Vpvbk+zxPNPWfK03tyfZ4Z/CEhaipmYkkxKSSbkm3MnCx42zqolzFqY1Bp4lYIO0yqAQO02nne97nlfuGM01bWTyujRyJhvdbeRiWCGNiOsufc+eaes+Vpvbk+zxPNPWfK03tSfZ4auQU8scCRzusjoNOtb9oDkTf763Pnfn34XvSbmMkWYUwWV0TQhYByF/vGuSAbcsQp9oVc0yxI5OudvIlJTQsZjVF1KzzT1nytN7Un2eJ5p6z5Wm9uT7PG9W50ZM8iEM7NCzxiySEoeyL7A254adUew/4p/ywqNo1kOC6p9SX5cuwipoZMVk5dxPeaes+Vpvak+yxPNPWfK03tyfZ4ocqnqp9Vq0x6SotJPICxa9goFy3L/LDr4RoJoKWOOofXKpbU2ote7EjtHc7EY31tXVUqZyIq+ViEEMUq/aqfIsvNPWfK03tyfZ4nmnrPlab2pPs8bnSxmVWk4CPLHT2CjSSoZram5WLWDAeG3jfGpwpm1VSZhFTSTdakhVWUOXUawCCL/BIuL/AE+jGxk1a6Deo9t7XtbohBWQJJgVq+R8809Z8rTe3J9nieais+Vpvbk+zw5sLrpA4qNNXUaqezEeslHiH7NvWF1H6RijTbSrah+Bqpey9PJP6QsS0sEbcSg95qKz5Wm9uT7PE809Z8rTe3J9ni/qeLh/TcaBrwhfJ79xZ7NcfphF+jDHwn2lWw4cVvqS/IR0sEl7dFEz5p6z5Wm9qT7PE809Z8rTe1J9nj7x9VznNHijqGiU6ALysiL2Bckg2A9OCfozy6pUvNLUCeJ1KoRI7DUr2JAYDwIvi1LVVUcCTLImaItrefQ0shidIrEauoL+aes+Vpvbk+zxPNPWfK03tyfZ4YHSKs3kMpgcIVs7NqYHSu5ClRzJt4bXwvOGON3WmqaaeRiWikMMhY6g+k9kte+55HuO3eLRp6qtnhWRjkyW1rfyZkhgjfhVFPfmnrPlab25Ps8TzT1nytN7cn2eCfofq5JKecyO7kSAAuxNuyPE4s+OKKeSSh6iR1InsyqSBptqLsQeShSN+er69b9oVTKhYXPTLrbtcklNEseNEXXuAvmnrPlab25Ps8TzT1nytN7Un2eG9mE5SKR1GoqjMB4kAkDCa4Sq6ytq9flmmVDrVJGbS/ioQbAW5gdx9eM0tdVzsc/EiI3sJaeGNyNsqqpn809Z8rTe3J9nieaes+Vpvbk+zw5VvYX2Pf8A++PuKXjdV5pob+AhEyOies+Vpvbk+zwBocdRDHLqY7OyK6Wpx7zpb+blGsgZFhw9Q86GP8dL+Qb95HhzYQfR7nYpKl5DFJLeIppjFyLuhv6uzb6Rhg+clfmVV7IxR2rQzzVGKNt0shYo542R2cod4TWfUKT5+0UoujsgYXI/7Fe8b4KvOSvzKq9kY0W4wpjL15y2cy3v1nVjVcCw39W2NNFS1VO5zt2ubVROXNevMnPLDKiJi5LcOciylKWBIIyxRNVtVr9pi3MAeOA7po/wcP5Yf6Hxm85K/Mqr2RjVzDjeCdQs2XVEig3AZAQDyv8ArOIU9JVx1CTPjVc7ryJSzQujVjXBXwZ/gKX8iv8AlhddLNdSvK0fVSLVRkAyWUKykX33JbY7Gwtggp+kKNFVEoalVUWChBYDwAxp1PGNK8wkky2ZpbWBaME2U9wPgTz9IxupaaoiqFmdGvW1lROvXMhLLG+NGI5Ag6MGlOXxddfmQl+ej73n3c7ei2A7pWjDZlSqwuCiAjxBla+CE9JKj/k6r2RjRreMKaVxJLls7uoADNGCQAbix9ZJxmCGpZUunWJc75JbqYkkidEkaP5WKJ8rjps8ghhBCK8dgSSd1BO59Jw4Kv4D/in/ACwvJOMKZpRM2WzmUEESGMarjYb+jG63SOpFjRVVj+CMQq6aqnwLu1u1EReWa+fMlDLDHi+pM1Fhw7VUkZY1STMwKNG0RF1Kkk3DGxB7P1Hlh5cL8QpXRtLHG6KG09u25tc2sTsLjAJ/TlB/8Ik/6S4sKXpBggVY46GeNbkKoUAXO5sPHvxY2hDLUpdInYu6pZP5NVM9kS5vSxg6bf7qm/Hf/JcCmQEZXXoauMMpW4cXNgw2kUd9twR6+8YK8448pJAvlVBKwBOnrFWwJ52vjDU8cUVS0WqhmkMJ1IAFOnu5A/B5bHa4GJ0yVEcCQOiVUzvy68rZmJVjdIsiPS+VhnhxbVcWte/dbxwh6ijkzOevqU5RqZBtzAICLbx0KT6x6cHEvSrCp0tTTg+B0g/UTjxRcbQRF2iy6oTrDdtMYAY+O23ecVqKCqpcTkiXEtrcvPPU2zyRS2RX5C5XIpFo1rQSF63QLc9hfXfuGoafWMPvh/MhU00Mwt20BNu5uTD6GBH0YBjxjTdQKc5dUGEWshQW2Oofr3xuRdISKoVaCpVRsAEAA9QHLGyvjqqpqIsS3RVty5L0I07ool+/K38gf0gvEubsZ1Z4ho1qpsSNA2BuN/pwX9H/ABPTNooqWKosNTapNHZFyxuQfE2G3eMaFbxRRyuXlyuV3PNmjBJsLDf1Y95dxfSwEtDlk0ZIsSkYBI8MTlilkp2xLE66Iic0tdE58yLHsbKr0ellULuN/wDAVX5Jv8sKPJOEDV5fJPDczRysNPx0CIbAfGBJI8b28MG1T0jQyBonoqhgy9pCoN15br4Y1aTpGpKYGOOjkhF9RUBV3IG5F+dgP1Y10kdZTRK1ka3vfpa3lzJTOglfdXZWM/QqP6vUflR/pGGLhXUPSRRwvK0dNMvWtrcApbVaxa19ie/079+Nzzt0/wAhN9a//wBxVrKKqmmdIka5/jyNsE8UbEaruQwpXspNibAmw5n0C/fjn7Pa6CSrSTLo5YiSCF2v1l9tCqTbu2vhhnpUhChzTThTsG7Nj9N7dxxW0fH9BA7NHQsjknUQE1XJ33Jv9GLGz4KilxOWJVVe6W+TXUyRy2RHogz4C2ldXwrC/rtv+vGTC/bpSiABNLUAN8E2Fj6j34y+clfmVV7Ixz12ZV+3/wBFni4fUHYxy6mHQOklfmVV7Iwl0x3Ni0ssGPeNte37KFdKyTDhW/MafucvunP+av8AvYsdGY5z9zl905/zV/3sWOjMd055MTExMATExMama5lHTxPNMwSNBdmP6gBzJJsABuSQBgDHnWapTR63uxJCRou7SOfgoo72P1AAkkAEjRoYfJ45autdetK6pWFykSDcRJtfQvMm12a7G2wFahkVJs0q421xQu8NPfeGMLqI8OucDtHu2UciWoqbNTndREaWaRaAQkVcZW2pmO0BJBFyPhFCbL3jUMAE2SRSVNQ9XJJqpx2aONdl02s05+OzG4U9ybj4eCbHxVAAAAAGwA7sfcATExR8S8XUdAAaqdUJ3Cbs59IRQWt6bWxQZF0q0dXI6RJUBI1LyTOiLGigfCZjJcX5AWufDngAtzzOIqSB56hwkaC5Pj4ADvJOwGB7hfKpZ5v6RrlKyspFPAeVNEfR8s4+E3MDs7DbFbkNO+bVC19QrLRQteigb79h/wAy6+PxAeXMeLWHSbxocrp45kRJWaYRlGax0lGYkEXsbhe7vwAqumni6DMRTQU3WNLHNIjxFDfVcItrXDaiDaxJ33AO2Gn0W8FrltIFYA1EtmmYePcgPgt7eklj34COhHgwvI2a1KWLsxgQ+knVL+sqv0nwOHVgDBWUUco0yxpIvg6hh9RGKd+D6Uf3SyQeHk80sQ9iNwp+kYv8L3pZ4s6hIqKCUJU1bLHr1W6mNm0mUn73wB2++N+zgAG6R+k2opZWoaGZiITpkqH0vIz8yoNrALfTe17g+FyU9GVFHXUnWTCqVyB775VWaye9usISO997R6h49+NOXoaoJNElNWSBibqxaOVXZTudNhq7XMXI7sF+U0WbwalknpKpdghdTCQB4rHGw/8AbAHugzSWjqEo6yRpllBNLUEAM5XcwSWAXrQN1bYOPAjfJT9IeXMxRqpYnHNZ1aIj1iRVxp59lldUoFnpKCVVbWF8omVgRyKSCEFG8CLYGJuJnobJmMM0tKTYrVxq8sV7DszrqiqUv3FhIPBrYAaVHVxS9uJ45Li2pGVtvWDyxX1/CtJNP5RNAkkvVmG7C40HmNJ2vYkX52JGKGn4JyetjSenhi0ndZKZmjt/0yLEd4I2x8bgGaO5pM1rovBZWEyD1K4G304AW3GPQjOtQv8AR1mgkblI1jD37sd2TwIBbuIJ3O3xn0OwUuWGWKUmeAGSV3vaRdPwFQbLva3rNzysctS5/B8CehqwPlY2ic+x2f14peLKvNKyllpKmjioomAMtW9SpjVFcMdgL72Atfv3wBjgo4zmWWUbDVBS5eKmKM8nl+DqI5MdtQ2538cc/wBdVNLI8rm7yMXY+JY3J+s4eslKlfDTTZNVdZXZYoiBcBDMgUDk3IHcC+xuwPO+BDP+E6/MJl05QaWoJPWyIdML3++0tspvc3VjfwJwBbcDcQdVkE800azNRVAamD7hHYAIbd+hpGa3p7trN/o+rHmy2kklYu7RKWZjck+JOFTmtNldJRpktRWOkpbrppoVDIJeQWQc9I22Fj2QSRfDb4KpkioaaOKVJkjjVBJGQVaw5ixOALvHD6Y7gxw+mADzoZpKuSukFFUJTyCBizPGHDJ1kYK2PK5Km48PTh8U9LnC21VFA/rglB+tZQP1YSvQEsxzGXqGjVhTMT1iMwI62LYaXUqb27W/I7b3D5bMq2O/WUSyD/5adWJHjpmWID1BjgCuq84zWIv/AGdFOq2s0VSELCwJIR17rkWJF7bd2ByPpsphJ1M1HWxy30lNClgfAqWDX9FsHNFxFG4kMiTU4jGpzUxmNQPyp97b9FjimpekDK5apYoZRLUOerBjhdie+3WBLaRuSb2AuT34A2ch4+o6tpVjaRTCpaXrY3QRgc9bMNKkWOxN9j4HFV/SCVI/pKr1JQQEPTIyntG4Aq3S17C90BGwu1rkW1aChizKeVYEC5asxkmcf87Pe5F/voUI3PJiABcC+PvTRxVFSUhpXjZjVRSIhW1kKhQCQe67d3hgAF46zvMKrO5KOgqH6uREiVUe8ZR4ld3I3Xk7EsBew2w6eFOHoqCljpoR2UG7Hm7H4Tn0k/ULDkBhacF9GlRBlczRuIcwqUtrYG8cZIPVX5ozD4TAXBsLXW+B/POCM7y+nNRHXyOsa6pEinl7IG5IVrBlA3PL1YA6CxMcvVHSLnlIypPNIpKhws0SdpWFwblL2PoPMEcwcWVJ07ZgttcdM477o4P1h7D6sALziCueepnlkJZ3kYkk37+XqA2A7gBg6oZ4YcvyhZwVpJ6iVqsIN5OrkUJrI3KqD8EdwNt7EXHDUeV1NPPmFVlohjhdVXq55X66U79WsJNu9e+2++wNvHEHSY0EvklRlNGIYwP6swBKagGA1AaFaxB2TY+kWwAcdMmfNR0dFUUciqy1CmMKRpeMxPcaRsyEafRuO+2Flw/lbcQ5xJO8fVw9l5wGJsoUKEDWG76foGo92MvFfCq1sNJVZSZZIJH6jyZmLeTSHfSLk6EO7G5sLg3s2zu6POHIaGiiigZZNQ6x5VsRIzD4QI+9tYL6APScAEUEKoqoihVUBVUCwAAsAB3ADHvExMAfHvY2tfuvyvjmrj/o7zhp5amZBVFzctAS1h3KIzZwALAAA2tzx0dmFdHBG0k0iRxrzZyAB9JwK0XFk9eCcrhUwg28qqdSxkjn1cQGuS243KC4tfAHOlFV1FIYGq6YyQDXGkVQhCkalaQJftI92B1ruD4i4x0ivC00QBoa6oiBsRFP/WI7eHvh6xfof/z+cccJ+W5c8EpEs6oXjkKhT1oFxYD4Kn4Nt9udyL4w9H3H1NmEaJGzLOq2aNh2uyBd9rjTc2vfwHMjAGLMs4zelikllp6KdIlLsYZZEYqoubIytY2HK5x4yPi6rzCATU1BCYHuAZ6m17EqQY1hba48d8XnF/EQpY1VE66pnJSCnHORrb38I1G7MdgPXjX4A4XNDQJTSMGa5dtBICljfSpvqsOV+Z57YAG14AqCxaNKKiLc/JXq/wDKOWBfrXBNwbwxJRCTra2pqi9v75iVW1/gKzMVvffc8h4YruL8uWjp5quOqzCLqxqIjlM43Nr9VUMy2F7mxXYejADwj05EOyZgNcfJJY4wr8+ciayu4sezyPj3APTFbxHkkVbTSU0+rq5LatJsdmDAg+tRijyTpLyyqkWKKpXrGICq6ulydgAWUKSTsADc4LsAITNOEf8Ah+voq2KVnpWl6qQvYMoYEEHTYMNOphsN19WKbpK4jzKlrZaWWrnMAYMgVghaJtwOsUajtdSTfcHDL90B9yT+WT/fC840g/pDI6LMV3mph5NOe8gHSCT430n/AOocAMzo0yzKBD/UhTtLJGOuXrOtcAgakOsBtF9vgqDa9savDtGmW55NSxLop62ETRKCdIkjJ1qoPo1NbuFhyAspug6nibNY3mkROrVmQOwGtyNIUX5ntFrD4uHF0vIYUo8xX4VFUKz2+SkIVx9J0j6TgBg44fTHb0bhgCDcEXBHeDjiFMANT3OX3Tn/ADV/3sWOjMcj9HfDM2YVMkVPP1EiRNIGuwvZkXTddxcsDffljbkzXOqSq8lM9YJ72Eet31X5FVJIYHxGADf3SlY+ujiDER6XcqDsWuACR3kC9vC58TgK4LV0y7Mp0VrgwRs6DtdU7P1yK9jp1AJc+FsGfDlbmU2YGkzjqnigiNRMs8EL2jUA9lwm+7KCQTbfvGNHjLj2vplpWppI6WKaPrYqaKKM9XCTaJmZlILOATYWAt6dgGJmvSBQ0GX0ctLoaF2VEiX4QjH95Zb7Mnff77Yne+Afou4Z/pLMajNJ1bqFmaSJX+/csWA/FjBB8L6RvYjFcaGDO6U1jdVS1FM4Fa6iyPCQT1uj5TskAffHbws+OGIIUpKdaZdEPVKY1PMKQGF/Fje5PeScAaBz2qj/AL7L5SPjU0scqjfwcxufHZDjwOOaIbTSNTk91VFJDz7ryoqn6CcEuPjKCLEXHgcADHEeSUOb0/Vs8co5xyxOrMhPerAnblccj9WNXhno2oqSlkp9HWGZCk0r/CcHmAR8BfADlYG5IvixzHgfL5zeSkh1E31ouhr+OtNLX9N8VlR0dpyirsxiTkY0qnKkd4s9yL8rg4AW+X1sEeXZdMo/qtPmrGTv0DUxjZvxUKm/q8cBHShk9RDX1EsykxzytJFKN0dGJZdLjY2Ujbu9VsFmU8cxxzHLqvL0p8ultGYCrLIhJ2md2szte1zsRYEbrvt5/wAL5TSs9NNmtWsSPc0gDEhuYsNGnkdm09/PfAFLwdmUtLkGZSpIY+sljhiI56jbrdPp6s8xuLX7sPPo5+5dDf5un+kYBcvXMZ0EeXUMVLl8KFVp65N6gk3OpSCR373sSTdjfsmfAfEAnSSmamNJNSaY5ILghAVumlhzUgbf788AFWPL3sbWv3X5Xx6xMAJ3jrgWtlk8rraumqIIrs0EpkgiVbH4JRmIPLcm52uTywR8EcaCaSKlkpzQFYh1UEquGlA297ZlUaFAHizb8gp1ZVvmmYNf/A0EmnT3T1I3N/FIrjb43iNsWvGdBS1cEkUrgPEUYOh98p3Yjq5djdLHe+2wOAKOLPZ6TN5kzFiKeq0pRuD70ukm8bDukbULk8yAL2tYYk4TgyyonNFncdCTbXDKkbMB8JR23BYWO3ZJ9Jxv8Wyy1+R1EdQ6xVNJJoqLpdWeMixB0XVZFZXDqBzIJ06sBvSDTS5hBkXVp1lXPAyG1tTadFmJ8PhtvsO0cATifjSKE9XlUs1TWTdiWucMZSC391CCBoBPIIAANNrncMLo9iqqGF6nO67T1oRY455vgaQTuWNusYcwtztcknlp5FwdT5BQzV04SarSMnUfgqx2WOO4uLsQuq1zc8gbYEK1a/iV4nMa0tJCDqkYkpf79he2s2FrDYW3IvgDV4k6Wapqqthj6uejlZokjdbgoRoujLZu1zFyefLGjwl0O11XZ5h5LEe+Qdsj0RbH2iv04aPA2S0UH3KpvKGB0tXTbJcGzaHsS/ftEoU2sXHPB7lUhIkDS9Y6vpfsaAraVOlV3OmxDC7Me1z7gAOcH9G9BQWaKPrZR/20tmYEfFFtKW3HZAPiTgxwOtVtBmKxH+6q0Zk59maIDUB4B47NbxjY76jgiwAtPdBNbKvXOn+TH/bFNwJQJHVV2VSj+r1sC1MQ25OgDhfSNVh+Sxce6EH9lD8un+l8UOa1gFDkmcR7ml0QzkD7wjq5PqYMo/HwAmq7IpY6xqMreYS9SB8ZtWlbeg7EegjHWFRw0rZYaAsWHk/UajubhLB/XcBsKrpwoXo6ymzWl0hn7BbSrASBToezAgkpy220DBV0SdJQzBfJ6jarRb6tgJVHNgAAFYd6/SNrhQLnokzY1GWQB/7yC9PIDzDR7AH06NJ+nHKCY6c4Q/qmdZjR8kqAtbEPSdpPrY8vBccxpgBj9BDzjMJjTJE7+TtdZXZBp62K9mVH7V7d1ueHqeIKhP7/AC6cW++geKZR6hqWQ+xhL+5y+6c/5q/72LHRmAFrmFR5VWtNKDTUT0j0QapHVO8kzi4jiezG1lFyByPhhX8bZczRxQ1kc8NdSxCnjKxl4amNCer0ONw1m52IPfY7BydInRzFmhR3lkjljQqhFim5vdkIud/AjC3zLivM4MqjaGoKyUkz0VUNKPup97fU6k2t2L95tgDTyXhGSHKqiCaWGnqswaMxw1D9WTHC2ocxs7M1grW7u/bD74fpWipaeJhZo4UQj0qgB3HqwqejWXKa6O1WVnr5xaUVLM7GxNhGzqANhqsm45XNhgw4CTyWorcuu/Vwsk1PrYtaGRfgKSb6UdWXfxwAa4mJiYAmJiYmAA/payiOoyuq6xQTFGZkbvVkF9j6QCD6CcJXpDg8sy+gzRd2KeTVJ79aXCubfGs2/pQd+Hz0iG2V135vJ/oOFH0X5YZaerymoIC1dOlXASNrso7Xp0sE2/AbABR0ZdIK1BpqCkpJSkUSrJNJIBoCrbUQAblmFgLjn4Da6zP+q57TS8o66Fqd/DrIu2jE+JXsD6cJfg3pDqMnElMKaE2kPWagwk1DslS4a1hYi1vHDm6Q45Z8pjq+r6uopjFWqhN9DJZnUtYXspb6RgA9xXcR5h5PSVE45xRPIPWqkgfWMbOX1izRRyobpIiup9DAEfqOKTpHUnK663zdz9SknAHro+yrybLqWM319WHcncl37bkk7ntMcVHFUapmVJqSPqaxJKSfcan1JqjDJbtAaCobu1sO8XM6X4CW+KP8sJ/pKrFkz7K4hBIs0U0R6240yRF1Y2tvZSHG9vv9txgC1yyIyEpLua2knpJz8eakdohIbcmdC5/RHhit6O5BFQvm862WCkWnp1PxYx74edryTXUHY2Hpxc5XGyVdOkgsy5rWEb37L080o+sSKfpxT5ll4qqhMvWotlWX06eWEEAGSMtdGcb37AJsdrN32wBQU9KczYZxnZWGjjUJHGuodcRc6VUktYtflueQ2BIZNJw61ckb1ytBTLYxUCWVAgHZ6+w7Tcj1YIVbAEHfGtwlRR5mUr5orQxSFaCHcLHGnZEhQWGtmF976QiW5XN7xbxXHRUwqTG08F9LtCVbSDsGsSAVJ258yPHAAdxl0immefLTRyJLJGY6ZoXBVg4KxMBZSu9hYXsQQL2wdcG5VJTUcMU8jSzBbyOzMxLHmNTEkgbKPQBsOWE10O5RBU5vPPEXampgWgDixXrCdAtc/BGv6QDh/wCAF50g5tJDmOVowQxyTL1RFw6ydakclzexUxTGwtzB9GGHhE57mMOYcS0aRJKr08xjk12sTA7PqWxO3ZPO2wGHtgBY+6GP9lr+cJ/pfAt0LSrW5dX5XIeYLpfuDi1wPwXVW9bYJvdEn+y4/wA5T/RJhX9BgnGaxNAhZNLCY9wjI5k/jBSB3kYAaeSUJzXh400otPErQbn4MsJslz6QFufScJPo2qGgzaiJup69YyDsRrPVkEd3wiMPzol7P9KR/EzGaw9B02/ywp+mHJzl+bLVRLZJWFQnh1isC49qzfpjADM6TX8lzDKa8WCiU00p/Ak5X9ABkb145qAsSMdQ8frFmmRyy05DjqxPGRuQY+0y2+NYOlu445dTADU9zl905/zV/wB7FjozHOfucvunP+av+9ix0ZgCYQHDqCbM82oZhaCvlqI0Y8hNC5dSPSobV69OH/hO1mUFcvrKyEXmps0nrF3tcRy6XUnwKKSR32wAL9CeURwVtXUVjpF5CpQhyBpdiyE/QFZfSWGGlxJIIcxy2uXZJr0chIIJWUa4bg7i0i9/jhadKeV0yZjR5k4ZqKqCyyBFB1FVB02JA98XRzPxz3Ya3F0QzDKZHpy13iWogI2bUtpE9RJAX6TgAtxMV3DuaCqpYKheUsavbwJG4+g3H0YscATExMTAA30kfcqu/IP/AKcLupIp6LIs1j5U6xwTkfJOuhifxW1ADxbDE6ST/ZVd+Qf/ACwDdE/D/lXD80EjllqGkCBtxHawWw7rOuv1nAA50v5HDSZtT1sqM9LOQ8ioAdTpbUu9hZxoPPe7+GHHw3xBTZnS9ZCdSOCkiN8JSR2kYeNj6j3YBDQNm3DvVMt6qmBTSd2E0F10n8J029b4qvc0MmiuGo9YTHdfwQHsR9JIP0YAOuiqZlpHpJCTJRTPTEnmVVrxt6ijAD1Y3ekCUeTxwH/mqiKnI8VdwZB/01fFfCPJc9cckzCnDjfnNBsQB+TYH6MZ+lFXWjWojBLUk0dTYfFRrP8ARoZr+i+ACTNhL1MnUMiyhboZBdLjcBgCDpPIkG4BvhZ8G5UK/MY801yFY1kSSCSTX1FQDpKIfkyrFxbkbeNg0oZVkQMjAq6hlYbggi4I+g3woejWmMlVnFGlTIq9Yj9dToISCCwdQjJ2DcBTYfemx3wBsZrngp51qSAdElfMqnmzo6UkQFvjMSPUfRj7Hw0SlLk7yMrVCPW5hIhGtjcALcqRYyEC9txGPE4xPw6r5/RUylnhoabrnMhuzOZGbUzWALM7I58bHBpnfBZnrPLI6ypp5erEXvRTTpBJtZlN9yTvfAG1nVWuV5frghMkdMijqw1j1YIUtqINyq9o352O+EjR8IV9dVTy0KT0dDUsWYzHQulxdx1Yb3xbltNha1tx3OKvrRl8RNbVy1Zk7EcPVRa5SfvEjjQFz3b7b740jw5VZkdeZs0NN97Qwva4/wC/lWxc/grsLDfngDT6OP6PpamahopOtZUQOyjVcrqZ3aQDTzkVLA7EWtscXHSbxD5JQzGKpjgqdOqHUU1NpZdQVHvquLjkeeCClpKeki0xrFBEvgFRR6TyH0nCu6aojXzZdQU4jd5nZxJe5RQLNuPvbXY9/YFsAV/QPlklTVVWaVG7MSimwALuQ0jADlYWH6Rw78VvDmSx0dNFTQjsRra/ex5lj6WNyfXiywAq/dGn+zIfzpP3UuLzoZy2CLKqd4VsZl1yMebPcg3PgCCAO4ekkmi90d9zYfzpf3UuLXoKm1ZPAPivIv7Rm/8AywBscBjRX5zH4VKSf9SO/wDtjH00cOeWZbIUF5af35PEgDtr9K3Nu8hcZ+HI9GdZqPlI6aT6kdf9sGhF+eAOcugDiBo600TG8NSrdg8g6qWv6LqrKfHs+AwrUwy4Mo/oviWGO1ozODEf+7luq+zqKk/gnC1TADT9zl905/zV/wB7FjozHOfucvunP+av+9ix0ZgCYTPRpxF/a2Z5dL2opp53QH4wkbWvqZN/0fScObCF6OeHXn4grqkPoSlqZSbDdi7yKF9AtqJPqHfcAX78OtVZPWZawLT0ErLCTYlgvvkJ/SjfRi26Bs1M+VIrc4JGhv4jZx9QfT9GLXhkFc2zde5vJpB9MTKf1pgcy7N4MlzOqpqg9VTVjCpgksdKs11kRiPgjUNu4AC9r4AIOjkdQa2g2ApagmMAcoZvfY/1lx9GDPAZXuIc3pJ1N4q2FqdiCNOtPfYmv36l6xRa/dgzwBMTExMADPSZ9yq78g3+WFf7nTiR9ctAVLIQZ1YfeHsqwP4Ldm1uRv8AG2Z/Sb9yq78i2A33OlFCKGaVN5mlKSE9wUAqo9Fmv6yfDABD0croqM3j8K5pP+oqthZZ0TkXEImUWppzqNuXVSH3xeX3jjUAPip44Z3CN1zfOk7r0zj9KE3P1i2K7p34b8py8zILyUp6wePVnaQeoCz/AKGALXpJ7EFPXR7mjnSe673iY6JQPQUa/wBGCyqderYsNaaSSAL6ltuLd9x3d+E30FZnJW0dZl9QS8KIFUnmqyBlKX8Ba48N/RZi9HFa0lBCsn97Bqppd79uFjGbn0hQfpwAuf8AimXKI5Y4W66gmjaTL6mxdY2IJELnwDXFjuNr8yFIuhKjneCevqyWmrHU6iACUjGlTYAAXJa1hyAOKnLaRstqa6nmlSlpZpWkhaZDJA4a1kKaAgtuD76jbC6sLEE3BefXlrzJVU8tNEsLJJCAsEfvbK6KSzaQOrViNRtq7r4A+8De+ZlnM9gR10cAb8lHZl9FiRi4zzi2GJWWArU1OsRJTxOpcym9lax97ACszM1tIVjgX4oSWjy6TyNnLS1HlFW0K+/pDO7s7oh3VgAEDEbBWO1iRhyI0dJTNV5ZNTSU6dp1mVi8ZfQrHro1aWMNpQsHRuQNwo2AKuGOGmjdqqscT1sgszgdiJfkoVPwUHjzY3J54w570iUFKZ0mmtLBbVEFOtrgEBL2DXBHI7d9sBGYceRZofI1pKuSRJAweimGkEXAYTMq2UgndlGMtXwJlCuHzKaRJmsWFRV6idrANJZbmwtYHkNjbAA1x70kzVcr0+XMainqYApiMLa0c6gwWwDFrBT98N8E3Qt0cTUTmsq+xKyFEi2JUEglmPcxtaw5Am++ws4zQRHTQ5vQ0UO10g8l1ttzaWRmLH0kYJuCJdUc7Coepj69likdlYlVRFazKApHWLIdhbfABHiYmJgBU+6OP9mwfnS/upcY/c5ZgrUM8N+1HNqI/BdRb9aNj17o8/2fB+cj93JgV9zbUkVdVH3NCGPrVwB/rOAGhSNpz+dfj0Eb+zM6/wC+DLAVULp4hib4+Xunszq3++DXACm90Fw8ZKaKtiuJKZrMRz0MRY353V7W8NTHHPKnnjtbMqFJ4ZIZRdJEKMPQwsfUd8cUJgBqe5y+6c/5q/72LHRmOc/c5fdOf81f97FjozAEwj+ijNtGfZnATtPJKw/GjmYj/wC1n+rDwxytluZ+T8RGbuFc6sfwXlZGPsscAP6i7OdVI+PRwv7Msq/7jFD078N+U5eZ0F5KU9Z6TGdpB9As/wCicEMwtnUR+PQyD2J4yP8AWcEs0QZSrAFWBBB5EHYjACe4fppDwxBOO1JSuauLUTsIZ2JF/AoHHqOG/SVCyIkiG6OoZT4gi4P1HAH0ZR9R5blMu/k0hMd/v6ea7L6zctq8C1sW/RrIRRmmckvRyvSsT3iNvez9MZQ4AKsTExMAC/Sf9ya78i2FZ7m3NLT1VMT8NFlUelDpb6SHX6sNLpRP9k1v5E/7Y556HsxMOb0hvYOxiPp1qVA9oqfowB0Flw053WD5Skgf6nlXBXLGGUqwBUixB5EHYjAiQRn4P3r5cR9KVA/2kwYYAUHRFlf9H5rmdCfipJGT99GGOk379pFB9N/DBnkg8nzStg5JUIlZGPwv7qb6brG36WMXFVH1NfQ167DV5JOQOaS7Rk+hZdI/S9GPvEVXH5ZTzo6jyMuKpybRpE8ZujPyMmoRMEG/ImwIuAKdIFZm8mbxUuXM0a9SGLbGMqzHU8gZSosRpAsTttfVbBI3EtNBSSQxzwVdXFE79WoRetkRSzFY17OxUkhbkaTzIOK6pzGozyhqhQF6VOs6uOVwNNQmmzg9ksguTuPV8YDxwnwpXRrGc2qITBRkSQJEqjSUUgEyBFIQA/BG5sLmwIYDQrY8tooRUpmEi1pWOVqhX1ySiYqNT0zNpkh3DaALqALb88nAdPR51DPNU0kIkWQxNJAZIjKpUHUwRg1mB3BJ5YEc94WyfqI8wTy3yepqTCtniRUBLdpVaIkRroZQDvtgl6UcnfK8tgOVgQxRTB5WXeQsRZHMhO4uSpHfqUbLcYAIuKuJYMjiiihomETkAOgCxLvY63F2L23sRdvHniwynpGy+pWpdJSIacKZJZFKodeqwUN2ieyRbTvcAXviryvi8NAiZqkTQTr2KtF1UsqnkJAw94fuKuLXDbi1sDXGHQjHIDJlsoj1drqZCTGfAq4uV2JtfVz5gYAKukitoqfLZKsQ00jOoEDGONtTuOwwJG9hd/UpwScHUgioKSNRYLBGPWdAufWTvjl/i6LMoIYKOujkSKAt1QYdk6tzZwSr27rE2uRjqLhKcPQ0jjk0EbfXGuALbExMTACl90gf6hT/AJwP3b4o/c1UIL1s211VIwO+zFmP+kfrxde6R/wNN+cf/rfAj7nfPVhrZaZ7DylBpP4ceohfpVnPrA8cANbPm053lh+PDUJ9QRsGmAzjGO2Z5NJ4SzJ7cB/hwZ4AmOH0x3Bjh9MANT3OX3Tn/NX/AHsWOjMc5+5y+6c/5q/72LHRmANHPc0Wlp5qh1ZliQuQtrkAXNr7Y53eqyaaR6w0+ahRN1kjp1TRh2bUFYnkCb7XBx0hW0qyxvFINSSKUYeKsLEfUccm8VcL1FDUtRvJphdtcbs5EUij4Lnu1AGx7wb+IuA9Mp42y6urqeaKqWN445IuqmUoW6wxkWY9kkGPkCSb/WxMcaZ4IUSGGF1lKamklUMFLsQNK6gCVVVXe25LW2sTa8NdIuYUQCwzloxyjl7ageAvuo9CkYAfPHo8jrKPNF2RT5LVfkZD2XJ8Eff03GLGg94zeoj30VcCVC+GuI9VJb0lTEfowN9H3EcufUdbDWRxKukR6owd9YbtaWJsVspBvz9WNPJs2fqcvkn/AMTl1X5DU7/eSAwh7ndlJ6o3PMqTgBuYpeIeK6SiQvUzolttN7uT4BFux+r141uPc9FJSSSsruoAEixOUkCMdOtWG4IJG+3fvjnuPOcmik65KWuqJA2sLUTIF1XvclF1Nv48+/ADw4zrlnyxoZXip56yI9VHO4Q7kEIST8IAqD6ThO0XB7ZW8FTVxVUsyMsyRU0d41KsGUSVJBQ7jdUDbd4wJcX8Uz5jUGeoIvbSqL8FF+Ko/Xc7nGPK+Ka2nAEFVPGo5KsjafYvb9WAHLRdIkktVHWyZRXKEiaINFd1KMysTYwrcgqLHUBzwy+GOK6WvQvSyhtPwkOzp+Mh3HfvyNjY4QOW9JWcRJDIagS9a5SOKSNDrtYE3ADW1EKLHchvDBCvE8VRWq7KuW5tC+h7n3mots0Mjr8EtawY3ttYk6bAMbpF4voKSB4qtusZ1sIIz74b8jcEGMX3DEjltcjC7yvIKvOxG9X/AFHLF3ihjOnXfcEBh2ib36xh3nSNzjTzPhaOlzJKWlPX19S5kEk4DrSxklgdJJ6yYKCSzX5AgXIIaWX8A0BB65PLJR2XmqWMjFrb/CNl58ltbAFFS5TWZOgIzKE5elhaqiYsgJ2VTGQTe9r3sNuzjHxT0j5ZVUc1MuYCJpV0NIKadwAdmAXQL3Fxz78Y844dip6uPLVL+Q5lHKvUliwgljAcSR6iSBextyuL+ACRzHLpsqrtE8MbvE1wsqaopF3AbTcalPP0HY7gjADdzlqKtyeHLaCtpnljEenrSYtZUdohXFwzEk29PPBJxRxNO8T0gyisnaSPQ2rSsRBFieuRnHp7jy5c8c6nLj5E9Q66dU6JGbWDDRKZNPiFPVg+FxjZyDjavo7CnqZFUckJ1J9CPdR9AwAXcEcVV+WNPl70TVIB1PTm5ZLgaraQw0sCpOxHf3m9vkfGVWtbHHllDURQMwEtNJqdFu3aZAVUwWF+TaeWwxRUfTDUCdZ5qWilkXbrOq0y8rbSg3GxI5Wth08Q8Tv/AEG9dENDvTLItjfQ0gA2Nt9Jbw7sAKfNOJs2Ob1NDDKJQ08gWCdYzGUuzBT1g2GjwIwS8B9M1OdFNWQpS2sivF/cjuAK/wDZr6bkeNhgD6TaVamKmzWA60mjWKoI5pUIgBDeBYWt+Lf74XGqDIJBE9TURtHAqEozgqJHItGqXtr7RDG2wVWJwB0rxPx0KedKWlppayqdOsCR7KEJsGaQggA+IBHiRcYHarpVqKOVFzPLZKeNzYSJIHH6hpa3MgNf0YV/R70pVGXWikHX03IITZkHfobw79J28LXJwz+LeL6DNMlrXRierRSUcWdJC3vfo3ba6kgi48cAV3ug61Jsuo5ImDxvLqVhyIMbWOEVllc8E0c0Rs8bh1PpU3H0YL4Vnqclp4I1eVlrnWNVUk2MIYqAPSzN9Jx6HDVHl41ZpJ1s/MUVO41DblNMNo/xVueRGAHRxFmqVMeS1cXwZKyL6OsjkUqfSD2T6RhgY5qi6RqhFiiRly+kMbvElLErt8J1UFpDe5dTdhbFl0N53mFZmIaarneCFGklDyNoN1KqCL6fhHV+icAdB44fTHadFm9PMxWGeGRhzCSKxHrAJtjixMAMLoQglevlWGoFP/V21yaVZtHWR3CauyrE27RBsL7XwZZrnmUB1WqTNij/AAaqWSfQ34ajrR2e/sp4bWwtOjrIYqypkin1aViLjSbG4dBzt4McMTzX0PhN7f8ALjnVO04Kd+B97lmKlkkbiaeOKHrckMNVQ1r1VFKQOrmfrALjUBz+CwuQy6TtY+mkr+KY0ROvi8ry2sLSrFIw62ml1HrVjkG40lrjkGVl5Xa995r6Hwm9v+XE819D4Te3/Liv45S99DZwEvYBM64OieBqvK5mqYF/vInAE8P46D4S8+0otz7gTgLw7/NfQ+E3t/y4nmvofCb2/wCXDxyl76DgJewCdF/HRyuoZmUvBKAsqrbVtfSy37xc7HY3PoIZ+a0CZjPUT5ZUU7xVlMEnQyaHSaMhoZiltQsQi8hbc73GKvzX0PhN7f8ALjzJ0ZUCgk9aABckybADmeWM+OU3fQcBL2NjzgeTZ9ULWgimljSC5AK2X4Mo8YmLSHbuffcYv+Keh7L6m707eSyH5OxjJ9MRO36JUYA/+F8k+dL/AOITFlS9HGXSIHjaR0PJllBB3tsQPEYm7bEDUu5rk+CKUUi8lTUX/EPR9XUs5i6h5hzWSFWdGHjcDsnxBsR6rE4W4CzEAHyObf8AB3+rmMMLMOj/ACyBQ0zvGpNgXlAF+dtxz2OPknAGVrF1zSMIrA9Z1o02JsDqtbckDGE2zAqItnZ9jPAyeaaguvBWZTwQxvSiIQags0rpGBGzFyrhjcgOzMCNxqYb7Ws+GMmpYKqNIpEzHMGa66LmlgPfM8hsZtPwtrD6bHFxQ9HmWzLrid3W9tSygi457gYlb0d5bCuuV3jW9tTygC/hcjGPGqe+Gy3/AAOBktfI18yz1aDimSeo/uyVVn52R4VUOLdw2vbuDDDJfLa2KaWbLauleCobreqqdTKrMN2jeNrlW+Fbl9d8K7/hfJPnS/8AiExb+a+h8Jvb/lxl22YG/cjk+AlFIvJU1LziqrOVqcyrJVrK5veadFGiGG4JbSoJNrXuxNzsNr3x8y7IanN6RWzhae0nbhMfYngDDny0lTsSjHlzubADGY8CZVAAZpWjvy1zAE+oWucfcu4DyucEwSNIBz0Sg29Ytth4xBhxWdbzsOCkva6X/IPcadGWYU51BjWQoLK6MSyqO4xEll9S6h6cL1hY2Oxw7vNfQ+E3t/y41q/o/wAshXVNI0YOwLygX9AuN8RTbdMq2RF0MrQSpmthM4ZXB/HUbZfJlNc7RRSArFUKurq7tq0unMpfw3ANthuLyg6P8smXVDI0ig2JSUGx8DYbHGz5r6Hwm9v+XBdt0yLZUXQJQSrmlgYh4frsvRioSuy6YgSrA4kSRb89I7ccg2IcDssBubWxQcb8HPQlJELPSzDVE7KVYbX0SIQCjgfQeY7wGBB0dZc7OqNIzRnS4EgupIvY7bbYlP0dZa5cI0jFG0uBIDpbwO2xxnxqn8l0McDJ2Ethx9BLK0NTHphPvivMJVB1RCKULpBFiVl0nfkCfHG55r6Hwm9v+XE819D4Te3/AC4j45S99DPAS9gBrOkzMXjMSSrBGea08aR8/wAJRqHLuIwHsb7nnh3ea+h8Jvb/AJcTzX0PhN7f8uHjlL30HAS9hXZTLUVSR0McSTHUeqJXtpc3a0lxZL7nVcDc7YamV8KRigmpoB5SI5AKgROE8pqBYiISN8GCEG5P3zcrEb+PNfQ+E3t/y4nmvofCb2/5cPHKXvoOAl7AVNlsTw1FRSRyUNZQspkh61mBUtpLxs3bR0b4QJItYg92AhMO0dF1D4Te3/LhJJi7SV0VVfd3y/Zpmp3xWxdQ86GP8dL+Qb95HhzYTPQx/jpfyDfvI8ObHmdt/wCKX8IdSg/uSYmJiY5BdJiYmJgCY084/wAPN+Tf/ScbmNTNxeCYDcmNv9JxNn3IRdyU58yCmp5GCTGbW7oiCPTbtGxLFr8ttgMP/IsrWlgjgRiyoCAWtc3JPd68JHIaqrpVdUo+sDMre+wO1it7FeVjvhwcG19TPTiWqVUdmOlQrLZRtuGJNyQT6rY9BtvG5EVF+m/n1t5anOoMKLa2ZRdL1CHousLMDEwsotpJYhbna+wvaxHM4WVDxI60U9G12STSyfgMJFYj8UgH6fWcNzpPgZ8vkVFZmLJsoJPwh3DAnTcEmqyqFghSqj12DDSWHWMdDX+sE+PgcZ2dURMpWpNyx5duqLqYqY3umXB5a9Al6Jfucn47/wCePPS39z2/KJ/mcZOiqMrQKrAhhI4IIsQQ24I7jidKkDPQFUVmbrF2UEnv7hijdPEr/wDL9lj/AGvwLngzIaWskSIvOsuhncjRoFm2AuCTsRzth7YSGS57X0yRpHRKTGCqu1PIXszFiNQI2ueXqw6KHX1adbp6zSNenlqtvbflfG3bONXo5Vyztnf8/ohQ4cKoiZid6XsudKoTOwKy7IovcKioN/SWYmwxh4ICrmyCiaR4dwSwsSmjtarAbauVwNwvfgi6ZqOSQ0vVxu9hJfSpNvgc7DbFTDl1TlOYR9SrSxzHSqj79TzQ9wded/p5EjHRp5UfQtZdMStciJyTL/xP2VpGYZ1W2SKg48IqvJzCvqXmdhFCrudIuRFGbBVUkDUbj6STh6DCa4iyepy+slmhi62GXVzQshVzdo3A3Fj6Rew9IxzNjuRHvRFs5Uy/ZarUVUavTqWHAnEtFSu0ERqHWaRNGpFBBPZIYh7W5G49O227VYd3/r68KLoy4feSqeonpgsViU1LZQ+tSugHfYA793jhvY17WSNJ/oW69fyTo8Sx58ugj818pyesl6piVlVtLNuGB5E+Lof/AFZsFfRJkMiK9XKzXmFlUk7i9y7eJJ5X7rnvx56ZaV5EpurR3sz30qTbZfAYO8mFqeEHYiNNv0RizVViuo2usmJ+Tl7NNMMKJOqdE5fJuYmJiY4J0SYmJiYAmJiYmAIMcupjqIY5dTHpf7Pf6nx+zl7S/wAvz+jfybOJ6SQyU76HKlCdKtsSDazAjmBi584eZfOP2UX8GJiY7z6eGRbvYir3RFOc2V7UsiqhPOHmXzj9lF/BiecPMvnH7KL+DExMQ4On9tuiEt/J6l1J5w8y+cfsov4MTzh5l84/ZRfwYmJhwdP7bdEG/k9S6k84eZfOP2UX8GJ5w8y+cfsov4MTEw4On9tuiDfyepdSecPMvnH7KL+DE84eZfOP2UX8GJiYcHTe23RBv5PUupPOHmXzj9lF/BiecPMvnH7KL+DExMODp/bbog38nqXU8px/mAvacC5ubRQ7nx+Bz2x684eZfOP2UX8GJiYcHT+23RBvpPUupPOHmXzj9lF/BiecPMvnH7KL+DExMODp/bbog38nqXUnnDzL5x+yi/gx8PSDmO3v425e9Q7d3xMTEw4On9tuiDfSepdT75w8y+cfsov4MTzh5l84/ZRfwYmJhwdP7bdEG/k9S6k84eZfOP2UX8GJ5w8y+cfsov4MTEw4On9tuiDfyepdSecPMvnH7KL+DE84eZfOP2UX8GJiYcHT+23RBv5PUupPOHmXzj9lF/BiecPMvnH7KL+DExMODp/bbog38nqXUnnDzL5x+yi/gxPOHmXzj9lF/BiYmHB0/tt0Qb+T1LqTzh5l84/ZRfwYnnDzL5x+yi/gxMTDg6f226IN/J6l1J5w8y+cfsov4MC6jH3ExtjhjjvgaifhLEHPc77luf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" name="AutoShape 10" descr="data:image/jpeg;base64,/9j/4AAQSkZJRgABAQAAAQABAAD/2wCEAAkGBxQTEhQUEhQVFhUXGSEYGRgXGBwfHhweIBsfHx4bIBgdHCghHB4lIBwcITIkJSorLy4uIB8zODMvNygtLisBCgoKDg0OGxAQGjckICY3NTgzNTc3Ny00Mi8uKzQ2LC0wNDY4LCwtNS8vNC8vNSwsLCwsLy40Ly4tLCwtNDUsLP/AABEIAMcA/QMBIgACEQEDEQH/xAAcAAACAgMBAQAAAAAAAAAAAAAGBwAFAwQIAgH/xABVEAACAQIEAgUFCQwIAwYHAAABAgMEEQAFEiEGMQcTIkFRFBdhcZIIIzJSU1SBkdM1QmJyc3SCoaOz0uIVJCUzNLGywRZEk0NjlOHw8VVkg6LCw9H/xAAaAQEAAgMBAAAAAAAAAAAAAAAAAgQBAwUG/8QANhEAAQMCAwYFBAEBCQAAAAAAAAECAwQREiGRBRMUMUFhFVFSU4EiMnHBofAGMzRCQ0RisdH/2gAMAwEAAhEDEQA/AFNwzw9LXStFCyKyoXJcsBYMB96p37Q/Xgm809Z8rTe3J9nidDH+Ol/IN+8jw5sed2ntOennwMtaydDp0tLHJHicJnzT1nytN7cn2eJ5p6z5Wm9qT7PDmwluNquobNZoY6lolJW2qVkRfelJJN7Ac8a6LaFXUvVqORLJfkSnpoYmotlX5PfmnrPlab2pPs8TzT1nytN7cn2eCroyy+pXrJpqgTxONKESOwurkNs4HeCL9+PvS9VvHSxGN3QmYC6sQbaH2uMZ4+qWpSBHovexjh4t1vFauoKeaes+Vpvbk+zxPNPWfK03tyfZ4Z/CEhaipmYkkxKSSbkm3MnCx42zqolzFqY1Bp4lYIO0yqAQO02nne97nlfuGM01bWTyujRyJhvdbeRiWCGNiOsufc+eaes+Vpvbk+zxPNPWfK03tSfZ4auQU8scCRzusjoNOtb9oDkTf763Pnfn34XvSbmMkWYUwWV0TQhYByF/vGuSAbcsQp9oVc0yxI5OudvIlJTQsZjVF1KzzT1nytN7Un2eJ5p6z5Wm9uT7PG9W50ZM8iEM7NCzxiySEoeyL7A254adUew/4p/ywqNo1kOC6p9SX5cuwipoZMVk5dxPeaes+Vpvak+yxPNPWfK03tyfZ4ocqnqp9Vq0x6SotJPICxa9goFy3L/LDr4RoJoKWOOofXKpbU2ote7EjtHc7EY31tXVUqZyIq+ViEEMUq/aqfIsvNPWfK03tyfZ4nmnrPlab2pPs8bnSxmVWk4CPLHT2CjSSoZram5WLWDAeG3jfGpwpm1VSZhFTSTdakhVWUOXUawCCL/BIuL/AE+jGxk1a6Deo9t7XtbohBWQJJgVq+R8809Z8rTe3J9nieais+Vpvbk+zw5sLrpA4qNNXUaqezEeslHiH7NvWF1H6RijTbSrah+Bqpey9PJP6QsS0sEbcSg95qKz5Wm9uT7PE809Z8rTe3J9ni/qeLh/TcaBrwhfJ79xZ7NcfphF+jDHwn2lWw4cVvqS/IR0sEl7dFEz5p6z5Wm9qT7PE809Z8rTe1J9nj7x9VznNHijqGiU6ALysiL2Bckg2A9OCfozy6pUvNLUCeJ1KoRI7DUr2JAYDwIvi1LVVUcCTLImaItrefQ0shidIrEauoL+aes+Vpvbk+zxPNPWfK03tyfZ4YHSKs3kMpgcIVs7NqYHSu5ClRzJt4bXwvOGON3WmqaaeRiWikMMhY6g+k9kte+55HuO3eLRp6qtnhWRjkyW1rfyZkhgjfhVFPfmnrPlab25Ps8TzT1nytN7cn2eCfofq5JKecyO7kSAAuxNuyPE4s+OKKeSSh6iR1InsyqSBptqLsQeShSN+er69b9oVTKhYXPTLrbtcklNEseNEXXuAvmnrPlab25Ps8TzT1nytN7Un2eG9mE5SKR1GoqjMB4kAkDCa4Sq6ytq9flmmVDrVJGbS/ioQbAW5gdx9eM0tdVzsc/EiI3sJaeGNyNsqqpn809Z8rTe3J9nieaes+Vpvbk+zw5VvYX2Pf8A++PuKXjdV5pob+AhEyOies+Vpvbk+zwBocdRDHLqY7OyK6Wpx7zpb+blGsgZFhw9Q86GP8dL+Qb95HhzYQfR7nYpKl5DFJLeIppjFyLuhv6uzb6Rhg+clfmVV7IxR2rQzzVGKNt0shYo542R2cod4TWfUKT5+0UoujsgYXI/7Fe8b4KvOSvzKq9kY0W4wpjL15y2cy3v1nVjVcCw39W2NNFS1VO5zt2ubVROXNevMnPLDKiJi5LcOciylKWBIIyxRNVtVr9pi3MAeOA7po/wcP5Yf6Hxm85K/Mqr2RjVzDjeCdQs2XVEig3AZAQDyv8ArOIU9JVx1CTPjVc7ryJSzQujVjXBXwZ/gKX8iv8AlhddLNdSvK0fVSLVRkAyWUKykX33JbY7Gwtggp+kKNFVEoalVUWChBYDwAxp1PGNK8wkky2ZpbWBaME2U9wPgTz9IxupaaoiqFmdGvW1lROvXMhLLG+NGI5Ag6MGlOXxddfmQl+ej73n3c7ei2A7pWjDZlSqwuCiAjxBla+CE9JKj/k6r2RjRreMKaVxJLls7uoADNGCQAbix9ZJxmCGpZUunWJc75JbqYkkidEkaP5WKJ8rjps8ghhBCK8dgSSd1BO59Jw4Kv4D/in/ACwvJOMKZpRM2WzmUEESGMarjYb+jG63SOpFjRVVj+CMQq6aqnwLu1u1EReWa+fMlDLDHi+pM1Fhw7VUkZY1STMwKNG0RF1Kkk3DGxB7P1Hlh5cL8QpXRtLHG6KG09u25tc2sTsLjAJ/TlB/8Ik/6S4sKXpBggVY46GeNbkKoUAXO5sPHvxY2hDLUpdInYu6pZP5NVM9kS5vSxg6bf7qm/Hf/JcCmQEZXXoauMMpW4cXNgw2kUd9twR6+8YK8448pJAvlVBKwBOnrFWwJ52vjDU8cUVS0WqhmkMJ1IAFOnu5A/B5bHa4GJ0yVEcCQOiVUzvy68rZmJVjdIsiPS+VhnhxbVcWte/dbxwh6ijkzOevqU5RqZBtzAICLbx0KT6x6cHEvSrCp0tTTg+B0g/UTjxRcbQRF2iy6oTrDdtMYAY+O23ecVqKCqpcTkiXEtrcvPPU2zyRS2RX5C5XIpFo1rQSF63QLc9hfXfuGoafWMPvh/MhU00Mwt20BNu5uTD6GBH0YBjxjTdQKc5dUGEWshQW2Oofr3xuRdISKoVaCpVRsAEAA9QHLGyvjqqpqIsS3RVty5L0I07ool+/K38gf0gvEubsZ1Z4ho1qpsSNA2BuN/pwX9H/ABPTNooqWKosNTapNHZFyxuQfE2G3eMaFbxRRyuXlyuV3PNmjBJsLDf1Y95dxfSwEtDlk0ZIsSkYBI8MTlilkp2xLE66Iic0tdE58yLHsbKr0ellULuN/wDAVX5Jv8sKPJOEDV5fJPDczRysNPx0CIbAfGBJI8b28MG1T0jQyBonoqhgy9pCoN15br4Y1aTpGpKYGOOjkhF9RUBV3IG5F+dgP1Y10kdZTRK1ka3vfpa3lzJTOglfdXZWM/QqP6vUflR/pGGLhXUPSRRwvK0dNMvWtrcApbVaxa19ie/079+Nzzt0/wAhN9a//wBxVrKKqmmdIka5/jyNsE8UbEaruQwpXspNibAmw5n0C/fjn7Pa6CSrSTLo5YiSCF2v1l9tCqTbu2vhhnpUhChzTThTsG7Nj9N7dxxW0fH9BA7NHQsjknUQE1XJ33Jv9GLGz4KilxOWJVVe6W+TXUyRy2RHogz4C2ldXwrC/rtv+vGTC/bpSiABNLUAN8E2Fj6j34y+clfmVV7Ixz12ZV+3/wBFni4fUHYxy6mHQOklfmVV7Iwl0x3Ni0ssGPeNte37KFdKyTDhW/MafucvunP+av8AvYsdGY5z9zl905/zV/3sWOjMd055MTExMATExMama5lHTxPNMwSNBdmP6gBzJJsABuSQBgDHnWapTR63uxJCRou7SOfgoo72P1AAkkAEjRoYfJ45autdetK6pWFykSDcRJtfQvMm12a7G2wFahkVJs0q421xQu8NPfeGMLqI8OucDtHu2UciWoqbNTndREaWaRaAQkVcZW2pmO0BJBFyPhFCbL3jUMAE2SRSVNQ9XJJqpx2aONdl02s05+OzG4U9ybj4eCbHxVAAAAAGwA7sfcATExR8S8XUdAAaqdUJ3Cbs59IRQWt6bWxQZF0q0dXI6RJUBI1LyTOiLGigfCZjJcX5AWufDngAtzzOIqSB56hwkaC5Pj4ADvJOwGB7hfKpZ5v6RrlKyspFPAeVNEfR8s4+E3MDs7DbFbkNO+bVC19QrLRQteigb79h/wAy6+PxAeXMeLWHSbxocrp45kRJWaYRlGax0lGYkEXsbhe7vwAqumni6DMRTQU3WNLHNIjxFDfVcItrXDaiDaxJ33AO2Gn0W8FrltIFYA1EtmmYePcgPgt7eklj34COhHgwvI2a1KWLsxgQ+knVL+sqv0nwOHVgDBWUUco0yxpIvg6hh9RGKd+D6Uf3SyQeHk80sQ9iNwp+kYv8L3pZ4s6hIqKCUJU1bLHr1W6mNm0mUn73wB2++N+zgAG6R+k2opZWoaGZiITpkqH0vIz8yoNrALfTe17g+FyU9GVFHXUnWTCqVyB775VWaye9usISO997R6h49+NOXoaoJNElNWSBibqxaOVXZTudNhq7XMXI7sF+U0WbwalknpKpdghdTCQB4rHGw/8AbAHugzSWjqEo6yRpllBNLUEAM5XcwSWAXrQN1bYOPAjfJT9IeXMxRqpYnHNZ1aIj1iRVxp59lldUoFnpKCVVbWF8omVgRyKSCEFG8CLYGJuJnobJmMM0tKTYrVxq8sV7DszrqiqUv3FhIPBrYAaVHVxS9uJ45Li2pGVtvWDyxX1/CtJNP5RNAkkvVmG7C40HmNJ2vYkX52JGKGn4JyetjSenhi0ndZKZmjt/0yLEd4I2x8bgGaO5pM1rovBZWEyD1K4G304AW3GPQjOtQv8AR1mgkblI1jD37sd2TwIBbuIJ3O3xn0OwUuWGWKUmeAGSV3vaRdPwFQbLva3rNzysctS5/B8CehqwPlY2ic+x2f14peLKvNKyllpKmjioomAMtW9SpjVFcMdgL72Atfv3wBjgo4zmWWUbDVBS5eKmKM8nl+DqI5MdtQ2538cc/wBdVNLI8rm7yMXY+JY3J+s4eslKlfDTTZNVdZXZYoiBcBDMgUDk3IHcC+xuwPO+BDP+E6/MJl05QaWoJPWyIdML3++0tspvc3VjfwJwBbcDcQdVkE800azNRVAamD7hHYAIbd+hpGa3p7trN/o+rHmy2kklYu7RKWZjck+JOFTmtNldJRpktRWOkpbrppoVDIJeQWQc9I22Fj2QSRfDb4KpkioaaOKVJkjjVBJGQVaw5ixOALvHD6Y7gxw+mADzoZpKuSukFFUJTyCBizPGHDJ1kYK2PK5Km48PTh8U9LnC21VFA/rglB+tZQP1YSvQEsxzGXqGjVhTMT1iMwI62LYaXUqb27W/I7b3D5bMq2O/WUSyD/5adWJHjpmWID1BjgCuq84zWIv/AGdFOq2s0VSELCwJIR17rkWJF7bd2ByPpsphJ1M1HWxy30lNClgfAqWDX9FsHNFxFG4kMiTU4jGpzUxmNQPyp97b9FjimpekDK5apYoZRLUOerBjhdie+3WBLaRuSb2AuT34A2ch4+o6tpVjaRTCpaXrY3QRgc9bMNKkWOxN9j4HFV/SCVI/pKr1JQQEPTIyntG4Aq3S17C90BGwu1rkW1aChizKeVYEC5asxkmcf87Pe5F/voUI3PJiABcC+PvTRxVFSUhpXjZjVRSIhW1kKhQCQe67d3hgAF46zvMKrO5KOgqH6uREiVUe8ZR4ld3I3Xk7EsBew2w6eFOHoqCljpoR2UG7Hm7H4Tn0k/ULDkBhacF9GlRBlczRuIcwqUtrYG8cZIPVX5ozD4TAXBsLXW+B/POCM7y+nNRHXyOsa6pEinl7IG5IVrBlA3PL1YA6CxMcvVHSLnlIypPNIpKhws0SdpWFwblL2PoPMEcwcWVJ07ZgttcdM477o4P1h7D6sALziCueepnlkJZ3kYkk37+XqA2A7gBg6oZ4YcvyhZwVpJ6iVqsIN5OrkUJrI3KqD8EdwNt7EXHDUeV1NPPmFVlohjhdVXq55X66U79WsJNu9e+2++wNvHEHSY0EvklRlNGIYwP6swBKagGA1AaFaxB2TY+kWwAcdMmfNR0dFUUciqy1CmMKRpeMxPcaRsyEafRuO+2Flw/lbcQ5xJO8fVw9l5wGJsoUKEDWG76foGo92MvFfCq1sNJVZSZZIJH6jyZmLeTSHfSLk6EO7G5sLg3s2zu6POHIaGiiigZZNQ6x5VsRIzD4QI+9tYL6APScAEUEKoqoihVUBVUCwAAsAB3ADHvExMAfHvY2tfuvyvjmrj/o7zhp5amZBVFzctAS1h3KIzZwALAAA2tzx0dmFdHBG0k0iRxrzZyAB9JwK0XFk9eCcrhUwg28qqdSxkjn1cQGuS243KC4tfAHOlFV1FIYGq6YyQDXGkVQhCkalaQJftI92B1ruD4i4x0ivC00QBoa6oiBsRFP/WI7eHvh6xfof/z+cccJ+W5c8EpEs6oXjkKhT1oFxYD4Kn4Nt9udyL4w9H3H1NmEaJGzLOq2aNh2uyBd9rjTc2vfwHMjAGLMs4zelikllp6KdIlLsYZZEYqoubIytY2HK5x4yPi6rzCATU1BCYHuAZ6m17EqQY1hba48d8XnF/EQpY1VE66pnJSCnHORrb38I1G7MdgPXjX4A4XNDQJTSMGa5dtBICljfSpvqsOV+Z57YAG14AqCxaNKKiLc/JXq/wDKOWBfrXBNwbwxJRCTra2pqi9v75iVW1/gKzMVvffc8h4YruL8uWjp5quOqzCLqxqIjlM43Nr9VUMy2F7mxXYejADwj05EOyZgNcfJJY4wr8+ciayu4sezyPj3APTFbxHkkVbTSU0+rq5LatJsdmDAg+tRijyTpLyyqkWKKpXrGICq6ulydgAWUKSTsADc4LsAITNOEf8Ah+voq2KVnpWl6qQvYMoYEEHTYMNOphsN19WKbpK4jzKlrZaWWrnMAYMgVghaJtwOsUajtdSTfcHDL90B9yT+WT/fC840g/pDI6LMV3mph5NOe8gHSCT430n/AOocAMzo0yzKBD/UhTtLJGOuXrOtcAgakOsBtF9vgqDa9savDtGmW55NSxLop62ETRKCdIkjJ1qoPo1NbuFhyAspug6nibNY3mkROrVmQOwGtyNIUX5ntFrD4uHF0vIYUo8xX4VFUKz2+SkIVx9J0j6TgBg44fTHb0bhgCDcEXBHeDjiFMANT3OX3Tn/ADV/3sWOjMcj9HfDM2YVMkVPP1EiRNIGuwvZkXTddxcsDffljbkzXOqSq8lM9YJ72Eet31X5FVJIYHxGADf3SlY+ujiDER6XcqDsWuACR3kC9vC58TgK4LV0y7Mp0VrgwRs6DtdU7P1yK9jp1AJc+FsGfDlbmU2YGkzjqnigiNRMs8EL2jUA9lwm+7KCQTbfvGNHjLj2vplpWppI6WKaPrYqaKKM9XCTaJmZlILOATYWAt6dgGJmvSBQ0GX0ctLoaF2VEiX4QjH95Zb7Mnff77Yne+Afou4Z/pLMajNJ1bqFmaSJX+/csWA/FjBB8L6RvYjFcaGDO6U1jdVS1FM4Fa6iyPCQT1uj5TskAffHbws+OGIIUpKdaZdEPVKY1PMKQGF/Fje5PeScAaBz2qj/AL7L5SPjU0scqjfwcxufHZDjwOOaIbTSNTk91VFJDz7ryoqn6CcEuPjKCLEXHgcADHEeSUOb0/Vs8co5xyxOrMhPerAnblccj9WNXhno2oqSlkp9HWGZCk0r/CcHmAR8BfADlYG5IvixzHgfL5zeSkh1E31ouhr+OtNLX9N8VlR0dpyirsxiTkY0qnKkd4s9yL8rg4AW+X1sEeXZdMo/qtPmrGTv0DUxjZvxUKm/q8cBHShk9RDX1EsykxzytJFKN0dGJZdLjY2Ujbu9VsFmU8cxxzHLqvL0p8ultGYCrLIhJ2md2szte1zsRYEbrvt5/wAL5TSs9NNmtWsSPc0gDEhuYsNGnkdm09/PfAFLwdmUtLkGZSpIY+sljhiI56jbrdPp6s8xuLX7sPPo5+5dDf5un+kYBcvXMZ0EeXUMVLl8KFVp65N6gk3OpSCR373sSTdjfsmfAfEAnSSmamNJNSaY5ILghAVumlhzUgbf788AFWPL3sbWv3X5Xx6xMAJ3jrgWtlk8rraumqIIrs0EpkgiVbH4JRmIPLcm52uTywR8EcaCaSKlkpzQFYh1UEquGlA297ZlUaFAHizb8gp1ZVvmmYNf/A0EmnT3T1I3N/FIrjb43iNsWvGdBS1cEkUrgPEUYOh98p3Yjq5djdLHe+2wOAKOLPZ6TN5kzFiKeq0pRuD70ukm8bDukbULk8yAL2tYYk4TgyyonNFncdCTbXDKkbMB8JR23BYWO3ZJ9Jxv8Wyy1+R1EdQ6xVNJJoqLpdWeMixB0XVZFZXDqBzIJ06sBvSDTS5hBkXVp1lXPAyG1tTadFmJ8PhtvsO0cATifjSKE9XlUs1TWTdiWucMZSC391CCBoBPIIAANNrncMLo9iqqGF6nO67T1oRY455vgaQTuWNusYcwtztcknlp5FwdT5BQzV04SarSMnUfgqx2WOO4uLsQuq1zc8gbYEK1a/iV4nMa0tJCDqkYkpf79he2s2FrDYW3IvgDV4k6Wapqqthj6uejlZokjdbgoRoujLZu1zFyefLGjwl0O11XZ5h5LEe+Qdsj0RbH2iv04aPA2S0UH3KpvKGB0tXTbJcGzaHsS/ftEoU2sXHPB7lUhIkDS9Y6vpfsaAraVOlV3OmxDC7Me1z7gAOcH9G9BQWaKPrZR/20tmYEfFFtKW3HZAPiTgxwOtVtBmKxH+6q0Zk59maIDUB4B47NbxjY76jgiwAtPdBNbKvXOn+TH/bFNwJQJHVV2VSj+r1sC1MQ25OgDhfSNVh+Sxce6EH9lD8un+l8UOa1gFDkmcR7ml0QzkD7wjq5PqYMo/HwAmq7IpY6xqMreYS9SB8ZtWlbeg7EegjHWFRw0rZYaAsWHk/UajubhLB/XcBsKrpwoXo6ymzWl0hn7BbSrASBToezAgkpy220DBV0SdJQzBfJ6jarRb6tgJVHNgAAFYd6/SNrhQLnokzY1GWQB/7yC9PIDzDR7AH06NJ+nHKCY6c4Q/qmdZjR8kqAtbEPSdpPrY8vBccxpgBj9BDzjMJjTJE7+TtdZXZBp62K9mVH7V7d1ueHqeIKhP7/AC6cW++geKZR6hqWQ+xhL+5y+6c/5q/72LHRmAFrmFR5VWtNKDTUT0j0QapHVO8kzi4jiezG1lFyByPhhX8bZczRxQ1kc8NdSxCnjKxl4amNCer0ONw1m52IPfY7BydInRzFmhR3lkjljQqhFim5vdkIud/AjC3zLivM4MqjaGoKyUkz0VUNKPup97fU6k2t2L95tgDTyXhGSHKqiCaWGnqswaMxw1D9WTHC2ocxs7M1grW7u/bD74fpWipaeJhZo4UQj0qgB3HqwqejWXKa6O1WVnr5xaUVLM7GxNhGzqANhqsm45XNhgw4CTyWorcuu/Vwsk1PrYtaGRfgKSb6UdWXfxwAa4mJiYAmJiYmAA/payiOoyuq6xQTFGZkbvVkF9j6QCD6CcJXpDg8sy+gzRd2KeTVJ79aXCubfGs2/pQd+Hz0iG2V135vJ/oOFH0X5YZaerymoIC1dOlXASNrso7Xp0sE2/AbABR0ZdIK1BpqCkpJSkUSrJNJIBoCrbUQAblmFgLjn4Da6zP+q57TS8o66Fqd/DrIu2jE+JXsD6cJfg3pDqMnElMKaE2kPWagwk1DslS4a1hYi1vHDm6Q45Z8pjq+r6uopjFWqhN9DJZnUtYXspb6RgA9xXcR5h5PSVE45xRPIPWqkgfWMbOX1izRRyobpIiup9DAEfqOKTpHUnK663zdz9SknAHro+yrybLqWM319WHcncl37bkk7ntMcVHFUapmVJqSPqaxJKSfcan1JqjDJbtAaCobu1sO8XM6X4CW+KP8sJ/pKrFkz7K4hBIs0U0R6240yRF1Y2tvZSHG9vv9txgC1yyIyEpLua2knpJz8eakdohIbcmdC5/RHhit6O5BFQvm862WCkWnp1PxYx74edryTXUHY2Hpxc5XGyVdOkgsy5rWEb37L080o+sSKfpxT5ll4qqhMvWotlWX06eWEEAGSMtdGcb37AJsdrN32wBQU9KczYZxnZWGjjUJHGuodcRc6VUktYtflueQ2BIZNJw61ckb1ytBTLYxUCWVAgHZ6+w7Tcj1YIVbAEHfGtwlRR5mUr5orQxSFaCHcLHGnZEhQWGtmF976QiW5XN7xbxXHRUwqTG08F9LtCVbSDsGsSAVJ258yPHAAdxl0immefLTRyJLJGY6ZoXBVg4KxMBZSu9hYXsQQL2wdcG5VJTUcMU8jSzBbyOzMxLHmNTEkgbKPQBsOWE10O5RBU5vPPEXampgWgDixXrCdAtc/BGv6QDh/wCAF50g5tJDmOVowQxyTL1RFw6ydakclzexUxTGwtzB9GGHhE57mMOYcS0aRJKr08xjk12sTA7PqWxO3ZPO2wGHtgBY+6GP9lr+cJ/pfAt0LSrW5dX5XIeYLpfuDi1wPwXVW9bYJvdEn+y4/wA5T/RJhX9BgnGaxNAhZNLCY9wjI5k/jBSB3kYAaeSUJzXh400otPErQbn4MsJslz6QFufScJPo2qGgzaiJup69YyDsRrPVkEd3wiMPzol7P9KR/EzGaw9B02/ywp+mHJzl+bLVRLZJWFQnh1isC49qzfpjADM6TX8lzDKa8WCiU00p/Ak5X9ABkb145qAsSMdQ8frFmmRyy05DjqxPGRuQY+0y2+NYOlu445dTADU9zl905/zV/wB7FjozHOfucvunP+av+9ix0ZgCYQHDqCbM82oZhaCvlqI0Y8hNC5dSPSobV69OH/hO1mUFcvrKyEXmps0nrF3tcRy6XUnwKKSR32wAL9CeURwVtXUVjpF5CpQhyBpdiyE/QFZfSWGGlxJIIcxy2uXZJr0chIIJWUa4bg7i0i9/jhadKeV0yZjR5k4ZqKqCyyBFB1FVB02JA98XRzPxz3Ya3F0QzDKZHpy13iWogI2bUtpE9RJAX6TgAtxMV3DuaCqpYKheUsavbwJG4+g3H0YscATExMTAA30kfcqu/IP/AKcLupIp6LIs1j5U6xwTkfJOuhifxW1ADxbDE6ST/ZVd+Qf/ACwDdE/D/lXD80EjllqGkCBtxHawWw7rOuv1nAA50v5HDSZtT1sqM9LOQ8ioAdTpbUu9hZxoPPe7+GHHw3xBTZnS9ZCdSOCkiN8JSR2kYeNj6j3YBDQNm3DvVMt6qmBTSd2E0F10n8J029b4qvc0MmiuGo9YTHdfwQHsR9JIP0YAOuiqZlpHpJCTJRTPTEnmVVrxt6ijAD1Y3ekCUeTxwH/mqiKnI8VdwZB/01fFfCPJc9cckzCnDjfnNBsQB+TYH6MZ+lFXWjWojBLUk0dTYfFRrP8ARoZr+i+ACTNhL1MnUMiyhboZBdLjcBgCDpPIkG4BvhZ8G5UK/MY801yFY1kSSCSTX1FQDpKIfkyrFxbkbeNg0oZVkQMjAq6hlYbggi4I+g3woejWmMlVnFGlTIq9Yj9dToISCCwdQjJ2DcBTYfemx3wBsZrngp51qSAdElfMqnmzo6UkQFvjMSPUfRj7Hw0SlLk7yMrVCPW5hIhGtjcALcqRYyEC9txGPE4xPw6r5/RUylnhoabrnMhuzOZGbUzWALM7I58bHBpnfBZnrPLI6ypp5erEXvRTTpBJtZlN9yTvfAG1nVWuV5frghMkdMijqw1j1YIUtqINyq9o352O+EjR8IV9dVTy0KT0dDUsWYzHQulxdx1Yb3xbltNha1tx3OKvrRl8RNbVy1Zk7EcPVRa5SfvEjjQFz3b7b740jw5VZkdeZs0NN97Qwva4/wC/lWxc/grsLDfngDT6OP6PpamahopOtZUQOyjVcrqZ3aQDTzkVLA7EWtscXHSbxD5JQzGKpjgqdOqHUU1NpZdQVHvquLjkeeCClpKeki0xrFBEvgFRR6TyH0nCu6aojXzZdQU4jd5nZxJe5RQLNuPvbXY9/YFsAV/QPlklTVVWaVG7MSimwALuQ0jADlYWH6Rw78VvDmSx0dNFTQjsRra/ex5lj6WNyfXiywAq/dGn+zIfzpP3UuLzoZy2CLKqd4VsZl1yMebPcg3PgCCAO4ekkmi90d9zYfzpf3UuLXoKm1ZPAPivIv7Rm/8AywBscBjRX5zH4VKSf9SO/wDtjH00cOeWZbIUF5af35PEgDtr9K3Nu8hcZ+HI9GdZqPlI6aT6kdf9sGhF+eAOcugDiBo600TG8NSrdg8g6qWv6LqrKfHs+AwrUwy4Mo/oviWGO1ozODEf+7luq+zqKk/gnC1TADT9zl905/zV/wB7FjozHOfucvunP+av+9ix0ZgCYTPRpxF/a2Z5dL2opp53QH4wkbWvqZN/0fScObCF6OeHXn4grqkPoSlqZSbDdi7yKF9AtqJPqHfcAX78OtVZPWZawLT0ErLCTYlgvvkJ/SjfRi26Bs1M+VIrc4JGhv4jZx9QfT9GLXhkFc2zde5vJpB9MTKf1pgcy7N4MlzOqpqg9VTVjCpgksdKs11kRiPgjUNu4AC9r4AIOjkdQa2g2ApagmMAcoZvfY/1lx9GDPAZXuIc3pJ1N4q2FqdiCNOtPfYmv36l6xRa/dgzwBMTExMADPSZ9yq78g3+WFf7nTiR9ctAVLIQZ1YfeHsqwP4Ldm1uRv8AG2Z/Sb9yq78i2A33OlFCKGaVN5mlKSE9wUAqo9Fmv6yfDABD0croqM3j8K5pP+oqthZZ0TkXEImUWppzqNuXVSH3xeX3jjUAPip44Z3CN1zfOk7r0zj9KE3P1i2K7p34b8py8zILyUp6wePVnaQeoCz/AKGALXpJ7EFPXR7mjnSe673iY6JQPQUa/wBGCyqderYsNaaSSAL6ltuLd9x3d+E30FZnJW0dZl9QS8KIFUnmqyBlKX8Ba48N/RZi9HFa0lBCsn97Bqppd79uFjGbn0hQfpwAuf8AimXKI5Y4W66gmjaTL6mxdY2IJELnwDXFjuNr8yFIuhKjneCevqyWmrHU6iACUjGlTYAAXJa1hyAOKnLaRstqa6nmlSlpZpWkhaZDJA4a1kKaAgtuD76jbC6sLEE3BefXlrzJVU8tNEsLJJCAsEfvbK6KSzaQOrViNRtq7r4A+8De+ZlnM9gR10cAb8lHZl9FiRi4zzi2GJWWArU1OsRJTxOpcym9lax97ACszM1tIVjgX4oSWjy6TyNnLS1HlFW0K+/pDO7s7oh3VgAEDEbBWO1iRhyI0dJTNV5ZNTSU6dp1mVi8ZfQrHro1aWMNpQsHRuQNwo2AKuGOGmjdqqscT1sgszgdiJfkoVPwUHjzY3J54w570iUFKZ0mmtLBbVEFOtrgEBL2DXBHI7d9sBGYceRZofI1pKuSRJAweimGkEXAYTMq2UgndlGMtXwJlCuHzKaRJmsWFRV6idrANJZbmwtYHkNjbAA1x70kzVcr0+XMainqYApiMLa0c6gwWwDFrBT98N8E3Qt0cTUTmsq+xKyFEi2JUEglmPcxtaw5Am++ws4zQRHTQ5vQ0UO10g8l1ttzaWRmLH0kYJuCJdUc7Coepj69likdlYlVRFazKApHWLIdhbfABHiYmJgBU+6OP9mwfnS/upcY/c5ZgrUM8N+1HNqI/BdRb9aNj17o8/2fB+cj93JgV9zbUkVdVH3NCGPrVwB/rOAGhSNpz+dfj0Eb+zM6/wC+DLAVULp4hib4+Xunszq3++DXACm90Fw8ZKaKtiuJKZrMRz0MRY353V7W8NTHHPKnnjtbMqFJ4ZIZRdJEKMPQwsfUd8cUJgBqe5y+6c/5q/72LHRmOc/c5fdOf81f97FjozAEwj+ijNtGfZnATtPJKw/GjmYj/wC1n+rDwxytluZ+T8RGbuFc6sfwXlZGPsscAP6i7OdVI+PRwv7Msq/7jFD078N+U5eZ0F5KU9Z6TGdpB9As/wCicEMwtnUR+PQyD2J4yP8AWcEs0QZSrAFWBBB5EHYjACe4fppDwxBOO1JSuauLUTsIZ2JF/AoHHqOG/SVCyIkiG6OoZT4gi4P1HAH0ZR9R5blMu/k0hMd/v6ea7L6zctq8C1sW/RrIRRmmckvRyvSsT3iNvez9MZQ4AKsTExMAC/Sf9ya78i2FZ7m3NLT1VMT8NFlUelDpb6SHX6sNLpRP9k1v5E/7Y556HsxMOb0hvYOxiPp1qVA9oqfowB0Flw053WD5Skgf6nlXBXLGGUqwBUixB5EHYjAiQRn4P3r5cR9KVA/2kwYYAUHRFlf9H5rmdCfipJGT99GGOk379pFB9N/DBnkg8nzStg5JUIlZGPwv7qb6brG36WMXFVH1NfQ167DV5JOQOaS7Rk+hZdI/S9GPvEVXH5ZTzo6jyMuKpybRpE8ZujPyMmoRMEG/ImwIuAKdIFZm8mbxUuXM0a9SGLbGMqzHU8gZSosRpAsTttfVbBI3EtNBSSQxzwVdXFE79WoRetkRSzFY17OxUkhbkaTzIOK6pzGozyhqhQF6VOs6uOVwNNQmmzg9ksguTuPV8YDxwnwpXRrGc2qITBRkSQJEqjSUUgEyBFIQA/BG5sLmwIYDQrY8tooRUpmEi1pWOVqhX1ySiYqNT0zNpkh3DaALqALb88nAdPR51DPNU0kIkWQxNJAZIjKpUHUwRg1mB3BJ5YEc94WyfqI8wTy3yepqTCtniRUBLdpVaIkRroZQDvtgl6UcnfK8tgOVgQxRTB5WXeQsRZHMhO4uSpHfqUbLcYAIuKuJYMjiiihomETkAOgCxLvY63F2L23sRdvHniwynpGy+pWpdJSIacKZJZFKodeqwUN2ieyRbTvcAXviryvi8NAiZqkTQTr2KtF1UsqnkJAw94fuKuLXDbi1sDXGHQjHIDJlsoj1drqZCTGfAq4uV2JtfVz5gYAKukitoqfLZKsQ00jOoEDGONtTuOwwJG9hd/UpwScHUgioKSNRYLBGPWdAufWTvjl/i6LMoIYKOujkSKAt1QYdk6tzZwSr27rE2uRjqLhKcPQ0jjk0EbfXGuALbExMTACl90gf6hT/AJwP3b4o/c1UIL1s211VIwO+zFmP+kfrxde6R/wNN+cf/rfAj7nfPVhrZaZ7DylBpP4ceohfpVnPrA8cANbPm053lh+PDUJ9QRsGmAzjGO2Z5NJ4SzJ7cB/hwZ4AmOH0x3Bjh9MANT3OX3Tn/NX/AHsWOjMc5+5y+6c/5q/72LHRmANHPc0Wlp5qh1ZliQuQtrkAXNr7Y53eqyaaR6w0+ahRN1kjp1TRh2bUFYnkCb7XBx0hW0qyxvFINSSKUYeKsLEfUccm8VcL1FDUtRvJphdtcbs5EUij4Lnu1AGx7wb+IuA9Mp42y6urqeaKqWN445IuqmUoW6wxkWY9kkGPkCSb/WxMcaZ4IUSGGF1lKamklUMFLsQNK6gCVVVXe25LW2sTa8NdIuYUQCwzloxyjl7ageAvuo9CkYAfPHo8jrKPNF2RT5LVfkZD2XJ8Eff03GLGg94zeoj30VcCVC+GuI9VJb0lTEfowN9H3EcufUdbDWRxKukR6owd9YbtaWJsVspBvz9WNPJs2fqcvkn/AMTl1X5DU7/eSAwh7ndlJ6o3PMqTgBuYpeIeK6SiQvUzolttN7uT4BFux+r141uPc9FJSSSsruoAEixOUkCMdOtWG4IJG+3fvjnuPOcmik65KWuqJA2sLUTIF1XvclF1Nv48+/ADw4zrlnyxoZXip56yI9VHO4Q7kEIST8IAqD6ThO0XB7ZW8FTVxVUsyMsyRU0d41KsGUSVJBQ7jdUDbd4wJcX8Uz5jUGeoIvbSqL8FF+Ko/Xc7nGPK+Ka2nAEFVPGo5KsjafYvb9WAHLRdIkktVHWyZRXKEiaINFd1KMysTYwrcgqLHUBzwy+GOK6WvQvSyhtPwkOzp+Mh3HfvyNjY4QOW9JWcRJDIagS9a5SOKSNDrtYE3ADW1EKLHchvDBCvE8VRWq7KuW5tC+h7n3mots0Mjr8EtawY3ttYk6bAMbpF4voKSB4qtusZ1sIIz74b8jcEGMX3DEjltcjC7yvIKvOxG9X/AFHLF3ihjOnXfcEBh2ib36xh3nSNzjTzPhaOlzJKWlPX19S5kEk4DrSxklgdJJ6yYKCSzX5AgXIIaWX8A0BB65PLJR2XmqWMjFrb/CNl58ltbAFFS5TWZOgIzKE5elhaqiYsgJ2VTGQTe9r3sNuzjHxT0j5ZVUc1MuYCJpV0NIKadwAdmAXQL3Fxz78Y844dip6uPLVL+Q5lHKvUliwgljAcSR6iSBextyuL+ACRzHLpsqrtE8MbvE1wsqaopF3AbTcalPP0HY7gjADdzlqKtyeHLaCtpnljEenrSYtZUdohXFwzEk29PPBJxRxNO8T0gyisnaSPQ2rSsRBFieuRnHp7jy5c8c6nLj5E9Q66dU6JGbWDDRKZNPiFPVg+FxjZyDjavo7CnqZFUckJ1J9CPdR9AwAXcEcVV+WNPl70TVIB1PTm5ZLgaraQw0sCpOxHf3m9vkfGVWtbHHllDURQMwEtNJqdFu3aZAVUwWF+TaeWwxRUfTDUCdZ5qWilkXbrOq0y8rbSg3GxI5Wth08Q8Tv/AEG9dENDvTLItjfQ0gA2Nt9Jbw7sAKfNOJs2Ob1NDDKJQ08gWCdYzGUuzBT1g2GjwIwS8B9M1OdFNWQpS2sivF/cjuAK/wDZr6bkeNhgD6TaVamKmzWA60mjWKoI5pUIgBDeBYWt+Lf74XGqDIJBE9TURtHAqEozgqJHItGqXtr7RDG2wVWJwB0rxPx0KedKWlppayqdOsCR7KEJsGaQggA+IBHiRcYHarpVqKOVFzPLZKeNzYSJIHH6hpa3MgNf0YV/R70pVGXWikHX03IITZkHfobw79J28LXJwz+LeL6DNMlrXRierRSUcWdJC3vfo3ba6kgi48cAV3ug61Jsuo5ImDxvLqVhyIMbWOEVllc8E0c0Rs8bh1PpU3H0YL4Vnqclp4I1eVlrnWNVUk2MIYqAPSzN9Jx6HDVHl41ZpJ1s/MUVO41DblNMNo/xVueRGAHRxFmqVMeS1cXwZKyL6OsjkUqfSD2T6RhgY5qi6RqhFiiRly+kMbvElLErt8J1UFpDe5dTdhbFl0N53mFZmIaarneCFGklDyNoN1KqCL6fhHV+icAdB44fTHadFm9PMxWGeGRhzCSKxHrAJtjixMAMLoQglevlWGoFP/V21yaVZtHWR3CauyrE27RBsL7XwZZrnmUB1WqTNij/AAaqWSfQ34ajrR2e/sp4bWwtOjrIYqypkin1aViLjSbG4dBzt4McMTzX0PhN7f8ALjnVO04Kd+B97lmKlkkbiaeOKHrckMNVQ1r1VFKQOrmfrALjUBz+CwuQy6TtY+mkr+KY0ROvi8ry2sLSrFIw62ml1HrVjkG40lrjkGVl5Xa995r6Hwm9v+XE819D4Te3/Liv45S99DZwEvYBM64OieBqvK5mqYF/vInAE8P46D4S8+0otz7gTgLw7/NfQ+E3t/y4nmvofCb2/wCXDxyl76DgJewCdF/HRyuoZmUvBKAsqrbVtfSy37xc7HY3PoIZ+a0CZjPUT5ZUU7xVlMEnQyaHSaMhoZiltQsQi8hbc73GKvzX0PhN7f8ALjzJ0ZUCgk9aABckybADmeWM+OU3fQcBL2NjzgeTZ9ULWgimljSC5AK2X4Mo8YmLSHbuffcYv+Keh7L6m707eSyH5OxjJ9MRO36JUYA/+F8k+dL/AOITFlS9HGXSIHjaR0PJllBB3tsQPEYm7bEDUu5rk+CKUUi8lTUX/EPR9XUs5i6h5hzWSFWdGHjcDsnxBsR6rE4W4CzEAHyObf8AB3+rmMMLMOj/ACyBQ0zvGpNgXlAF+dtxz2OPknAGVrF1zSMIrA9Z1o02JsDqtbckDGE2zAqItnZ9jPAyeaaguvBWZTwQxvSiIQags0rpGBGzFyrhjcgOzMCNxqYb7Ws+GMmpYKqNIpEzHMGa66LmlgPfM8hsZtPwtrD6bHFxQ9HmWzLrid3W9tSygi457gYlb0d5bCuuV3jW9tTygC/hcjGPGqe+Gy3/AAOBktfI18yz1aDimSeo/uyVVn52R4VUOLdw2vbuDDDJfLa2KaWbLauleCobreqqdTKrMN2jeNrlW+Fbl9d8K7/hfJPnS/8AiExb+a+h8Jvb/lxl22YG/cjk+AlFIvJU1LziqrOVqcyrJVrK5veadFGiGG4JbSoJNrXuxNzsNr3x8y7IanN6RWzhae0nbhMfYngDDny0lTsSjHlzubADGY8CZVAAZpWjvy1zAE+oWucfcu4DyucEwSNIBz0Sg29Ytth4xBhxWdbzsOCkva6X/IPcadGWYU51BjWQoLK6MSyqO4xEll9S6h6cL1hY2Oxw7vNfQ+E3t/y41q/o/wAshXVNI0YOwLygX9AuN8RTbdMq2RF0MrQSpmthM4ZXB/HUbZfJlNc7RRSArFUKurq7tq0unMpfw3ANthuLyg6P8smXVDI0ig2JSUGx8DYbHGz5r6Hwm9v+XBdt0yLZUXQJQSrmlgYh4frsvRioSuy6YgSrA4kSRb89I7ccg2IcDssBubWxQcb8HPQlJELPSzDVE7KVYbX0SIQCjgfQeY7wGBB0dZc7OqNIzRnS4EgupIvY7bbYlP0dZa5cI0jFG0uBIDpbwO2xxnxqn8l0McDJ2Ethx9BLK0NTHphPvivMJVB1RCKULpBFiVl0nfkCfHG55r6Hwm9v+XE819D4Te3/AC4j45S99DPAS9gBrOkzMXjMSSrBGea08aR8/wAJRqHLuIwHsb7nnh3ea+h8Jvb/AJcTzX0PhN7f8uHjlL30HAS9hXZTLUVSR0McSTHUeqJXtpc3a0lxZL7nVcDc7YamV8KRigmpoB5SI5AKgROE8pqBYiISN8GCEG5P3zcrEb+PNfQ+E3t/y4nmvofCb2/5cPHKXvoOAl7AVNlsTw1FRSRyUNZQspkh61mBUtpLxs3bR0b4QJItYg92AhMO0dF1D4Te3/LhJJi7SV0VVfd3y/Zpmp3xWxdQ86GP8dL+Qb95HhzYTPQx/jpfyDfvI8ObHmdt/wCKX8IdSg/uSYmJiY5BdJiYmJgCY084/wAPN+Tf/ScbmNTNxeCYDcmNv9JxNn3IRdyU58yCmp5GCTGbW7oiCPTbtGxLFr8ttgMP/IsrWlgjgRiyoCAWtc3JPd68JHIaqrpVdUo+sDMre+wO1it7FeVjvhwcG19TPTiWqVUdmOlQrLZRtuGJNyQT6rY9BtvG5EVF+m/n1t5anOoMKLa2ZRdL1CHousLMDEwsotpJYhbna+wvaxHM4WVDxI60U9G12STSyfgMJFYj8UgH6fWcNzpPgZ8vkVFZmLJsoJPwh3DAnTcEmqyqFghSqj12DDSWHWMdDX+sE+PgcZ2dURMpWpNyx5duqLqYqY3umXB5a9Al6Jfucn47/wCePPS39z2/KJ/mcZOiqMrQKrAhhI4IIsQQ24I7jidKkDPQFUVmbrF2UEnv7hijdPEr/wDL9lj/AGvwLngzIaWskSIvOsuhncjRoFm2AuCTsRzth7YSGS57X0yRpHRKTGCqu1PIXszFiNQI2ueXqw6KHX1adbp6zSNenlqtvbflfG3bONXo5Vyztnf8/ohQ4cKoiZid6XsudKoTOwKy7IovcKioN/SWYmwxh4ICrmyCiaR4dwSwsSmjtarAbauVwNwvfgi6ZqOSQ0vVxu9hJfSpNvgc7DbFTDl1TlOYR9SrSxzHSqj79TzQ9wded/p5EjHRp5UfQtZdMStciJyTL/xP2VpGYZ1W2SKg48IqvJzCvqXmdhFCrudIuRFGbBVUkDUbj6STh6DCa4iyepy+slmhi62GXVzQshVzdo3A3Fj6Rew9IxzNjuRHvRFs5Uy/ZarUVUavTqWHAnEtFSu0ERqHWaRNGpFBBPZIYh7W5G49O227VYd3/r68KLoy4feSqeonpgsViU1LZQ+tSugHfYA793jhvY17WSNJ/oW69fyTo8Sx58ugj818pyesl6piVlVtLNuGB5E+Lof/AFZsFfRJkMiK9XKzXmFlUk7i9y7eJJ5X7rnvx56ZaV5EpurR3sz30qTbZfAYO8mFqeEHYiNNv0RizVViuo2usmJ+Tl7NNMMKJOqdE5fJuYmJiY4J0SYmJiYAmJiYmAIMcupjqIY5dTHpf7Pf6nx+zl7S/wAvz+jfybOJ6SQyU76HKlCdKtsSDazAjmBi584eZfOP2UX8GJiY7z6eGRbvYir3RFOc2V7UsiqhPOHmXzj9lF/BiecPMvnH7KL+DExMQ4On9tuiEt/J6l1J5w8y+cfsov4MTzh5l84/ZRfwYmJhwdP7bdEG/k9S6k84eZfOP2UX8GJ5w8y+cfsov4MTEw4On9tuiDfyepdSecPMvnH7KL+DE84eZfOP2UX8GJiYcHTe23RBv5PUupPOHmXzj9lF/BiecPMvnH7KL+DExMODp/bbog38nqXU8px/mAvacC5ubRQ7nx+Bz2x684eZfOP2UX8GJiYcHT+23RBvpPUupPOHmXzj9lF/BiecPMvnH7KL+DExMODp/bbog38nqXUnnDzL5x+yi/gx8PSDmO3v425e9Q7d3xMTEw4On9tuiDfSepdT75w8y+cfsov4MTzh5l84/ZRfwYmJhwdP7bdEG/k9S6k84eZfOP2UX8GJ5w8y+cfsov4MTEw4On9tuiDfyepdSecPMvnH7KL+DE84eZfOP2UX8GJiYcHT+23RBv5PUupPOHmXzj9lF/BiecPMvnH7KL+DExMODp/bbog38nqXUnnDzL5x+yi/gxPOHmXzj9lF/BiYmHB0/tt0Qb+T1LqTzh5l84/ZRfwYnnDzL5x+yi/gxMTDg6f226IN/J6l1J5w8y+cfsov4MC6jH3ExtjhjjvgaifhLEHPc77luf/Z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8" name="AutoShape 12" descr="data:image/jpeg;base64,/9j/4AAQSkZJRgABAQAAAQABAAD/2wCEAAkGBxQTEhQUEhQVFhUXGSEYGRgXGBwfHhweIBsfHx4bIBgdHCghHB4lIBwcITIkJSorLy4uIB8zODMvNygtLisBCgoKDg0OGxAQGjckICY3NTgzNTc3Ny00Mi8uKzQ2LC0wNDY4LCwtNS8vNC8vNSwsLCwsLy40Ly4tLCwtNDUsLP/AABEIAMcA/QMBIgACEQEDEQH/xAAcAAACAgMBAQAAAAAAAAAAAAAGBwAFAwQIAgH/xABVEAACAQIEAgUFCQwIAwYHAAABAgMEEQAFEiEGMQcTIkFRFBdhcZIIIzJSU1SBkdM1QmJyc3SCoaOz0uIVJCUzNLGywRZEk0NjlOHw8VVkg6LCw9H/xAAaAQEAAgMBAAAAAAAAAAAAAAAAAgQBAwUG/8QANhEAAQMCAwYFBAEBCQAAAAAAAAECAwQREiGRBRMUMUFhFVFSU4EiMnHBofAGMzRCQ0RisdH/2gAMAwEAAhEDEQA/AFNwzw9LXStFCyKyoXJcsBYMB96p37Q/Xgm809Z8rTe3J9nidDH+Ol/IN+8jw5sed2ntOennwMtaydDp0tLHJHicJnzT1nytN7cn2eJ5p6z5Wm9qT7PDmwluNquobNZoY6lolJW2qVkRfelJJN7Ac8a6LaFXUvVqORLJfkSnpoYmotlX5PfmnrPlab2pPs8TzT1nytN7cn2eCroyy+pXrJpqgTxONKESOwurkNs4HeCL9+PvS9VvHSxGN3QmYC6sQbaH2uMZ4+qWpSBHovexjh4t1vFauoKeaes+Vpvbk+zxPNPWfK03tyfZ4Z/CEhaipmYkkxKSSbkm3MnCx42zqolzFqY1Bp4lYIO0yqAQO02nne97nlfuGM01bWTyujRyJhvdbeRiWCGNiOsufc+eaes+Vpvbk+zxPNPWfK03tSfZ4auQU8scCRzusjoNOtb9oDkTf763Pnfn34XvSbmMkWYUwWV0TQhYByF/vGuSAbcsQp9oVc0yxI5OudvIlJTQsZjVF1KzzT1nytN7Un2eJ5p6z5Wm9uT7PG9W50ZM8iEM7NCzxiySEoeyL7A254adUew/4p/ywqNo1kOC6p9SX5cuwipoZMVk5dxPeaes+Vpvak+yxPNPWfK03tyfZ4ocqnqp9Vq0x6SotJPICxa9goFy3L/LDr4RoJoKWOOofXKpbU2ote7EjtHc7EY31tXVUqZyIq+ViEEMUq/aqfIsvNPWfK03tyfZ4nmnrPlab2pPs8bnSxmVWk4CPLHT2CjSSoZram5WLWDAeG3jfGpwpm1VSZhFTSTdakhVWUOXUawCCL/BIuL/AE+jGxk1a6Deo9t7XtbohBWQJJgVq+R8809Z8rTe3J9nieais+Vpvbk+zw5sLrpA4qNNXUaqezEeslHiH7NvWF1H6RijTbSrah+Bqpey9PJP6QsS0sEbcSg95qKz5Wm9uT7PE809Z8rTe3J9ni/qeLh/TcaBrwhfJ79xZ7NcfphF+jDHwn2lWw4cVvqS/IR0sEl7dFEz5p6z5Wm9qT7PE809Z8rTe1J9nj7x9VznNHijqGiU6ALysiL2Bckg2A9OCfozy6pUvNLUCeJ1KoRI7DUr2JAYDwIvi1LVVUcCTLImaItrefQ0shidIrEauoL+aes+Vpvbk+zxPNPWfK03tyfZ4YHSKs3kMpgcIVs7NqYHSu5ClRzJt4bXwvOGON3WmqaaeRiWikMMhY6g+k9kte+55HuO3eLRp6qtnhWRjkyW1rfyZkhgjfhVFPfmnrPlab25Ps8TzT1nytN7cn2eCfofq5JKecyO7kSAAuxNuyPE4s+OKKeSSh6iR1InsyqSBptqLsQeShSN+er69b9oVTKhYXPTLrbtcklNEseNEXXuAvmnrPlab25Ps8TzT1nytN7Un2eG9mE5SKR1GoqjMB4kAkDCa4Sq6ytq9flmmVDrVJGbS/ioQbAW5gdx9eM0tdVzsc/EiI3sJaeGNyNsqqpn809Z8rTe3J9nieaes+Vpvbk+zw5VvYX2Pf8A++PuKXjdV5pob+AhEyOies+Vpvbk+zwBocdRDHLqY7OyK6Wpx7zpb+blGsgZFhw9Q86GP8dL+Qb95HhzYQfR7nYpKl5DFJLeIppjFyLuhv6uzb6Rhg+clfmVV7IxR2rQzzVGKNt0shYo542R2cod4TWfUKT5+0UoujsgYXI/7Fe8b4KvOSvzKq9kY0W4wpjL15y2cy3v1nVjVcCw39W2NNFS1VO5zt2ubVROXNevMnPLDKiJi5LcOciylKWBIIyxRNVtVr9pi3MAeOA7po/wcP5Yf6Hxm85K/Mqr2RjVzDjeCdQs2XVEig3AZAQDyv8ArOIU9JVx1CTPjVc7ryJSzQujVjXBXwZ/gKX8iv8AlhddLNdSvK0fVSLVRkAyWUKykX33JbY7Gwtggp+kKNFVEoalVUWChBYDwAxp1PGNK8wkky2ZpbWBaME2U9wPgTz9IxupaaoiqFmdGvW1lROvXMhLLG+NGI5Ag6MGlOXxddfmQl+ej73n3c7ei2A7pWjDZlSqwuCiAjxBla+CE9JKj/k6r2RjRreMKaVxJLls7uoADNGCQAbix9ZJxmCGpZUunWJc75JbqYkkidEkaP5WKJ8rjps8ghhBCK8dgSSd1BO59Jw4Kv4D/in/ACwvJOMKZpRM2WzmUEESGMarjYb+jG63SOpFjRVVj+CMQq6aqnwLu1u1EReWa+fMlDLDHi+pM1Fhw7VUkZY1STMwKNG0RF1Kkk3DGxB7P1Hlh5cL8QpXRtLHG6KG09u25tc2sTsLjAJ/TlB/8Ik/6S4sKXpBggVY46GeNbkKoUAXO5sPHvxY2hDLUpdInYu6pZP5NVM9kS5vSxg6bf7qm/Hf/JcCmQEZXXoauMMpW4cXNgw2kUd9twR6+8YK8448pJAvlVBKwBOnrFWwJ52vjDU8cUVS0WqhmkMJ1IAFOnu5A/B5bHa4GJ0yVEcCQOiVUzvy68rZmJVjdIsiPS+VhnhxbVcWte/dbxwh6ijkzOevqU5RqZBtzAICLbx0KT6x6cHEvSrCp0tTTg+B0g/UTjxRcbQRF2iy6oTrDdtMYAY+O23ecVqKCqpcTkiXEtrcvPPU2zyRS2RX5C5XIpFo1rQSF63QLc9hfXfuGoafWMPvh/MhU00Mwt20BNu5uTD6GBH0YBjxjTdQKc5dUGEWshQW2Oofr3xuRdISKoVaCpVRsAEAA9QHLGyvjqqpqIsS3RVty5L0I07ool+/K38gf0gvEubsZ1Z4ho1qpsSNA2BuN/pwX9H/ABPTNooqWKosNTapNHZFyxuQfE2G3eMaFbxRRyuXlyuV3PNmjBJsLDf1Y95dxfSwEtDlk0ZIsSkYBI8MTlilkp2xLE66Iic0tdE58yLHsbKr0ellULuN/wDAVX5Jv8sKPJOEDV5fJPDczRysNPx0CIbAfGBJI8b28MG1T0jQyBonoqhgy9pCoN15br4Y1aTpGpKYGOOjkhF9RUBV3IG5F+dgP1Y10kdZTRK1ka3vfpa3lzJTOglfdXZWM/QqP6vUflR/pGGLhXUPSRRwvK0dNMvWtrcApbVaxa19ie/079+Nzzt0/wAhN9a//wBxVrKKqmmdIka5/jyNsE8UbEaruQwpXspNibAmw5n0C/fjn7Pa6CSrSTLo5YiSCF2v1l9tCqTbu2vhhnpUhChzTThTsG7Nj9N7dxxW0fH9BA7NHQsjknUQE1XJ33Jv9GLGz4KilxOWJVVe6W+TXUyRy2RHogz4C2ldXwrC/rtv+vGTC/bpSiABNLUAN8E2Fj6j34y+clfmVV7Ixz12ZV+3/wBFni4fUHYxy6mHQOklfmVV7Iwl0x3Ni0ssGPeNte37KFdKyTDhW/MafucvunP+av8AvYsdGY5z9zl905/zV/3sWOjMd055MTExMATExMama5lHTxPNMwSNBdmP6gBzJJsABuSQBgDHnWapTR63uxJCRou7SOfgoo72P1AAkkAEjRoYfJ45autdetK6pWFykSDcRJtfQvMm12a7G2wFahkVJs0q421xQu8NPfeGMLqI8OucDtHu2UciWoqbNTndREaWaRaAQkVcZW2pmO0BJBFyPhFCbL3jUMAE2SRSVNQ9XJJqpx2aONdl02s05+OzG4U9ybj4eCbHxVAAAAAGwA7sfcATExR8S8XUdAAaqdUJ3Cbs59IRQWt6bWxQZF0q0dXI6RJUBI1LyTOiLGigfCZjJcX5AWufDngAtzzOIqSB56hwkaC5Pj4ADvJOwGB7hfKpZ5v6RrlKyspFPAeVNEfR8s4+E3MDs7DbFbkNO+bVC19QrLRQteigb79h/wAy6+PxAeXMeLWHSbxocrp45kRJWaYRlGax0lGYkEXsbhe7vwAqumni6DMRTQU3WNLHNIjxFDfVcItrXDaiDaxJ33AO2Gn0W8FrltIFYA1EtmmYePcgPgt7eklj34COhHgwvI2a1KWLsxgQ+knVL+sqv0nwOHVgDBWUUco0yxpIvg6hh9RGKd+D6Uf3SyQeHk80sQ9iNwp+kYv8L3pZ4s6hIqKCUJU1bLHr1W6mNm0mUn73wB2++N+zgAG6R+k2opZWoaGZiITpkqH0vIz8yoNrALfTe17g+FyU9GVFHXUnWTCqVyB775VWaye9usISO997R6h49+NOXoaoJNElNWSBibqxaOVXZTudNhq7XMXI7sF+U0WbwalknpKpdghdTCQB4rHGw/8AbAHugzSWjqEo6yRpllBNLUEAM5XcwSWAXrQN1bYOPAjfJT9IeXMxRqpYnHNZ1aIj1iRVxp59lldUoFnpKCVVbWF8omVgRyKSCEFG8CLYGJuJnobJmMM0tKTYrVxq8sV7DszrqiqUv3FhIPBrYAaVHVxS9uJ45Li2pGVtvWDyxX1/CtJNP5RNAkkvVmG7C40HmNJ2vYkX52JGKGn4JyetjSenhi0ndZKZmjt/0yLEd4I2x8bgGaO5pM1rovBZWEyD1K4G304AW3GPQjOtQv8AR1mgkblI1jD37sd2TwIBbuIJ3O3xn0OwUuWGWKUmeAGSV3vaRdPwFQbLva3rNzysctS5/B8CehqwPlY2ic+x2f14peLKvNKyllpKmjioomAMtW9SpjVFcMdgL72Atfv3wBjgo4zmWWUbDVBS5eKmKM8nl+DqI5MdtQ2538cc/wBdVNLI8rm7yMXY+JY3J+s4eslKlfDTTZNVdZXZYoiBcBDMgUDk3IHcC+xuwPO+BDP+E6/MJl05QaWoJPWyIdML3++0tspvc3VjfwJwBbcDcQdVkE800azNRVAamD7hHYAIbd+hpGa3p7trN/o+rHmy2kklYu7RKWZjck+JOFTmtNldJRpktRWOkpbrppoVDIJeQWQc9I22Fj2QSRfDb4KpkioaaOKVJkjjVBJGQVaw5ixOALvHD6Y7gxw+mADzoZpKuSukFFUJTyCBizPGHDJ1kYK2PK5Km48PTh8U9LnC21VFA/rglB+tZQP1YSvQEsxzGXqGjVhTMT1iMwI62LYaXUqb27W/I7b3D5bMq2O/WUSyD/5adWJHjpmWID1BjgCuq84zWIv/AGdFOq2s0VSELCwJIR17rkWJF7bd2ByPpsphJ1M1HWxy30lNClgfAqWDX9FsHNFxFG4kMiTU4jGpzUxmNQPyp97b9FjimpekDK5apYoZRLUOerBjhdie+3WBLaRuSb2AuT34A2ch4+o6tpVjaRTCpaXrY3QRgc9bMNKkWOxN9j4HFV/SCVI/pKr1JQQEPTIyntG4Aq3S17C90BGwu1rkW1aChizKeVYEC5asxkmcf87Pe5F/voUI3PJiABcC+PvTRxVFSUhpXjZjVRSIhW1kKhQCQe67d3hgAF46zvMKrO5KOgqH6uREiVUe8ZR4ld3I3Xk7EsBew2w6eFOHoqCljpoR2UG7Hm7H4Tn0k/ULDkBhacF9GlRBlczRuIcwqUtrYG8cZIPVX5ozD4TAXBsLXW+B/POCM7y+nNRHXyOsa6pEinl7IG5IVrBlA3PL1YA6CxMcvVHSLnlIypPNIpKhws0SdpWFwblL2PoPMEcwcWVJ07ZgttcdM477o4P1h7D6sALziCueepnlkJZ3kYkk37+XqA2A7gBg6oZ4YcvyhZwVpJ6iVqsIN5OrkUJrI3KqD8EdwNt7EXHDUeV1NPPmFVlohjhdVXq55X66U79WsJNu9e+2++wNvHEHSY0EvklRlNGIYwP6swBKagGA1AaFaxB2TY+kWwAcdMmfNR0dFUUciqy1CmMKRpeMxPcaRsyEafRuO+2Flw/lbcQ5xJO8fVw9l5wGJsoUKEDWG76foGo92MvFfCq1sNJVZSZZIJH6jyZmLeTSHfSLk6EO7G5sLg3s2zu6POHIaGiiigZZNQ6x5VsRIzD4QI+9tYL6APScAEUEKoqoihVUBVUCwAAsAB3ADHvExMAfHvY2tfuvyvjmrj/o7zhp5amZBVFzctAS1h3KIzZwALAAA2tzx0dmFdHBG0k0iRxrzZyAB9JwK0XFk9eCcrhUwg28qqdSxkjn1cQGuS243KC4tfAHOlFV1FIYGq6YyQDXGkVQhCkalaQJftI92B1ruD4i4x0ivC00QBoa6oiBsRFP/WI7eHvh6xfof/z+cccJ+W5c8EpEs6oXjkKhT1oFxYD4Kn4Nt9udyL4w9H3H1NmEaJGzLOq2aNh2uyBd9rjTc2vfwHMjAGLMs4zelikllp6KdIlLsYZZEYqoubIytY2HK5x4yPi6rzCATU1BCYHuAZ6m17EqQY1hba48d8XnF/EQpY1VE66pnJSCnHORrb38I1G7MdgPXjX4A4XNDQJTSMGa5dtBICljfSpvqsOV+Z57YAG14AqCxaNKKiLc/JXq/wDKOWBfrXBNwbwxJRCTra2pqi9v75iVW1/gKzMVvffc8h4YruL8uWjp5quOqzCLqxqIjlM43Nr9VUMy2F7mxXYejADwj05EOyZgNcfJJY4wr8+ciayu4sezyPj3APTFbxHkkVbTSU0+rq5LatJsdmDAg+tRijyTpLyyqkWKKpXrGICq6ulydgAWUKSTsADc4LsAITNOEf8Ah+voq2KVnpWl6qQvYMoYEEHTYMNOphsN19WKbpK4jzKlrZaWWrnMAYMgVghaJtwOsUajtdSTfcHDL90B9yT+WT/fC840g/pDI6LMV3mph5NOe8gHSCT430n/AOocAMzo0yzKBD/UhTtLJGOuXrOtcAgakOsBtF9vgqDa9savDtGmW55NSxLop62ETRKCdIkjJ1qoPo1NbuFhyAspug6nibNY3mkROrVmQOwGtyNIUX5ntFrD4uHF0vIYUo8xX4VFUKz2+SkIVx9J0j6TgBg44fTHb0bhgCDcEXBHeDjiFMANT3OX3Tn/ADV/3sWOjMcj9HfDM2YVMkVPP1EiRNIGuwvZkXTddxcsDffljbkzXOqSq8lM9YJ72Eet31X5FVJIYHxGADf3SlY+ujiDER6XcqDsWuACR3kC9vC58TgK4LV0y7Mp0VrgwRs6DtdU7P1yK9jp1AJc+FsGfDlbmU2YGkzjqnigiNRMs8EL2jUA9lwm+7KCQTbfvGNHjLj2vplpWppI6WKaPrYqaKKM9XCTaJmZlILOATYWAt6dgGJmvSBQ0GX0ctLoaF2VEiX4QjH95Zb7Mnff77Yne+Afou4Z/pLMajNJ1bqFmaSJX+/csWA/FjBB8L6RvYjFcaGDO6U1jdVS1FM4Fa6iyPCQT1uj5TskAffHbws+OGIIUpKdaZdEPVKY1PMKQGF/Fje5PeScAaBz2qj/AL7L5SPjU0scqjfwcxufHZDjwOOaIbTSNTk91VFJDz7ryoqn6CcEuPjKCLEXHgcADHEeSUOb0/Vs8co5xyxOrMhPerAnblccj9WNXhno2oqSlkp9HWGZCk0r/CcHmAR8BfADlYG5IvixzHgfL5zeSkh1E31ouhr+OtNLX9N8VlR0dpyirsxiTkY0qnKkd4s9yL8rg4AW+X1sEeXZdMo/qtPmrGTv0DUxjZvxUKm/q8cBHShk9RDX1EsykxzytJFKN0dGJZdLjY2Ujbu9VsFmU8cxxzHLqvL0p8ultGYCrLIhJ2md2szte1zsRYEbrvt5/wAL5TSs9NNmtWsSPc0gDEhuYsNGnkdm09/PfAFLwdmUtLkGZSpIY+sljhiI56jbrdPp6s8xuLX7sPPo5+5dDf5un+kYBcvXMZ0EeXUMVLl8KFVp65N6gk3OpSCR373sSTdjfsmfAfEAnSSmamNJNSaY5ILghAVumlhzUgbf788AFWPL3sbWv3X5Xx6xMAJ3jrgWtlk8rraumqIIrs0EpkgiVbH4JRmIPLcm52uTywR8EcaCaSKlkpzQFYh1UEquGlA297ZlUaFAHizb8gp1ZVvmmYNf/A0EmnT3T1I3N/FIrjb43iNsWvGdBS1cEkUrgPEUYOh98p3Yjq5djdLHe+2wOAKOLPZ6TN5kzFiKeq0pRuD70ukm8bDukbULk8yAL2tYYk4TgyyonNFncdCTbXDKkbMB8JR23BYWO3ZJ9Jxv8Wyy1+R1EdQ6xVNJJoqLpdWeMixB0XVZFZXDqBzIJ06sBvSDTS5hBkXVp1lXPAyG1tTadFmJ8PhtvsO0cATifjSKE9XlUs1TWTdiWucMZSC391CCBoBPIIAANNrncMLo9iqqGF6nO67T1oRY455vgaQTuWNusYcwtztcknlp5FwdT5BQzV04SarSMnUfgqx2WOO4uLsQuq1zc8gbYEK1a/iV4nMa0tJCDqkYkpf79he2s2FrDYW3IvgDV4k6Wapqqthj6uejlZokjdbgoRoujLZu1zFyefLGjwl0O11XZ5h5LEe+Qdsj0RbH2iv04aPA2S0UH3KpvKGB0tXTbJcGzaHsS/ftEoU2sXHPB7lUhIkDS9Y6vpfsaAraVOlV3OmxDC7Me1z7gAOcH9G9BQWaKPrZR/20tmYEfFFtKW3HZAPiTgxwOtVtBmKxH+6q0Zk59maIDUB4B47NbxjY76jgiwAtPdBNbKvXOn+TH/bFNwJQJHVV2VSj+r1sC1MQ25OgDhfSNVh+Sxce6EH9lD8un+l8UOa1gFDkmcR7ml0QzkD7wjq5PqYMo/HwAmq7IpY6xqMreYS9SB8ZtWlbeg7EegjHWFRw0rZYaAsWHk/UajubhLB/XcBsKrpwoXo6ymzWl0hn7BbSrASBToezAgkpy220DBV0SdJQzBfJ6jarRb6tgJVHNgAAFYd6/SNrhQLnokzY1GWQB/7yC9PIDzDR7AH06NJ+nHKCY6c4Q/qmdZjR8kqAtbEPSdpPrY8vBccxpgBj9BDzjMJjTJE7+TtdZXZBp62K9mVH7V7d1ueHqeIKhP7/AC6cW++geKZR6hqWQ+xhL+5y+6c/5q/72LHRmAFrmFR5VWtNKDTUT0j0QapHVO8kzi4jiezG1lFyByPhhX8bZczRxQ1kc8NdSxCnjKxl4amNCer0ONw1m52IPfY7BydInRzFmhR3lkjljQqhFim5vdkIud/AjC3zLivM4MqjaGoKyUkz0VUNKPup97fU6k2t2L95tgDTyXhGSHKqiCaWGnqswaMxw1D9WTHC2ocxs7M1grW7u/bD74fpWipaeJhZo4UQj0qgB3HqwqejWXKa6O1WVnr5xaUVLM7GxNhGzqANhqsm45XNhgw4CTyWorcuu/Vwsk1PrYtaGRfgKSb6UdWXfxwAa4mJiYAmJiYmAA/payiOoyuq6xQTFGZkbvVkF9j6QCD6CcJXpDg8sy+gzRd2KeTVJ79aXCubfGs2/pQd+Hz0iG2V135vJ/oOFH0X5YZaerymoIC1dOlXASNrso7Xp0sE2/AbABR0ZdIK1BpqCkpJSkUSrJNJIBoCrbUQAblmFgLjn4Da6zP+q57TS8o66Fqd/DrIu2jE+JXsD6cJfg3pDqMnElMKaE2kPWagwk1DslS4a1hYi1vHDm6Q45Z8pjq+r6uopjFWqhN9DJZnUtYXspb6RgA9xXcR5h5PSVE45xRPIPWqkgfWMbOX1izRRyobpIiup9DAEfqOKTpHUnK663zdz9SknAHro+yrybLqWM319WHcncl37bkk7ntMcVHFUapmVJqSPqaxJKSfcan1JqjDJbtAaCobu1sO8XM6X4CW+KP8sJ/pKrFkz7K4hBIs0U0R6240yRF1Y2tvZSHG9vv9txgC1yyIyEpLua2knpJz8eakdohIbcmdC5/RHhit6O5BFQvm862WCkWnp1PxYx74edryTXUHY2Hpxc5XGyVdOkgsy5rWEb37L080o+sSKfpxT5ll4qqhMvWotlWX06eWEEAGSMtdGcb37AJsdrN32wBQU9KczYZxnZWGjjUJHGuodcRc6VUktYtflueQ2BIZNJw61ckb1ytBTLYxUCWVAgHZ6+w7Tcj1YIVbAEHfGtwlRR5mUr5orQxSFaCHcLHGnZEhQWGtmF976QiW5XN7xbxXHRUwqTG08F9LtCVbSDsGsSAVJ258yPHAAdxl0immefLTRyJLJGY6ZoXBVg4KxMBZSu9hYXsQQL2wdcG5VJTUcMU8jSzBbyOzMxLHmNTEkgbKPQBsOWE10O5RBU5vPPEXampgWgDixXrCdAtc/BGv6QDh/wCAF50g5tJDmOVowQxyTL1RFw6ydakclzexUxTGwtzB9GGHhE57mMOYcS0aRJKr08xjk12sTA7PqWxO3ZPO2wGHtgBY+6GP9lr+cJ/pfAt0LSrW5dX5XIeYLpfuDi1wPwXVW9bYJvdEn+y4/wA5T/RJhX9BgnGaxNAhZNLCY9wjI5k/jBSB3kYAaeSUJzXh400otPErQbn4MsJslz6QFufScJPo2qGgzaiJup69YyDsRrPVkEd3wiMPzol7P9KR/EzGaw9B02/ywp+mHJzl+bLVRLZJWFQnh1isC49qzfpjADM6TX8lzDKa8WCiU00p/Ak5X9ABkb145qAsSMdQ8frFmmRyy05DjqxPGRuQY+0y2+NYOlu445dTADU9zl905/zV/wB7FjozHOfucvunP+av+9ix0ZgCYQHDqCbM82oZhaCvlqI0Y8hNC5dSPSobV69OH/hO1mUFcvrKyEXmps0nrF3tcRy6XUnwKKSR32wAL9CeURwVtXUVjpF5CpQhyBpdiyE/QFZfSWGGlxJIIcxy2uXZJr0chIIJWUa4bg7i0i9/jhadKeV0yZjR5k4ZqKqCyyBFB1FVB02JA98XRzPxz3Ya3F0QzDKZHpy13iWogI2bUtpE9RJAX6TgAtxMV3DuaCqpYKheUsavbwJG4+g3H0YscATExMTAA30kfcqu/IP/AKcLupIp6LIs1j5U6xwTkfJOuhifxW1ADxbDE6ST/ZVd+Qf/ACwDdE/D/lXD80EjllqGkCBtxHawWw7rOuv1nAA50v5HDSZtT1sqM9LOQ8ioAdTpbUu9hZxoPPe7+GHHw3xBTZnS9ZCdSOCkiN8JSR2kYeNj6j3YBDQNm3DvVMt6qmBTSd2E0F10n8J029b4qvc0MmiuGo9YTHdfwQHsR9JIP0YAOuiqZlpHpJCTJRTPTEnmVVrxt6ijAD1Y3ekCUeTxwH/mqiKnI8VdwZB/01fFfCPJc9cckzCnDjfnNBsQB+TYH6MZ+lFXWjWojBLUk0dTYfFRrP8ARoZr+i+ACTNhL1MnUMiyhboZBdLjcBgCDpPIkG4BvhZ8G5UK/MY801yFY1kSSCSTX1FQDpKIfkyrFxbkbeNg0oZVkQMjAq6hlYbggi4I+g3woejWmMlVnFGlTIq9Yj9dToISCCwdQjJ2DcBTYfemx3wBsZrngp51qSAdElfMqnmzo6UkQFvjMSPUfRj7Hw0SlLk7yMrVCPW5hIhGtjcALcqRYyEC9txGPE4xPw6r5/RUylnhoabrnMhuzOZGbUzWALM7I58bHBpnfBZnrPLI6ypp5erEXvRTTpBJtZlN9yTvfAG1nVWuV5frghMkdMijqw1j1YIUtqINyq9o352O+EjR8IV9dVTy0KT0dDUsWYzHQulxdx1Yb3xbltNha1tx3OKvrRl8RNbVy1Zk7EcPVRa5SfvEjjQFz3b7b740jw5VZkdeZs0NN97Qwva4/wC/lWxc/grsLDfngDT6OP6PpamahopOtZUQOyjVcrqZ3aQDTzkVLA7EWtscXHSbxD5JQzGKpjgqdOqHUU1NpZdQVHvquLjkeeCClpKeki0xrFBEvgFRR6TyH0nCu6aojXzZdQU4jd5nZxJe5RQLNuPvbXY9/YFsAV/QPlklTVVWaVG7MSimwALuQ0jADlYWH6Rw78VvDmSx0dNFTQjsRra/ex5lj6WNyfXiywAq/dGn+zIfzpP3UuLzoZy2CLKqd4VsZl1yMebPcg3PgCCAO4ekkmi90d9zYfzpf3UuLXoKm1ZPAPivIv7Rm/8AywBscBjRX5zH4VKSf9SO/wDtjH00cOeWZbIUF5af35PEgDtr9K3Nu8hcZ+HI9GdZqPlI6aT6kdf9sGhF+eAOcugDiBo600TG8NSrdg8g6qWv6LqrKfHs+AwrUwy4Mo/oviWGO1ozODEf+7luq+zqKk/gnC1TADT9zl905/zV/wB7FjozHOfucvunP+av+9ix0ZgCYTPRpxF/a2Z5dL2opp53QH4wkbWvqZN/0fScObCF6OeHXn4grqkPoSlqZSbDdi7yKF9AtqJPqHfcAX78OtVZPWZawLT0ErLCTYlgvvkJ/SjfRi26Bs1M+VIrc4JGhv4jZx9QfT9GLXhkFc2zde5vJpB9MTKf1pgcy7N4MlzOqpqg9VTVjCpgksdKs11kRiPgjUNu4AC9r4AIOjkdQa2g2ApagmMAcoZvfY/1lx9GDPAZXuIc3pJ1N4q2FqdiCNOtPfYmv36l6xRa/dgzwBMTExMADPSZ9yq78g3+WFf7nTiR9ctAVLIQZ1YfeHsqwP4Ldm1uRv8AG2Z/Sb9yq78i2A33OlFCKGaVN5mlKSE9wUAqo9Fmv6yfDABD0croqM3j8K5pP+oqthZZ0TkXEImUWppzqNuXVSH3xeX3jjUAPip44Z3CN1zfOk7r0zj9KE3P1i2K7p34b8py8zILyUp6wePVnaQeoCz/AKGALXpJ7EFPXR7mjnSe673iY6JQPQUa/wBGCyqderYsNaaSSAL6ltuLd9x3d+E30FZnJW0dZl9QS8KIFUnmqyBlKX8Ba48N/RZi9HFa0lBCsn97Bqppd79uFjGbn0hQfpwAuf8AimXKI5Y4W66gmjaTL6mxdY2IJELnwDXFjuNr8yFIuhKjneCevqyWmrHU6iACUjGlTYAAXJa1hyAOKnLaRstqa6nmlSlpZpWkhaZDJA4a1kKaAgtuD76jbC6sLEE3BefXlrzJVU8tNEsLJJCAsEfvbK6KSzaQOrViNRtq7r4A+8De+ZlnM9gR10cAb8lHZl9FiRi4zzi2GJWWArU1OsRJTxOpcym9lax97ACszM1tIVjgX4oSWjy6TyNnLS1HlFW0K+/pDO7s7oh3VgAEDEbBWO1iRhyI0dJTNV5ZNTSU6dp1mVi8ZfQrHro1aWMNpQsHRuQNwo2AKuGOGmjdqqscT1sgszgdiJfkoVPwUHjzY3J54w570iUFKZ0mmtLBbVEFOtrgEBL2DXBHI7d9sBGYceRZofI1pKuSRJAweimGkEXAYTMq2UgndlGMtXwJlCuHzKaRJmsWFRV6idrANJZbmwtYHkNjbAA1x70kzVcr0+XMainqYApiMLa0c6gwWwDFrBT98N8E3Qt0cTUTmsq+xKyFEi2JUEglmPcxtaw5Am++ws4zQRHTQ5vQ0UO10g8l1ttzaWRmLH0kYJuCJdUc7Coepj69likdlYlVRFazKApHWLIdhbfABHiYmJgBU+6OP9mwfnS/upcY/c5ZgrUM8N+1HNqI/BdRb9aNj17o8/2fB+cj93JgV9zbUkVdVH3NCGPrVwB/rOAGhSNpz+dfj0Eb+zM6/wC+DLAVULp4hib4+Xunszq3++DXACm90Fw8ZKaKtiuJKZrMRz0MRY353V7W8NTHHPKnnjtbMqFJ4ZIZRdJEKMPQwsfUd8cUJgBqe5y+6c/5q/72LHRmOc/c5fdOf81f97FjozAEwj+ijNtGfZnATtPJKw/GjmYj/wC1n+rDwxytluZ+T8RGbuFc6sfwXlZGPsscAP6i7OdVI+PRwv7Msq/7jFD078N+U5eZ0F5KU9Z6TGdpB9As/wCicEMwtnUR+PQyD2J4yP8AWcEs0QZSrAFWBBB5EHYjACe4fppDwxBOO1JSuauLUTsIZ2JF/AoHHqOG/SVCyIkiG6OoZT4gi4P1HAH0ZR9R5blMu/k0hMd/v6ea7L6zctq8C1sW/RrIRRmmckvRyvSsT3iNvez9MZQ4AKsTExMAC/Sf9ya78i2FZ7m3NLT1VMT8NFlUelDpb6SHX6sNLpRP9k1v5E/7Y556HsxMOb0hvYOxiPp1qVA9oqfowB0Flw053WD5Skgf6nlXBXLGGUqwBUixB5EHYjAiQRn4P3r5cR9KVA/2kwYYAUHRFlf9H5rmdCfipJGT99GGOk379pFB9N/DBnkg8nzStg5JUIlZGPwv7qb6brG36WMXFVH1NfQ167DV5JOQOaS7Rk+hZdI/S9GPvEVXH5ZTzo6jyMuKpybRpE8ZujPyMmoRMEG/ImwIuAKdIFZm8mbxUuXM0a9SGLbGMqzHU8gZSosRpAsTttfVbBI3EtNBSSQxzwVdXFE79WoRetkRSzFY17OxUkhbkaTzIOK6pzGozyhqhQF6VOs6uOVwNNQmmzg9ksguTuPV8YDxwnwpXRrGc2qITBRkSQJEqjSUUgEyBFIQA/BG5sLmwIYDQrY8tooRUpmEi1pWOVqhX1ySiYqNT0zNpkh3DaALqALb88nAdPR51DPNU0kIkWQxNJAZIjKpUHUwRg1mB3BJ5YEc94WyfqI8wTy3yepqTCtniRUBLdpVaIkRroZQDvtgl6UcnfK8tgOVgQxRTB5WXeQsRZHMhO4uSpHfqUbLcYAIuKuJYMjiiihomETkAOgCxLvY63F2L23sRdvHniwynpGy+pWpdJSIacKZJZFKodeqwUN2ieyRbTvcAXviryvi8NAiZqkTQTr2KtF1UsqnkJAw94fuKuLXDbi1sDXGHQjHIDJlsoj1drqZCTGfAq4uV2JtfVz5gYAKukitoqfLZKsQ00jOoEDGONtTuOwwJG9hd/UpwScHUgioKSNRYLBGPWdAufWTvjl/i6LMoIYKOujkSKAt1QYdk6tzZwSr27rE2uRjqLhKcPQ0jjk0EbfXGuALbExMTACl90gf6hT/AJwP3b4o/c1UIL1s211VIwO+zFmP+kfrxde6R/wNN+cf/rfAj7nfPVhrZaZ7DylBpP4ceohfpVnPrA8cANbPm053lh+PDUJ9QRsGmAzjGO2Z5NJ4SzJ7cB/hwZ4AmOH0x3Bjh9MANT3OX3Tn/NX/AHsWOjMc5+5y+6c/5q/72LHRmANHPc0Wlp5qh1ZliQuQtrkAXNr7Y53eqyaaR6w0+ahRN1kjp1TRh2bUFYnkCb7XBx0hW0qyxvFINSSKUYeKsLEfUccm8VcL1FDUtRvJphdtcbs5EUij4Lnu1AGx7wb+IuA9Mp42y6urqeaKqWN445IuqmUoW6wxkWY9kkGPkCSb/WxMcaZ4IUSGGF1lKamklUMFLsQNK6gCVVVXe25LW2sTa8NdIuYUQCwzloxyjl7ageAvuo9CkYAfPHo8jrKPNF2RT5LVfkZD2XJ8Eff03GLGg94zeoj30VcCVC+GuI9VJb0lTEfowN9H3EcufUdbDWRxKukR6owd9YbtaWJsVspBvz9WNPJs2fqcvkn/AMTl1X5DU7/eSAwh7ndlJ6o3PMqTgBuYpeIeK6SiQvUzolttN7uT4BFux+r141uPc9FJSSSsruoAEixOUkCMdOtWG4IJG+3fvjnuPOcmik65KWuqJA2sLUTIF1XvclF1Nv48+/ADw4zrlnyxoZXip56yI9VHO4Q7kEIST8IAqD6ThO0XB7ZW8FTVxVUsyMsyRU0d41KsGUSVJBQ7jdUDbd4wJcX8Uz5jUGeoIvbSqL8FF+Ko/Xc7nGPK+Ka2nAEFVPGo5KsjafYvb9WAHLRdIkktVHWyZRXKEiaINFd1KMysTYwrcgqLHUBzwy+GOK6WvQvSyhtPwkOzp+Mh3HfvyNjY4QOW9JWcRJDIagS9a5SOKSNDrtYE3ADW1EKLHchvDBCvE8VRWq7KuW5tC+h7n3mots0Mjr8EtawY3ttYk6bAMbpF4voKSB4qtusZ1sIIz74b8jcEGMX3DEjltcjC7yvIKvOxG9X/AFHLF3ihjOnXfcEBh2ib36xh3nSNzjTzPhaOlzJKWlPX19S5kEk4DrSxklgdJJ6yYKCSzX5AgXIIaWX8A0BB65PLJR2XmqWMjFrb/CNl58ltbAFFS5TWZOgIzKE5elhaqiYsgJ2VTGQTe9r3sNuzjHxT0j5ZVUc1MuYCJpV0NIKadwAdmAXQL3Fxz78Y844dip6uPLVL+Q5lHKvUliwgljAcSR6iSBextyuL+ACRzHLpsqrtE8MbvE1wsqaopF3AbTcalPP0HY7gjADdzlqKtyeHLaCtpnljEenrSYtZUdohXFwzEk29PPBJxRxNO8T0gyisnaSPQ2rSsRBFieuRnHp7jy5c8c6nLj5E9Q66dU6JGbWDDRKZNPiFPVg+FxjZyDjavo7CnqZFUckJ1J9CPdR9AwAXcEcVV+WNPl70TVIB1PTm5ZLgaraQw0sCpOxHf3m9vkfGVWtbHHllDURQMwEtNJqdFu3aZAVUwWF+TaeWwxRUfTDUCdZ5qWilkXbrOq0y8rbSg3GxI5Wth08Q8Tv/AEG9dENDvTLItjfQ0gA2Nt9Jbw7sAKfNOJs2Ob1NDDKJQ08gWCdYzGUuzBT1g2GjwIwS8B9M1OdFNWQpS2sivF/cjuAK/wDZr6bkeNhgD6TaVamKmzWA60mjWKoI5pUIgBDeBYWt+Lf74XGqDIJBE9TURtHAqEozgqJHItGqXtr7RDG2wVWJwB0rxPx0KedKWlppayqdOsCR7KEJsGaQggA+IBHiRcYHarpVqKOVFzPLZKeNzYSJIHH6hpa3MgNf0YV/R70pVGXWikHX03IITZkHfobw79J28LXJwz+LeL6DNMlrXRierRSUcWdJC3vfo3ba6kgi48cAV3ug61Jsuo5ImDxvLqVhyIMbWOEVllc8E0c0Rs8bh1PpU3H0YL4Vnqclp4I1eVlrnWNVUk2MIYqAPSzN9Jx6HDVHl41ZpJ1s/MUVO41DblNMNo/xVueRGAHRxFmqVMeS1cXwZKyL6OsjkUqfSD2T6RhgY5qi6RqhFiiRly+kMbvElLErt8J1UFpDe5dTdhbFl0N53mFZmIaarneCFGklDyNoN1KqCL6fhHV+icAdB44fTHadFm9PMxWGeGRhzCSKxHrAJtjixMAMLoQglevlWGoFP/V21yaVZtHWR3CauyrE27RBsL7XwZZrnmUB1WqTNij/AAaqWSfQ34ajrR2e/sp4bWwtOjrIYqypkin1aViLjSbG4dBzt4McMTzX0PhN7f8ALjnVO04Kd+B97lmKlkkbiaeOKHrckMNVQ1r1VFKQOrmfrALjUBz+CwuQy6TtY+mkr+KY0ROvi8ry2sLSrFIw62ml1HrVjkG40lrjkGVl5Xa995r6Hwm9v+XE819D4Te3/Liv45S99DZwEvYBM64OieBqvK5mqYF/vInAE8P46D4S8+0otz7gTgLw7/NfQ+E3t/y4nmvofCb2/wCXDxyl76DgJewCdF/HRyuoZmUvBKAsqrbVtfSy37xc7HY3PoIZ+a0CZjPUT5ZUU7xVlMEnQyaHSaMhoZiltQsQi8hbc73GKvzX0PhN7f8ALjzJ0ZUCgk9aABckybADmeWM+OU3fQcBL2NjzgeTZ9ULWgimljSC5AK2X4Mo8YmLSHbuffcYv+Keh7L6m707eSyH5OxjJ9MRO36JUYA/+F8k+dL/AOITFlS9HGXSIHjaR0PJllBB3tsQPEYm7bEDUu5rk+CKUUi8lTUX/EPR9XUs5i6h5hzWSFWdGHjcDsnxBsR6rE4W4CzEAHyObf8AB3+rmMMLMOj/ACyBQ0zvGpNgXlAF+dtxz2OPknAGVrF1zSMIrA9Z1o02JsDqtbckDGE2zAqItnZ9jPAyeaaguvBWZTwQxvSiIQags0rpGBGzFyrhjcgOzMCNxqYb7Ws+GMmpYKqNIpEzHMGa66LmlgPfM8hsZtPwtrD6bHFxQ9HmWzLrid3W9tSygi457gYlb0d5bCuuV3jW9tTygC/hcjGPGqe+Gy3/AAOBktfI18yz1aDimSeo/uyVVn52R4VUOLdw2vbuDDDJfLa2KaWbLauleCobreqqdTKrMN2jeNrlW+Fbl9d8K7/hfJPnS/8AiExb+a+h8Jvb/lxl22YG/cjk+AlFIvJU1LziqrOVqcyrJVrK5veadFGiGG4JbSoJNrXuxNzsNr3x8y7IanN6RWzhae0nbhMfYngDDny0lTsSjHlzubADGY8CZVAAZpWjvy1zAE+oWucfcu4DyucEwSNIBz0Sg29Ytth4xBhxWdbzsOCkva6X/IPcadGWYU51BjWQoLK6MSyqO4xEll9S6h6cL1hY2Oxw7vNfQ+E3t/y41q/o/wAshXVNI0YOwLygX9AuN8RTbdMq2RF0MrQSpmthM4ZXB/HUbZfJlNc7RRSArFUKurq7tq0unMpfw3ANthuLyg6P8smXVDI0ig2JSUGx8DYbHGz5r6Hwm9v+XBdt0yLZUXQJQSrmlgYh4frsvRioSuy6YgSrA4kSRb89I7ccg2IcDssBubWxQcb8HPQlJELPSzDVE7KVYbX0SIQCjgfQeY7wGBB0dZc7OqNIzRnS4EgupIvY7bbYlP0dZa5cI0jFG0uBIDpbwO2xxnxqn8l0McDJ2Ethx9BLK0NTHphPvivMJVB1RCKULpBFiVl0nfkCfHG55r6Hwm9v+XE819D4Te3/AC4j45S99DPAS9gBrOkzMXjMSSrBGea08aR8/wAJRqHLuIwHsb7nnh3ea+h8Jvb/AJcTzX0PhN7f8uHjlL30HAS9hXZTLUVSR0McSTHUeqJXtpc3a0lxZL7nVcDc7YamV8KRigmpoB5SI5AKgROE8pqBYiISN8GCEG5P3zcrEb+PNfQ+E3t/y4nmvofCb2/5cPHKXvoOAl7AVNlsTw1FRSRyUNZQspkh61mBUtpLxs3bR0b4QJItYg92AhMO0dF1D4Te3/LhJJi7SV0VVfd3y/Zpmp3xWxdQ86GP8dL+Qb95HhzYTPQx/jpfyDfvI8ObHmdt/wCKX8IdSg/uSYmJiY5BdJiYmJgCY084/wAPN+Tf/ScbmNTNxeCYDcmNv9JxNn3IRdyU58yCmp5GCTGbW7oiCPTbtGxLFr8ttgMP/IsrWlgjgRiyoCAWtc3JPd68JHIaqrpVdUo+sDMre+wO1it7FeVjvhwcG19TPTiWqVUdmOlQrLZRtuGJNyQT6rY9BtvG5EVF+m/n1t5anOoMKLa2ZRdL1CHousLMDEwsotpJYhbna+wvaxHM4WVDxI60U9G12STSyfgMJFYj8UgH6fWcNzpPgZ8vkVFZmLJsoJPwh3DAnTcEmqyqFghSqj12DDSWHWMdDX+sE+PgcZ2dURMpWpNyx5duqLqYqY3umXB5a9Al6Jfucn47/wCePPS39z2/KJ/mcZOiqMrQKrAhhI4IIsQQ24I7jidKkDPQFUVmbrF2UEnv7hijdPEr/wDL9lj/AGvwLngzIaWskSIvOsuhncjRoFm2AuCTsRzth7YSGS57X0yRpHRKTGCqu1PIXszFiNQI2ueXqw6KHX1adbp6zSNenlqtvbflfG3bONXo5Vyztnf8/ohQ4cKoiZid6XsudKoTOwKy7IovcKioN/SWYmwxh4ICrmyCiaR4dwSwsSmjtarAbauVwNwvfgi6ZqOSQ0vVxu9hJfSpNvgc7DbFTDl1TlOYR9SrSxzHSqj79TzQ9wded/p5EjHRp5UfQtZdMStciJyTL/xP2VpGYZ1W2SKg48IqvJzCvqXmdhFCrudIuRFGbBVUkDUbj6STh6DCa4iyepy+slmhi62GXVzQshVzdo3A3Fj6Rew9IxzNjuRHvRFs5Uy/ZarUVUavTqWHAnEtFSu0ERqHWaRNGpFBBPZIYh7W5G49O227VYd3/r68KLoy4feSqeonpgsViU1LZQ+tSugHfYA793jhvY17WSNJ/oW69fyTo8Sx58ugj818pyesl6piVlVtLNuGB5E+Lof/AFZsFfRJkMiK9XKzXmFlUk7i9y7eJJ5X7rnvx56ZaV5EpurR3sz30qTbZfAYO8mFqeEHYiNNv0RizVViuo2usmJ+Tl7NNMMKJOqdE5fJuYmJiY4J0SYmJiYAmJiYmAIMcupjqIY5dTHpf7Pf6nx+zl7S/wAvz+jfybOJ6SQyU76HKlCdKtsSDazAjmBi584eZfOP2UX8GJiY7z6eGRbvYir3RFOc2V7UsiqhPOHmXzj9lF/BiecPMvnH7KL+DExMQ4On9tuiEt/J6l1J5w8y+cfsov4MTzh5l84/ZRfwYmJhwdP7bdEG/k9S6k84eZfOP2UX8GJ5w8y+cfsov4MTEw4On9tuiDfyepdSecPMvnH7KL+DE84eZfOP2UX8GJiYcHTe23RBv5PUupPOHmXzj9lF/BiecPMvnH7KL+DExMODp/bbog38nqXU8px/mAvacC5ubRQ7nx+Bz2x684eZfOP2UX8GJiYcHT+23RBvpPUupPOHmXzj9lF/BiecPMvnH7KL+DExMODp/bbog38nqXUnnDzL5x+yi/gx8PSDmO3v425e9Q7d3xMTEw4On9tuiDfSepdT75w8y+cfsov4MTzh5l84/ZRfwYmJhwdP7bdEG/k9S6k84eZfOP2UX8GJ5w8y+cfsov4MTEw4On9tuiDfyepdSecPMvnH7KL+DE84eZfOP2UX8GJiYcHT+23RBv5PUupPOHmXzj9lF/BiecPMvnH7KL+DExMODp/bbog38nqXUnnDzL5x+yi/gxPOHmXzj9lF/BiYmHB0/tt0Qb+T1LqTzh5l84/ZRfwYnnDzL5x+yi/gxMTDg6f226IN/J6l1J5w8y+cfsov4MC6jH3ExtjhjjvgaifhLEHPc77luf/Z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" name="AutoShape 14" descr="data:image/jpeg;base64,/9j/4AAQSkZJRgABAQAAAQABAAD/2wCEAAkGBxQTEhQUEhQVFhUXGSEYGRgXGBwfHhweIBsfHx4bIBgdHCghHB4lIBwcITIkJSorLy4uIB8zODMvNygtLisBCgoKDg0OGxAQGjckICY3NTgzNTc3Ny00Mi8uKzQ2LC0wNDY4LCwtNS8vNC8vNSwsLCwsLy40Ly4tLCwtNDUsLP/AABEIAMcA/QMBIgACEQEDEQH/xAAcAAACAgMBAQAAAAAAAAAAAAAGBwAFAwQIAgH/xABVEAACAQIEAgUFCQwIAwYHAAABAgMEEQAFEiEGMQcTIkFRFBdhcZIIIzJSU1SBkdM1QmJyc3SCoaOz0uIVJCUzNLGywRZEk0NjlOHw8VVkg6LCw9H/xAAaAQEAAgMBAAAAAAAAAAAAAAAAAgQBAwUG/8QANhEAAQMCAwYFBAEBCQAAAAAAAAECAwQREiGRBRMUMUFhFVFSU4EiMnHBofAGMzRCQ0RisdH/2gAMAwEAAhEDEQA/AFNwzw9LXStFCyKyoXJcsBYMB96p37Q/Xgm809Z8rTe3J9nidDH+Ol/IN+8jw5sed2ntOennwMtaydDp0tLHJHicJnzT1nytN7cn2eJ5p6z5Wm9qT7PDmwluNquobNZoY6lolJW2qVkRfelJJN7Ac8a6LaFXUvVqORLJfkSnpoYmotlX5PfmnrPlab2pPs8TzT1nytN7cn2eCroyy+pXrJpqgTxONKESOwurkNs4HeCL9+PvS9VvHSxGN3QmYC6sQbaH2uMZ4+qWpSBHovexjh4t1vFauoKeaes+Vpvbk+zxPNPWfK03tyfZ4Z/CEhaipmYkkxKSSbkm3MnCx42zqolzFqY1Bp4lYIO0yqAQO02nne97nlfuGM01bWTyujRyJhvdbeRiWCGNiOsufc+eaes+Vpvbk+zxPNPWfK03tSfZ4auQU8scCRzusjoNOtb9oDkTf763Pnfn34XvSbmMkWYUwWV0TQhYByF/vGuSAbcsQp9oVc0yxI5OudvIlJTQsZjVF1KzzT1nytN7Un2eJ5p6z5Wm9uT7PG9W50ZM8iEM7NCzxiySEoeyL7A254adUew/4p/ywqNo1kOC6p9SX5cuwipoZMVk5dxPeaes+Vpvak+yxPNPWfK03tyfZ4ocqnqp9Vq0x6SotJPICxa9goFy3L/LDr4RoJoKWOOofXKpbU2ote7EjtHc7EY31tXVUqZyIq+ViEEMUq/aqfIsvNPWfK03tyfZ4nmnrPlab2pPs8bnSxmVWk4CPLHT2CjSSoZram5WLWDAeG3jfGpwpm1VSZhFTSTdakhVWUOXUawCCL/BIuL/AE+jGxk1a6Deo9t7XtbohBWQJJgVq+R8809Z8rTe3J9nieais+Vpvbk+zw5sLrpA4qNNXUaqezEeslHiH7NvWF1H6RijTbSrah+Bqpey9PJP6QsS0sEbcSg95qKz5Wm9uT7PE809Z8rTe3J9ni/qeLh/TcaBrwhfJ79xZ7NcfphF+jDHwn2lWw4cVvqS/IR0sEl7dFEz5p6z5Wm9qT7PE809Z8rTe1J9nj7x9VznNHijqGiU6ALysiL2Bckg2A9OCfozy6pUvNLUCeJ1KoRI7DUr2JAYDwIvi1LVVUcCTLImaItrefQ0shidIrEauoL+aes+Vpvbk+zxPNPWfK03tyfZ4YHSKs3kMpgcIVs7NqYHSu5ClRzJt4bXwvOGON3WmqaaeRiWikMMhY6g+k9kte+55HuO3eLRp6qtnhWRjkyW1rfyZkhgjfhVFPfmnrPlab25Ps8TzT1nytN7cn2eCfofq5JKecyO7kSAAuxNuyPE4s+OKKeSSh6iR1InsyqSBptqLsQeShSN+er69b9oVTKhYXPTLrbtcklNEseNEXXuAvmnrPlab25Ps8TzT1nytN7Un2eG9mE5SKR1GoqjMB4kAkDCa4Sq6ytq9flmmVDrVJGbS/ioQbAW5gdx9eM0tdVzsc/EiI3sJaeGNyNsqqpn809Z8rTe3J9nieaes+Vpvbk+zw5VvYX2Pf8A++PuKXjdV5pob+AhEyOies+Vpvbk+zwBocdRDHLqY7OyK6Wpx7zpb+blGsgZFhw9Q86GP8dL+Qb95HhzYQfR7nYpKl5DFJLeIppjFyLuhv6uzb6Rhg+clfmVV7IxR2rQzzVGKNt0shYo542R2cod4TWfUKT5+0UoujsgYXI/7Fe8b4KvOSvzKq9kY0W4wpjL15y2cy3v1nVjVcCw39W2NNFS1VO5zt2ubVROXNevMnPLDKiJi5LcOciylKWBIIyxRNVtVr9pi3MAeOA7po/wcP5Yf6Hxm85K/Mqr2RjVzDjeCdQs2XVEig3AZAQDyv8ArOIU9JVx1CTPjVc7ryJSzQujVjXBXwZ/gKX8iv8AlhddLNdSvK0fVSLVRkAyWUKykX33JbY7Gwtggp+kKNFVEoalVUWChBYDwAxp1PGNK8wkky2ZpbWBaME2U9wPgTz9IxupaaoiqFmdGvW1lROvXMhLLG+NGI5Ag6MGlOXxddfmQl+ej73n3c7ei2A7pWjDZlSqwuCiAjxBla+CE9JKj/k6r2RjRreMKaVxJLls7uoADNGCQAbix9ZJxmCGpZUunWJc75JbqYkkidEkaP5WKJ8rjps8ghhBCK8dgSSd1BO59Jw4Kv4D/in/ACwvJOMKZpRM2WzmUEESGMarjYb+jG63SOpFjRVVj+CMQq6aqnwLu1u1EReWa+fMlDLDHi+pM1Fhw7VUkZY1STMwKNG0RF1Kkk3DGxB7P1Hlh5cL8QpXRtLHG6KG09u25tc2sTsLjAJ/TlB/8Ik/6S4sKXpBggVY46GeNbkKoUAXO5sPHvxY2hDLUpdInYu6pZP5NVM9kS5vSxg6bf7qm/Hf/JcCmQEZXXoauMMpW4cXNgw2kUd9twR6+8YK8448pJAvlVBKwBOnrFWwJ52vjDU8cUVS0WqhmkMJ1IAFOnu5A/B5bHa4GJ0yVEcCQOiVUzvy68rZmJVjdIsiPS+VhnhxbVcWte/dbxwh6ijkzOevqU5RqZBtzAICLbx0KT6x6cHEvSrCp0tTTg+B0g/UTjxRcbQRF2iy6oTrDdtMYAY+O23ecVqKCqpcTkiXEtrcvPPU2zyRS2RX5C5XIpFo1rQSF63QLc9hfXfuGoafWMPvh/MhU00Mwt20BNu5uTD6GBH0YBjxjTdQKc5dUGEWshQW2Oofr3xuRdISKoVaCpVRsAEAA9QHLGyvjqqpqIsS3RVty5L0I07ool+/K38gf0gvEubsZ1Z4ho1qpsSNA2BuN/pwX9H/ABPTNooqWKosNTapNHZFyxuQfE2G3eMaFbxRRyuXlyuV3PNmjBJsLDf1Y95dxfSwEtDlk0ZIsSkYBI8MTlilkp2xLE66Iic0tdE58yLHsbKr0ellULuN/wDAVX5Jv8sKPJOEDV5fJPDczRysNPx0CIbAfGBJI8b28MG1T0jQyBonoqhgy9pCoN15br4Y1aTpGpKYGOOjkhF9RUBV3IG5F+dgP1Y10kdZTRK1ka3vfpa3lzJTOglfdXZWM/QqP6vUflR/pGGLhXUPSRRwvK0dNMvWtrcApbVaxa19ie/079+Nzzt0/wAhN9a//wBxVrKKqmmdIka5/jyNsE8UbEaruQwpXspNibAmw5n0C/fjn7Pa6CSrSTLo5YiSCF2v1l9tCqTbu2vhhnpUhChzTThTsG7Nj9N7dxxW0fH9BA7NHQsjknUQE1XJ33Jv9GLGz4KilxOWJVVe6W+TXUyRy2RHogz4C2ldXwrC/rtv+vGTC/bpSiABNLUAN8E2Fj6j34y+clfmVV7Ixz12ZV+3/wBFni4fUHYxy6mHQOklfmVV7Iwl0x3Ni0ssGPeNte37KFdKyTDhW/MafucvunP+av8AvYsdGY5z9zl905/zV/3sWOjMd055MTExMATExMama5lHTxPNMwSNBdmP6gBzJJsABuSQBgDHnWapTR63uxJCRou7SOfgoo72P1AAkkAEjRoYfJ45autdetK6pWFykSDcRJtfQvMm12a7G2wFahkVJs0q421xQu8NPfeGMLqI8OucDtHu2UciWoqbNTndREaWaRaAQkVcZW2pmO0BJBFyPhFCbL3jUMAE2SRSVNQ9XJJqpx2aONdl02s05+OzG4U9ybj4eCbHxVAAAAAGwA7sfcATExR8S8XUdAAaqdUJ3Cbs59IRQWt6bWxQZF0q0dXI6RJUBI1LyTOiLGigfCZjJcX5AWufDngAtzzOIqSB56hwkaC5Pj4ADvJOwGB7hfKpZ5v6RrlKyspFPAeVNEfR8s4+E3MDs7DbFbkNO+bVC19QrLRQteigb79h/wAy6+PxAeXMeLWHSbxocrp45kRJWaYRlGax0lGYkEXsbhe7vwAqumni6DMRTQU3WNLHNIjxFDfVcItrXDaiDaxJ33AO2Gn0W8FrltIFYA1EtmmYePcgPgt7eklj34COhHgwvI2a1KWLsxgQ+knVL+sqv0nwOHVgDBWUUco0yxpIvg6hh9RGKd+D6Uf3SyQeHk80sQ9iNwp+kYv8L3pZ4s6hIqKCUJU1bLHr1W6mNm0mUn73wB2++N+zgAG6R+k2opZWoaGZiITpkqH0vIz8yoNrALfTe17g+FyU9GVFHXUnWTCqVyB775VWaye9usISO997R6h49+NOXoaoJNElNWSBibqxaOVXZTudNhq7XMXI7sF+U0WbwalknpKpdghdTCQB4rHGw/8AbAHugzSWjqEo6yRpllBNLUEAM5XcwSWAXrQN1bYOPAjfJT9IeXMxRqpYnHNZ1aIj1iRVxp59lldUoFnpKCVVbWF8omVgRyKSCEFG8CLYGJuJnobJmMM0tKTYrVxq8sV7DszrqiqUv3FhIPBrYAaVHVxS9uJ45Li2pGVtvWDyxX1/CtJNP5RNAkkvVmG7C40HmNJ2vYkX52JGKGn4JyetjSenhi0ndZKZmjt/0yLEd4I2x8bgGaO5pM1rovBZWEyD1K4G304AW3GPQjOtQv8AR1mgkblI1jD37sd2TwIBbuIJ3O3xn0OwUuWGWKUmeAGSV3vaRdPwFQbLva3rNzysctS5/B8CehqwPlY2ic+x2f14peLKvNKyllpKmjioomAMtW9SpjVFcMdgL72Atfv3wBjgo4zmWWUbDVBS5eKmKM8nl+DqI5MdtQ2538cc/wBdVNLI8rm7yMXY+JY3J+s4eslKlfDTTZNVdZXZYoiBcBDMgUDk3IHcC+xuwPO+BDP+E6/MJl05QaWoJPWyIdML3++0tspvc3VjfwJwBbcDcQdVkE800azNRVAamD7hHYAIbd+hpGa3p7trN/o+rHmy2kklYu7RKWZjck+JOFTmtNldJRpktRWOkpbrppoVDIJeQWQc9I22Fj2QSRfDb4KpkioaaOKVJkjjVBJGQVaw5ixOALvHD6Y7gxw+mADzoZpKuSukFFUJTyCBizPGHDJ1kYK2PK5Km48PTh8U9LnC21VFA/rglB+tZQP1YSvQEsxzGXqGjVhTMT1iMwI62LYaXUqb27W/I7b3D5bMq2O/WUSyD/5adWJHjpmWID1BjgCuq84zWIv/AGdFOq2s0VSELCwJIR17rkWJF7bd2ByPpsphJ1M1HWxy30lNClgfAqWDX9FsHNFxFG4kMiTU4jGpzUxmNQPyp97b9FjimpekDK5apYoZRLUOerBjhdie+3WBLaRuSb2AuT34A2ch4+o6tpVjaRTCpaXrY3QRgc9bMNKkWOxN9j4HFV/SCVI/pKr1JQQEPTIyntG4Aq3S17C90BGwu1rkW1aChizKeVYEC5asxkmcf87Pe5F/voUI3PJiABcC+PvTRxVFSUhpXjZjVRSIhW1kKhQCQe67d3hgAF46zvMKrO5KOgqH6uREiVUe8ZR4ld3I3Xk7EsBew2w6eFOHoqCljpoR2UG7Hm7H4Tn0k/ULDkBhacF9GlRBlczRuIcwqUtrYG8cZIPVX5ozD4TAXBsLXW+B/POCM7y+nNRHXyOsa6pEinl7IG5IVrBlA3PL1YA6CxMcvVHSLnlIypPNIpKhws0SdpWFwblL2PoPMEcwcWVJ07ZgttcdM477o4P1h7D6sALziCueepnlkJZ3kYkk37+XqA2A7gBg6oZ4YcvyhZwVpJ6iVqsIN5OrkUJrI3KqD8EdwNt7EXHDUeV1NPPmFVlohjhdVXq55X66U79WsJNu9e+2++wNvHEHSY0EvklRlNGIYwP6swBKagGA1AaFaxB2TY+kWwAcdMmfNR0dFUUciqy1CmMKRpeMxPcaRsyEafRuO+2Flw/lbcQ5xJO8fVw9l5wGJsoUKEDWG76foGo92MvFfCq1sNJVZSZZIJH6jyZmLeTSHfSLk6EO7G5sLg3s2zu6POHIaGiiigZZNQ6x5VsRIzD4QI+9tYL6APScAEUEKoqoihVUBVUCwAAsAB3ADHvExMAfHvY2tfuvyvjmrj/o7zhp5amZBVFzctAS1h3KIzZwALAAA2tzx0dmFdHBG0k0iRxrzZyAB9JwK0XFk9eCcrhUwg28qqdSxkjn1cQGuS243KC4tfAHOlFV1FIYGq6YyQDXGkVQhCkalaQJftI92B1ruD4i4x0ivC00QBoa6oiBsRFP/WI7eHvh6xfof/z+cccJ+W5c8EpEs6oXjkKhT1oFxYD4Kn4Nt9udyL4w9H3H1NmEaJGzLOq2aNh2uyBd9rjTc2vfwHMjAGLMs4zelikllp6KdIlLsYZZEYqoubIytY2HK5x4yPi6rzCATU1BCYHuAZ6m17EqQY1hba48d8XnF/EQpY1VE66pnJSCnHORrb38I1G7MdgPXjX4A4XNDQJTSMGa5dtBICljfSpvqsOV+Z57YAG14AqCxaNKKiLc/JXq/wDKOWBfrXBNwbwxJRCTra2pqi9v75iVW1/gKzMVvffc8h4YruL8uWjp5quOqzCLqxqIjlM43Nr9VUMy2F7mxXYejADwj05EOyZgNcfJJY4wr8+ciayu4sezyPj3APTFbxHkkVbTSU0+rq5LatJsdmDAg+tRijyTpLyyqkWKKpXrGICq6ulydgAWUKSTsADc4LsAITNOEf8Ah+voq2KVnpWl6qQvYMoYEEHTYMNOphsN19WKbpK4jzKlrZaWWrnMAYMgVghaJtwOsUajtdSTfcHDL90B9yT+WT/fC840g/pDI6LMV3mph5NOe8gHSCT430n/AOocAMzo0yzKBD/UhTtLJGOuXrOtcAgakOsBtF9vgqDa9savDtGmW55NSxLop62ETRKCdIkjJ1qoPo1NbuFhyAspug6nibNY3mkROrVmQOwGtyNIUX5ntFrD4uHF0vIYUo8xX4VFUKz2+SkIVx9J0j6TgBg44fTHb0bhgCDcEXBHeDjiFMANT3OX3Tn/ADV/3sWOjMcj9HfDM2YVMkVPP1EiRNIGuwvZkXTddxcsDffljbkzXOqSq8lM9YJ72Eet31X5FVJIYHxGADf3SlY+ujiDER6XcqDsWuACR3kC9vC58TgK4LV0y7Mp0VrgwRs6DtdU7P1yK9jp1AJc+FsGfDlbmU2YGkzjqnigiNRMs8EL2jUA9lwm+7KCQTbfvGNHjLj2vplpWppI6WKaPrYqaKKM9XCTaJmZlILOATYWAt6dgGJmvSBQ0GX0ctLoaF2VEiX4QjH95Zb7Mnff77Yne+Afou4Z/pLMajNJ1bqFmaSJX+/csWA/FjBB8L6RvYjFcaGDO6U1jdVS1FM4Fa6iyPCQT1uj5TskAffHbws+OGIIUpKdaZdEPVKY1PMKQGF/Fje5PeScAaBz2qj/AL7L5SPjU0scqjfwcxufHZDjwOOaIbTSNTk91VFJDz7ryoqn6CcEuPjKCLEXHgcADHEeSUOb0/Vs8co5xyxOrMhPerAnblccj9WNXhno2oqSlkp9HWGZCk0r/CcHmAR8BfADlYG5IvixzHgfL5zeSkh1E31ouhr+OtNLX9N8VlR0dpyirsxiTkY0qnKkd4s9yL8rg4AW+X1sEeXZdMo/qtPmrGTv0DUxjZvxUKm/q8cBHShk9RDX1EsykxzytJFKN0dGJZdLjY2Ujbu9VsFmU8cxxzHLqvL0p8ultGYCrLIhJ2md2szte1zsRYEbrvt5/wAL5TSs9NNmtWsSPc0gDEhuYsNGnkdm09/PfAFLwdmUtLkGZSpIY+sljhiI56jbrdPp6s8xuLX7sPPo5+5dDf5un+kYBcvXMZ0EeXUMVLl8KFVp65N6gk3OpSCR373sSTdjfsmfAfEAnSSmamNJNSaY5ILghAVumlhzUgbf788AFWPL3sbWv3X5Xx6xMAJ3jrgWtlk8rraumqIIrs0EpkgiVbH4JRmIPLcm52uTywR8EcaCaSKlkpzQFYh1UEquGlA297ZlUaFAHizb8gp1ZVvmmYNf/A0EmnT3T1I3N/FIrjb43iNsWvGdBS1cEkUrgPEUYOh98p3Yjq5djdLHe+2wOAKOLPZ6TN5kzFiKeq0pRuD70ukm8bDukbULk8yAL2tYYk4TgyyonNFncdCTbXDKkbMB8JR23BYWO3ZJ9Jxv8Wyy1+R1EdQ6xVNJJoqLpdWeMixB0XVZFZXDqBzIJ06sBvSDTS5hBkXVp1lXPAyG1tTadFmJ8PhtvsO0cATifjSKE9XlUs1TWTdiWucMZSC391CCBoBPIIAANNrncMLo9iqqGF6nO67T1oRY455vgaQTuWNusYcwtztcknlp5FwdT5BQzV04SarSMnUfgqx2WOO4uLsQuq1zc8gbYEK1a/iV4nMa0tJCDqkYkpf79he2s2FrDYW3IvgDV4k6Wapqqthj6uejlZokjdbgoRoujLZu1zFyefLGjwl0O11XZ5h5LEe+Qdsj0RbH2iv04aPA2S0UH3KpvKGB0tXTbJcGzaHsS/ftEoU2sXHPB7lUhIkDS9Y6vpfsaAraVOlV3OmxDC7Me1z7gAOcH9G9BQWaKPrZR/20tmYEfFFtKW3HZAPiTgxwOtVtBmKxH+6q0Zk59maIDUB4B47NbxjY76jgiwAtPdBNbKvXOn+TH/bFNwJQJHVV2VSj+r1sC1MQ25OgDhfSNVh+Sxce6EH9lD8un+l8UOa1gFDkmcR7ml0QzkD7wjq5PqYMo/HwAmq7IpY6xqMreYS9SB8ZtWlbeg7EegjHWFRw0rZYaAsWHk/UajubhLB/XcBsKrpwoXo6ymzWl0hn7BbSrASBToezAgkpy220DBV0SdJQzBfJ6jarRb6tgJVHNgAAFYd6/SNrhQLnokzY1GWQB/7yC9PIDzDR7AH06NJ+nHKCY6c4Q/qmdZjR8kqAtbEPSdpPrY8vBccxpgBj9BDzjMJjTJE7+TtdZXZBp62K9mVH7V7d1ueHqeIKhP7/AC6cW++geKZR6hqWQ+xhL+5y+6c/5q/72LHRmAFrmFR5VWtNKDTUT0j0QapHVO8kzi4jiezG1lFyByPhhX8bZczRxQ1kc8NdSxCnjKxl4amNCer0ONw1m52IPfY7BydInRzFmhR3lkjljQqhFim5vdkIud/AjC3zLivM4MqjaGoKyUkz0VUNKPup97fU6k2t2L95tgDTyXhGSHKqiCaWGnqswaMxw1D9WTHC2ocxs7M1grW7u/bD74fpWipaeJhZo4UQj0qgB3HqwqejWXKa6O1WVnr5xaUVLM7GxNhGzqANhqsm45XNhgw4CTyWorcuu/Vwsk1PrYtaGRfgKSb6UdWXfxwAa4mJiYAmJiYmAA/payiOoyuq6xQTFGZkbvVkF9j6QCD6CcJXpDg8sy+gzRd2KeTVJ79aXCubfGs2/pQd+Hz0iG2V135vJ/oOFH0X5YZaerymoIC1dOlXASNrso7Xp0sE2/AbABR0ZdIK1BpqCkpJSkUSrJNJIBoCrbUQAblmFgLjn4Da6zP+q57TS8o66Fqd/DrIu2jE+JXsD6cJfg3pDqMnElMKaE2kPWagwk1DslS4a1hYi1vHDm6Q45Z8pjq+r6uopjFWqhN9DJZnUtYXspb6RgA9xXcR5h5PSVE45xRPIPWqkgfWMbOX1izRRyobpIiup9DAEfqOKTpHUnK663zdz9SknAHro+yrybLqWM319WHcncl37bkk7ntMcVHFUapmVJqSPqaxJKSfcan1JqjDJbtAaCobu1sO8XM6X4CW+KP8sJ/pKrFkz7K4hBIs0U0R6240yRF1Y2tvZSHG9vv9txgC1yyIyEpLua2knpJz8eakdohIbcmdC5/RHhit6O5BFQvm862WCkWnp1PxYx74edryTXUHY2Hpxc5XGyVdOkgsy5rWEb37L080o+sSKfpxT5ll4qqhMvWotlWX06eWEEAGSMtdGcb37AJsdrN32wBQU9KczYZxnZWGjjUJHGuodcRc6VUktYtflueQ2BIZNJw61ckb1ytBTLYxUCWVAgHZ6+w7Tcj1YIVbAEHfGtwlRR5mUr5orQxSFaCHcLHGnZEhQWGtmF976QiW5XN7xbxXHRUwqTG08F9LtCVbSDsGsSAVJ258yPHAAdxl0immefLTRyJLJGY6ZoXBVg4KxMBZSu9hYXsQQL2wdcG5VJTUcMU8jSzBbyOzMxLHmNTEkgbKPQBsOWE10O5RBU5vPPEXampgWgDixXrCdAtc/BGv6QDh/wCAF50g5tJDmOVowQxyTL1RFw6ydakclzexUxTGwtzB9GGHhE57mMOYcS0aRJKr08xjk12sTA7PqWxO3ZPO2wGHtgBY+6GP9lr+cJ/pfAt0LSrW5dX5XIeYLpfuDi1wPwXVW9bYJvdEn+y4/wA5T/RJhX9BgnGaxNAhZNLCY9wjI5k/jBSB3kYAaeSUJzXh400otPErQbn4MsJslz6QFufScJPo2qGgzaiJup69YyDsRrPVkEd3wiMPzol7P9KR/EzGaw9B02/ywp+mHJzl+bLVRLZJWFQnh1isC49qzfpjADM6TX8lzDKa8WCiU00p/Ak5X9ABkb145qAsSMdQ8frFmmRyy05DjqxPGRuQY+0y2+NYOlu445dTADU9zl905/zV/wB7FjozHOfucvunP+av+9ix0ZgCYQHDqCbM82oZhaCvlqI0Y8hNC5dSPSobV69OH/hO1mUFcvrKyEXmps0nrF3tcRy6XUnwKKSR32wAL9CeURwVtXUVjpF5CpQhyBpdiyE/QFZfSWGGlxJIIcxy2uXZJr0chIIJWUa4bg7i0i9/jhadKeV0yZjR5k4ZqKqCyyBFB1FVB02JA98XRzPxz3Ya3F0QzDKZHpy13iWogI2bUtpE9RJAX6TgAtxMV3DuaCqpYKheUsavbwJG4+g3H0YscATExMTAA30kfcqu/IP/AKcLupIp6LIs1j5U6xwTkfJOuhifxW1ADxbDE6ST/ZVd+Qf/ACwDdE/D/lXD80EjllqGkCBtxHawWw7rOuv1nAA50v5HDSZtT1sqM9LOQ8ioAdTpbUu9hZxoPPe7+GHHw3xBTZnS9ZCdSOCkiN8JSR2kYeNj6j3YBDQNm3DvVMt6qmBTSd2E0F10n8J029b4qvc0MmiuGo9YTHdfwQHsR9JIP0YAOuiqZlpHpJCTJRTPTEnmVVrxt6ijAD1Y3ekCUeTxwH/mqiKnI8VdwZB/01fFfCPJc9cckzCnDjfnNBsQB+TYH6MZ+lFXWjWojBLUk0dTYfFRrP8ARoZr+i+ACTNhL1MnUMiyhboZBdLjcBgCDpPIkG4BvhZ8G5UK/MY801yFY1kSSCSTX1FQDpKIfkyrFxbkbeNg0oZVkQMjAq6hlYbggi4I+g3woejWmMlVnFGlTIq9Yj9dToISCCwdQjJ2DcBTYfemx3wBsZrngp51qSAdElfMqnmzo6UkQFvjMSPUfRj7Hw0SlLk7yMrVCPW5hIhGtjcALcqRYyEC9txGPE4xPw6r5/RUylnhoabrnMhuzOZGbUzWALM7I58bHBpnfBZnrPLI6ypp5erEXvRTTpBJtZlN9yTvfAG1nVWuV5frghMkdMijqw1j1YIUtqINyq9o352O+EjR8IV9dVTy0KT0dDUsWYzHQulxdx1Yb3xbltNha1tx3OKvrRl8RNbVy1Zk7EcPVRa5SfvEjjQFz3b7b740jw5VZkdeZs0NN97Qwva4/wC/lWxc/grsLDfngDT6OP6PpamahopOtZUQOyjVcrqZ3aQDTzkVLA7EWtscXHSbxD5JQzGKpjgqdOqHUU1NpZdQVHvquLjkeeCClpKeki0xrFBEvgFRR6TyH0nCu6aojXzZdQU4jd5nZxJe5RQLNuPvbXY9/YFsAV/QPlklTVVWaVG7MSimwALuQ0jADlYWH6Rw78VvDmSx0dNFTQjsRra/ex5lj6WNyfXiywAq/dGn+zIfzpP3UuLzoZy2CLKqd4VsZl1yMebPcg3PgCCAO4ekkmi90d9zYfzpf3UuLXoKm1ZPAPivIv7Rm/8AywBscBjRX5zH4VKSf9SO/wDtjH00cOeWZbIUF5af35PEgDtr9K3Nu8hcZ+HI9GdZqPlI6aT6kdf9sGhF+eAOcugDiBo600TG8NSrdg8g6qWv6LqrKfHs+AwrUwy4Mo/oviWGO1ozODEf+7luq+zqKk/gnC1TADT9zl905/zV/wB7FjozHOfucvunP+av+9ix0ZgCYTPRpxF/a2Z5dL2opp53QH4wkbWvqZN/0fScObCF6OeHXn4grqkPoSlqZSbDdi7yKF9AtqJPqHfcAX78OtVZPWZawLT0ErLCTYlgvvkJ/SjfRi26Bs1M+VIrc4JGhv4jZx9QfT9GLXhkFc2zde5vJpB9MTKf1pgcy7N4MlzOqpqg9VTVjCpgksdKs11kRiPgjUNu4AC9r4AIOjkdQa2g2ApagmMAcoZvfY/1lx9GDPAZXuIc3pJ1N4q2FqdiCNOtPfYmv36l6xRa/dgzwBMTExMADPSZ9yq78g3+WFf7nTiR9ctAVLIQZ1YfeHsqwP4Ldm1uRv8AG2Z/Sb9yq78i2A33OlFCKGaVN5mlKSE9wUAqo9Fmv6yfDABD0croqM3j8K5pP+oqthZZ0TkXEImUWppzqNuXVSH3xeX3jjUAPip44Z3CN1zfOk7r0zj9KE3P1i2K7p34b8py8zILyUp6wePVnaQeoCz/AKGALXpJ7EFPXR7mjnSe673iY6JQPQUa/wBGCyqderYsNaaSSAL6ltuLd9x3d+E30FZnJW0dZl9QS8KIFUnmqyBlKX8Ba48N/RZi9HFa0lBCsn97Bqppd79uFjGbn0hQfpwAuf8AimXKI5Y4W66gmjaTL6mxdY2IJELnwDXFjuNr8yFIuhKjneCevqyWmrHU6iACUjGlTYAAXJa1hyAOKnLaRstqa6nmlSlpZpWkhaZDJA4a1kKaAgtuD76jbC6sLEE3BefXlrzJVU8tNEsLJJCAsEfvbK6KSzaQOrViNRtq7r4A+8De+ZlnM9gR10cAb8lHZl9FiRi4zzi2GJWWArU1OsRJTxOpcym9lax97ACszM1tIVjgX4oSWjy6TyNnLS1HlFW0K+/pDO7s7oh3VgAEDEbBWO1iRhyI0dJTNV5ZNTSU6dp1mVi8ZfQrHro1aWMNpQsHRuQNwo2AKuGOGmjdqqscT1sgszgdiJfkoVPwUHjzY3J54w570iUFKZ0mmtLBbVEFOtrgEBL2DXBHI7d9sBGYceRZofI1pKuSRJAweimGkEXAYTMq2UgndlGMtXwJlCuHzKaRJmsWFRV6idrANJZbmwtYHkNjbAA1x70kzVcr0+XMainqYApiMLa0c6gwWwDFrBT98N8E3Qt0cTUTmsq+xKyFEi2JUEglmPcxtaw5Am++ws4zQRHTQ5vQ0UO10g8l1ttzaWRmLH0kYJuCJdUc7Coepj69likdlYlVRFazKApHWLIdhbfABHiYmJgBU+6OP9mwfnS/upcY/c5ZgrUM8N+1HNqI/BdRb9aNj17o8/2fB+cj93JgV9zbUkVdVH3NCGPrVwB/rOAGhSNpz+dfj0Eb+zM6/wC+DLAVULp4hib4+Xunszq3++DXACm90Fw8ZKaKtiuJKZrMRz0MRY353V7W8NTHHPKnnjtbMqFJ4ZIZRdJEKMPQwsfUd8cUJgBqe5y+6c/5q/72LHRmOc/c5fdOf81f97FjozAEwj+ijNtGfZnATtPJKw/GjmYj/wC1n+rDwxytluZ+T8RGbuFc6sfwXlZGPsscAP6i7OdVI+PRwv7Msq/7jFD078N+U5eZ0F5KU9Z6TGdpB9As/wCicEMwtnUR+PQyD2J4yP8AWcEs0QZSrAFWBBB5EHYjACe4fppDwxBOO1JSuauLUTsIZ2JF/AoHHqOG/SVCyIkiG6OoZT4gi4P1HAH0ZR9R5blMu/k0hMd/v6ea7L6zctq8C1sW/RrIRRmmckvRyvSsT3iNvez9MZQ4AKsTExMAC/Sf9ya78i2FZ7m3NLT1VMT8NFlUelDpb6SHX6sNLpRP9k1v5E/7Y556HsxMOb0hvYOxiPp1qVA9oqfowB0Flw053WD5Skgf6nlXBXLGGUqwBUixB5EHYjAiQRn4P3r5cR9KVA/2kwYYAUHRFlf9H5rmdCfipJGT99GGOk379pFB9N/DBnkg8nzStg5JUIlZGPwv7qb6brG36WMXFVH1NfQ167DV5JOQOaS7Rk+hZdI/S9GPvEVXH5ZTzo6jyMuKpybRpE8ZujPyMmoRMEG/ImwIuAKdIFZm8mbxUuXM0a9SGLbGMqzHU8gZSosRpAsTttfVbBI3EtNBSSQxzwVdXFE79WoRetkRSzFY17OxUkhbkaTzIOK6pzGozyhqhQF6VOs6uOVwNNQmmzg9ksguTuPV8YDxwnwpXRrGc2qITBRkSQJEqjSUUgEyBFIQA/BG5sLmwIYDQrY8tooRUpmEi1pWOVqhX1ySiYqNT0zNpkh3DaALqALb88nAdPR51DPNU0kIkWQxNJAZIjKpUHUwRg1mB3BJ5YEc94WyfqI8wTy3yepqTCtniRUBLdpVaIkRroZQDvtgl6UcnfK8tgOVgQxRTB5WXeQsRZHMhO4uSpHfqUbLcYAIuKuJYMjiiihomETkAOgCxLvY63F2L23sRdvHniwynpGy+pWpdJSIacKZJZFKodeqwUN2ieyRbTvcAXviryvi8NAiZqkTQTr2KtF1UsqnkJAw94fuKuLXDbi1sDXGHQjHIDJlsoj1drqZCTGfAq4uV2JtfVz5gYAKukitoqfLZKsQ00jOoEDGONtTuOwwJG9hd/UpwScHUgioKSNRYLBGPWdAufWTvjl/i6LMoIYKOujkSKAt1QYdk6tzZwSr27rE2uRjqLhKcPQ0jjk0EbfXGuALbExMTACl90gf6hT/AJwP3b4o/c1UIL1s211VIwO+zFmP+kfrxde6R/wNN+cf/rfAj7nfPVhrZaZ7DylBpP4ceohfpVnPrA8cANbPm053lh+PDUJ9QRsGmAzjGO2Z5NJ4SzJ7cB/hwZ4AmOH0x3Bjh9MANT3OX3Tn/NX/AHsWOjMc5+5y+6c/5q/72LHRmANHPc0Wlp5qh1ZliQuQtrkAXNr7Y53eqyaaR6w0+ahRN1kjp1TRh2bUFYnkCb7XBx0hW0qyxvFINSSKUYeKsLEfUccm8VcL1FDUtRvJphdtcbs5EUij4Lnu1AGx7wb+IuA9Mp42y6urqeaKqWN445IuqmUoW6wxkWY9kkGPkCSb/WxMcaZ4IUSGGF1lKamklUMFLsQNK6gCVVVXe25LW2sTa8NdIuYUQCwzloxyjl7ageAvuo9CkYAfPHo8jrKPNF2RT5LVfkZD2XJ8Eff03GLGg94zeoj30VcCVC+GuI9VJb0lTEfowN9H3EcufUdbDWRxKukR6owd9YbtaWJsVspBvz9WNPJs2fqcvkn/AMTl1X5DU7/eSAwh7ndlJ6o3PMqTgBuYpeIeK6SiQvUzolttN7uT4BFux+r141uPc9FJSSSsruoAEixOUkCMdOtWG4IJG+3fvjnuPOcmik65KWuqJA2sLUTIF1XvclF1Nv48+/ADw4zrlnyxoZXip56yI9VHO4Q7kEIST8IAqD6ThO0XB7ZW8FTVxVUsyMsyRU0d41KsGUSVJBQ7jdUDbd4wJcX8Uz5jUGeoIvbSqL8FF+Ko/Xc7nGPK+Ka2nAEFVPGo5KsjafYvb9WAHLRdIkktVHWyZRXKEiaINFd1KMysTYwrcgqLHUBzwy+GOK6WvQvSyhtPwkOzp+Mh3HfvyNjY4QOW9JWcRJDIagS9a5SOKSNDrtYE3ADW1EKLHchvDBCvE8VRWq7KuW5tC+h7n3mots0Mjr8EtawY3ttYk6bAMbpF4voKSB4qtusZ1sIIz74b8jcEGMX3DEjltcjC7yvIKvOxG9X/AFHLF3ihjOnXfcEBh2ib36xh3nSNzjTzPhaOlzJKWlPX19S5kEk4DrSxklgdJJ6yYKCSzX5AgXIIaWX8A0BB65PLJR2XmqWMjFrb/CNl58ltbAFFS5TWZOgIzKE5elhaqiYsgJ2VTGQTe9r3sNuzjHxT0j5ZVUc1MuYCJpV0NIKadwAdmAXQL3Fxz78Y844dip6uPLVL+Q5lHKvUliwgljAcSR6iSBextyuL+ACRzHLpsqrtE8MbvE1wsqaopF3AbTcalPP0HY7gjADdzlqKtyeHLaCtpnljEenrSYtZUdohXFwzEk29PPBJxRxNO8T0gyisnaSPQ2rSsRBFieuRnHp7jy5c8c6nLj5E9Q66dU6JGbWDDRKZNPiFPVg+FxjZyDjavo7CnqZFUckJ1J9CPdR9AwAXcEcVV+WNPl70TVIB1PTm5ZLgaraQw0sCpOxHf3m9vkfGVWtbHHllDURQMwEtNJqdFu3aZAVUwWF+TaeWwxRUfTDUCdZ5qWilkXbrOq0y8rbSg3GxI5Wth08Q8Tv/AEG9dENDvTLItjfQ0gA2Nt9Jbw7sAKfNOJs2Ob1NDDKJQ08gWCdYzGUuzBT1g2GjwIwS8B9M1OdFNWQpS2sivF/cjuAK/wDZr6bkeNhgD6TaVamKmzWA60mjWKoI5pUIgBDeBYWt+Lf74XGqDIJBE9TURtHAqEozgqJHItGqXtr7RDG2wVWJwB0rxPx0KedKWlppayqdOsCR7KEJsGaQggA+IBHiRcYHarpVqKOVFzPLZKeNzYSJIHH6hpa3MgNf0YV/R70pVGXWikHX03IITZkHfobw79J28LXJwz+LeL6DNMlrXRierRSUcWdJC3vfo3ba6kgi48cAV3ug61Jsuo5ImDxvLqVhyIMbWOEVllc8E0c0Rs8bh1PpU3H0YL4Vnqclp4I1eVlrnWNVUk2MIYqAPSzN9Jx6HDVHl41ZpJ1s/MUVO41DblNMNo/xVueRGAHRxFmqVMeS1cXwZKyL6OsjkUqfSD2T6RhgY5qi6RqhFiiRly+kMbvElLErt8J1UFpDe5dTdhbFl0N53mFZmIaarneCFGklDyNoN1KqCL6fhHV+icAdB44fTHadFm9PMxWGeGRhzCSKxHrAJtjixMAMLoQglevlWGoFP/V21yaVZtHWR3CauyrE27RBsL7XwZZrnmUB1WqTNij/AAaqWSfQ34ajrR2e/sp4bWwtOjrIYqypkin1aViLjSbG4dBzt4McMTzX0PhN7f8ALjnVO04Kd+B97lmKlkkbiaeOKHrckMNVQ1r1VFKQOrmfrALjUBz+CwuQy6TtY+mkr+KY0ROvi8ry2sLSrFIw62ml1HrVjkG40lrjkGVl5Xa995r6Hwm9v+XE819D4Te3/Liv45S99DZwEvYBM64OieBqvK5mqYF/vInAE8P46D4S8+0otz7gTgLw7/NfQ+E3t/y4nmvofCb2/wCXDxyl76DgJewCdF/HRyuoZmUvBKAsqrbVtfSy37xc7HY3PoIZ+a0CZjPUT5ZUU7xVlMEnQyaHSaMhoZiltQsQi8hbc73GKvzX0PhN7f8ALjzJ0ZUCgk9aABckybADmeWM+OU3fQcBL2NjzgeTZ9ULWgimljSC5AK2X4Mo8YmLSHbuffcYv+Keh7L6m707eSyH5OxjJ9MRO36JUYA/+F8k+dL/AOITFlS9HGXSIHjaR0PJllBB3tsQPEYm7bEDUu5rk+CKUUi8lTUX/EPR9XUs5i6h5hzWSFWdGHjcDsnxBsR6rE4W4CzEAHyObf8AB3+rmMMLMOj/ACyBQ0zvGpNgXlAF+dtxz2OPknAGVrF1zSMIrA9Z1o02JsDqtbckDGE2zAqItnZ9jPAyeaaguvBWZTwQxvSiIQags0rpGBGzFyrhjcgOzMCNxqYb7Ws+GMmpYKqNIpEzHMGa66LmlgPfM8hsZtPwtrD6bHFxQ9HmWzLrid3W9tSygi457gYlb0d5bCuuV3jW9tTygC/hcjGPGqe+Gy3/AAOBktfI18yz1aDimSeo/uyVVn52R4VUOLdw2vbuDDDJfLa2KaWbLauleCobreqqdTKrMN2jeNrlW+Fbl9d8K7/hfJPnS/8AiExb+a+h8Jvb/lxl22YG/cjk+AlFIvJU1LziqrOVqcyrJVrK5veadFGiGG4JbSoJNrXuxNzsNr3x8y7IanN6RWzhae0nbhMfYngDDny0lTsSjHlzubADGY8CZVAAZpWjvy1zAE+oWucfcu4DyucEwSNIBz0Sg29Ytth4xBhxWdbzsOCkva6X/IPcadGWYU51BjWQoLK6MSyqO4xEll9S6h6cL1hY2Oxw7vNfQ+E3t/y41q/o/wAshXVNI0YOwLygX9AuN8RTbdMq2RF0MrQSpmthM4ZXB/HUbZfJlNc7RRSArFUKurq7tq0unMpfw3ANthuLyg6P8smXVDI0ig2JSUGx8DYbHGz5r6Hwm9v+XBdt0yLZUXQJQSrmlgYh4frsvRioSuy6YgSrA4kSRb89I7ccg2IcDssBubWxQcb8HPQlJELPSzDVE7KVYbX0SIQCjgfQeY7wGBB0dZc7OqNIzRnS4EgupIvY7bbYlP0dZa5cI0jFG0uBIDpbwO2xxnxqn8l0McDJ2Ethx9BLK0NTHphPvivMJVB1RCKULpBFiVl0nfkCfHG55r6Hwm9v+XE819D4Te3/AC4j45S99DPAS9gBrOkzMXjMSSrBGea08aR8/wAJRqHLuIwHsb7nnh3ea+h8Jvb/AJcTzX0PhN7f8uHjlL30HAS9hXZTLUVSR0McSTHUeqJXtpc3a0lxZL7nVcDc7YamV8KRigmpoB5SI5AKgROE8pqBYiISN8GCEG5P3zcrEb+PNfQ+E3t/y4nmvofCb2/5cPHKXvoOAl7AVNlsTw1FRSRyUNZQspkh61mBUtpLxs3bR0b4QJItYg92AhMO0dF1D4Te3/LhJJi7SV0VVfd3y/Zpmp3xWxdQ86GP8dL+Qb95HhzYTPQx/jpfyDfvI8ObHmdt/wCKX8IdSg/uSYmJiY5BdJiYmJgCY084/wAPN+Tf/ScbmNTNxeCYDcmNv9JxNn3IRdyU58yCmp5GCTGbW7oiCPTbtGxLFr8ttgMP/IsrWlgjgRiyoCAWtc3JPd68JHIaqrpVdUo+sDMre+wO1it7FeVjvhwcG19TPTiWqVUdmOlQrLZRtuGJNyQT6rY9BtvG5EVF+m/n1t5anOoMKLa2ZRdL1CHousLMDEwsotpJYhbna+wvaxHM4WVDxI60U9G12STSyfgMJFYj8UgH6fWcNzpPgZ8vkVFZmLJsoJPwh3DAnTcEmqyqFghSqj12DDSWHWMdDX+sE+PgcZ2dURMpWpNyx5duqLqYqY3umXB5a9Al6Jfucn47/wCePPS39z2/KJ/mcZOiqMrQKrAhhI4IIsQQ24I7jidKkDPQFUVmbrF2UEnv7hijdPEr/wDL9lj/AGvwLngzIaWskSIvOsuhncjRoFm2AuCTsRzth7YSGS57X0yRpHRKTGCqu1PIXszFiNQI2ueXqw6KHX1adbp6zSNenlqtvbflfG3bONXo5Vyztnf8/ohQ4cKoiZid6XsudKoTOwKy7IovcKioN/SWYmwxh4ICrmyCiaR4dwSwsSmjtarAbauVwNwvfgi6ZqOSQ0vVxu9hJfSpNvgc7DbFTDl1TlOYR9SrSxzHSqj79TzQ9wded/p5EjHRp5UfQtZdMStciJyTL/xP2VpGYZ1W2SKg48IqvJzCvqXmdhFCrudIuRFGbBVUkDUbj6STh6DCa4iyepy+slmhi62GXVzQshVzdo3A3Fj6Rew9IxzNjuRHvRFs5Uy/ZarUVUavTqWHAnEtFSu0ERqHWaRNGpFBBPZIYh7W5G49O227VYd3/r68KLoy4feSqeonpgsViU1LZQ+tSugHfYA793jhvY17WSNJ/oW69fyTo8Sx58ugj818pyesl6piVlVtLNuGB5E+Lof/AFZsFfRJkMiK9XKzXmFlUk7i9y7eJJ5X7rnvx56ZaV5EpurR3sz30qTbZfAYO8mFqeEHYiNNv0RizVViuo2usmJ+Tl7NNMMKJOqdE5fJuYmJiY4J0SYmJiYAmJiYmAIMcupjqIY5dTHpf7Pf6nx+zl7S/wAvz+jfybOJ6SQyU76HKlCdKtsSDazAjmBi584eZfOP2UX8GJiY7z6eGRbvYir3RFOc2V7UsiqhPOHmXzj9lF/BiecPMvnH7KL+DExMQ4On9tuiEt/J6l1J5w8y+cfsov4MTzh5l84/ZRfwYmJhwdP7bdEG/k9S6k84eZfOP2UX8GJ5w8y+cfsov4MTEw4On9tuiDfyepdSecPMvnH7KL+DE84eZfOP2UX8GJiYcHTe23RBv5PUupPOHmXzj9lF/BiecPMvnH7KL+DExMODp/bbog38nqXU8px/mAvacC5ubRQ7nx+Bz2x684eZfOP2UX8GJiYcHT+23RBvpPUupPOHmXzj9lF/BiecPMvnH7KL+DExMODp/bbog38nqXUnnDzL5x+yi/gx8PSDmO3v425e9Q7d3xMTEw4On9tuiDfSepdT75w8y+cfsov4MTzh5l84/ZRfwYmJhwdP7bdEG/k9S6k84eZfOP2UX8GJ5w8y+cfsov4MTEw4On9tuiDfyepdSecPMvnH7KL+DE84eZfOP2UX8GJiYcHT+23RBv5PUupPOHmXzj9lF/BiecPMvnH7KL+DExMODp/bbog38nqXUnnDzL5x+yi/gxPOHmXzj9lF/BiYmHB0/tt0Qb+T1LqTzh5l84/ZRfwYnnDzL5x+yi/gxMTDg6f226IN/J6l1J5w8y+cfsov4MC6jH3ExtjhjjvgaifhLEHPc77luf/Z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" name="AutoShape 18" descr="data:image/jpeg;base64,/9j/4AAQSkZJRgABAQAAAQABAAD/2wCEAAkGBxQSEhQUEhQUFBQUFxUUFRQUFRUUFRUUFBQWFhQUFRcYHCggGBolHBUUITEhJSkrLi4uFx8zODMsNygtLisBCgoKDg0OFxAQGywcHCQsLCwsLCwsLCwsLCwsLCwsLCwsLCwsLCwsLCwsLCwsLCwsLCwsLCwsLCwsLCwsLCwsLP/AABEIAKQA9AMBEQACEQEDEQH/xAAcAAACAgMBAQAAAAAAAAAAAAACAwQFAAEGBwj/xABOEAABAwICBwUFAwcHCgcAAAABAAIDBBEFEgYTITFBUZEHUmFxgRQiMqGxI0JyFRZDVJPB0RckM6PS0/EYYoKSorKz4eLwCCU1RFNkdP/EABoBAAMBAQEBAAAAAAAAAAAAAAABAgMEBQb/xAAxEQACAgECBQIFAwUAAwAAAAAAAQIRAxIhBBMxQVEUcSIyYYGRBULBI6HR8PEzseH/2gAMAwEAAhEDEQA/APMMi+7POs2GICzerSCzeqSoWozUpUGo0YFOkesH2dS4hrNGmKlwY9aBMBUOLHrQBjKhplWgS1S7CzVlNjBslYw441DkMdZRYzCErAEhAGrIsY1rbC6VgR5nLSImAwbVpYiVGFGoY5qLAMJ2AYTsQxoRYDGhFjDDUrCgw1FhQxrUrChgap1EtFQGr2rOWwsqQrDaxBNhiNAtQQhRQtRvUIoWsz2ZLSGsz2VJwDmGezKdLDWC6nKnSx6wHU3gPopcSlMW6kHIqHBFLIzbMNB27vNYziuxrGTDdhp4WWLga6hL6Jw4KHFhqQl0BCmmOwDGUhm2RqXKikamciIMhuWyZIyJqTkMkNCVgGEWMMIsQYTsBrUahjWpWFDGhGodDGpagoY0Jagoc1qWolopw1e5ZwhhqLEE0JWSMaE7JGhKxMIBVqJDATskaxqLJsNrEWTYRjTsLBMQRQ9TJEGHjeRt5LGbXY2hfckexBYuJspCnUKhwLUxL6K3NS4D1iXUh/xChxGpC/YL/d6LOSNFI3VYe1otYg8VzpanZrqpFDVwC+wreOLYzcyIKY3+abg0hqVjWwFYuy0w8qmyjYRYBBFgMCdiGNCVjGNCLAa1KxjGosBrVNjHtSsllOAvePPCARZITQixBgJWIY1KxBAp6iaDDk9QmhjXJ6iWhrX+KNRDQxu1UpIkl08Ftp3/AEUSnZrGNEprVmaWHlQVZlkDswR3QwsMUt1nIpMn0uGBrS8+nnzXHkdvSjohsrKTF47Alb4sVkTy0cxNTc/Mrq5RlzDIcP2eJ2+i58kDaEyQKIrmlFmqkA+mPJZNF6hDqccipodgezpDszUFAWbEZUjDa1FjGtCVgMYEWA5gU2BJY3YpsTKYNX0FnmhhqLFYQaixNhhiLJsNrUrFZsNRYrDDU7FYYYiybGRx3StCJkVPbzWblZolQ0NKLHY5lwjUxoPWWQmUY191epCJUTQociizw+jzHw4nwXPlyUjSEbZJxKWwsNw2BRij3ZpOVHIYjJmceQ+ZXqYoUjgnO2QG02ZwHqVrLZWSpW6LCKlXJM6osd7IuWSNkxclIs2i0yLJRBQ4lWRpMPUOJSZHdRkKGikxZgIUMoB2zfYJbsYs1LR4+Sai2LUhbq8Ddb1VLExOZoVjnfCCfIWVcuK6i1NktgltuHqVDcCqkLa1ezZ5jGxRF2wC5SbS6i6ktmFS9x3RQ80PI9MhjcLl7juiXOh5J0SDbhcv/wAbuhRzoeRaJeAxhUvcd0T5sPJOiXg2MKl7juhRzYeRaJeBkeEyk/A7om80PIljm+xMjwmRu5h87LN5ovuWsbXYZ+TJO4eiXNh5DRLwMZhkncPRJ5Y+SlCXgI4fJ3D0RzI+R6ZeAPyfIfuHoq5sfItEvA6PDpO4eil5Y+TRQZKgw15Pwnos5ZY+S1BlyKR0bLAG53/wXJzFKV2dGnTGijxNstjZpJPgu7DOPdnJlUuxSPoZO47Z4cV3LiIeTkeOXgdR4bJa+R1z4cFOTiIN1ZcMUlvRaQ4e8fcPRc0s0X3OiMGSBQP7p6LJ5I+TVRYDsNf3T0UOcfJVMTJhruLSEtSfQe6IM1OR91x8mn6o033DXRXTtl4RH1BP0VcuHdi5r7Ir5qaod+jf6CyenEu4tc2RzgVQ79GR5hS54l3GlNmjo1L95ruixlmj2NVB9xJoAw2Ldvioc2y0kNaxZNloc5xFvJQUR2le9Z5B2nZdC11Y3MAbXO0X+6VwfqEmsWx0cKrme2ezs7regXgWz1KRVYtisMPuhrXv7oAsPxHgtseGU9+iOTPxUMW3VnM1WMSP7rByY0D5712Rwxj9TzMnF5Zd69irqKwjieq2UEck80vJGZpFNGfdf6OaHD5pvBCXVEx43NB7S/k6TAdOIZCGVLGROOwPA+zJ8b/D67FyZuEkt4Oz1eF/Uoz+HKqfnt/8O0bE07g3oFw2z1qRvUt7o6BFsKRvUt7o6BFsKRmpb3R0CLYUjNS3ujoEWwpGalvdHQIthSM1TeQ6BFsKM1Y5DoEWx0a1Le6OgRbFSM1De63oEan5CkZqW91vQI1MKRvVN7o6BFsKRmqbyHQIthSM1TeQ6BFsKRowN7regRqfkKRmob3W9AjU/IUjXs7O63/VCNTCkb9nZ3W9Ai2FIzUN7regSsZr2dndb0CAPDdN4A2rlAFhnd/vFeng3gjln8xQCMKpIExdQACPIKYxKciKwL2LPKO37Kh/PG+v0K4f1D/xnRwnznbdpOmBo2NigI9okF7kX1bN2Yjmdw9V5WDFrdvoehkmlseSO0kqr31v+yz+C7tzj9Phfb+7HwaWzj4wx48BlPy2fJNSoyycDjkvhbX9yyp8UEzXOaHe7bNsNm33XI2LaMovY8niOFy4t2rXlCJZVoYRiQ5ZkjVI7js30vLXtpZ3XY82hcfuu4Rk8jw8di4OLwp/HH7nscDnlH+nPp2/weqLzj1jEAYgDh+1vTH8m0RMTgKmb3IdxLe/JY8hz2XIQB5Hop2s18VXCa2Zz6dxAka5jG+4/YJAQ0HZsPiAUAfSUcgcA5puCAQRuIO0EIAqdMKt8NDVSxuyvjglex2w2c1hIO3ZvQB88YJp1jtZIYqaaSWQNLy1rIr5QQCdrebh1QBe+1aVd2o/1IP4IAgYzpJpHSR62odNHHcNzujhLbncDYG3qgD0/sb00mxKnk9pymWFwaXtGXO1wuCQNgO/cgDynFe0LFjXTU8FQ8n2iWKJgZFwkc1rQS3wCALjXaV92bpToAzXaV92bpToA7bs5ixeVlWzE3zREtjEEloczXfaZ3Nygg/c3oA8/wBJ9L8bwqrEdROZGB2ZhLGaueMHmG3HiN4KAPatC9LIMSp2zQmx2CSMn3o322tPhyPFAHEdr/ad7Felo3j2k/0kgs4QDeBt2F55cB5hAFp2VQYnLGKrEah+V4+ypy1jfdP6SSzbjwb6lAHI6c7ayXd8TvqeAXscNFctHBll8bKNlLfvHyFh805hFg1VN73wcuIWcenU0fsV7YyvYo8ps7TsvbarBOwAEnwGUrg/UF/TOnhJLWUGkFeaqolmd99xy+DBsYOn1WcMWiKiYy4nVJsrDEnpLjmLTRjRt9bOImbGj3pH9xl9/mdwCyyyWONs6MMnkdI93wnA4KaHURRgR2s4EXL77y8n4iV5kpybs9DQqrseX9oOjBpHCWIHUPNuerefu/hPDovT4biOYql1PD4vg+U7h8r/ALHEveuhszx4hDpiNoNiCCDyINweqzbOyGM+jNGa909LDK4Wc9jS4f51tvzXkZI6ZNHp45qUU0WagsCaUNaXOIDWgkk7gALklAHzPitRJpDjTWMJ1ObIzlHTRm75PAu2m/NzRyQB23bpoQz2OKpp2WNI1sL2tH/t72af9Eno4oAndgul/tFMaOV15qcfZ3O10F9nnlJt5ZUAdzp7/wCm1v8A+af/AIbkAfOPZDpNBh1a6epLgwwvjGRuY5nPjI2crNKAPZP5bcL7037I/wAUAcj2pdqFFXYe+mp9aXvdGbuZlADHhxJJPhb1QBP/APDWw6mrNthkYAeFw03HzCAPKazERTYvLOW5hFWSvLRsJyzONkAeqfy/xfqcn7Rv8EAd92eaaNxWGSVsRiEcmrs5wcT7odfZ+JAHVoApNLdGIMRp3QVDbjex4+ON/B7Dz8OKAPmepfWYBXyxxShrwC3M0hzJI3fC5zeB42O0H5gHYdiWh0VdK+tqpGzOjfcQk5nawm+tmB4X2jmUAfQYQB4vpk0+1y/idw8V6eCX9NHFkXxMrIYud+oTlIcYgVEYzH/miMthyW5Ba0L3rR4bsv8ARd2XXEb9VJ82ELi42nFL6o2wNxUn9GUZplmcCkhb4EitVdz2bs9wQU1K0kfaTWkeeO0e63yA+pXj8Tk1zfhH0fB4tGJX1e5065zrIWMYc2ohkhePdkaW+R4OHiDYqoScZKSInBTi4s+cK+J0T3xv+JjnMd5tNl62q1aOCGKiVo7hZqJQSPs2EF558Qwef0S6hnyLFHbq/wDbPdtD3fYEcnuA8rA/vXBxXz/Y0/T3/S+7Lxc53Hk3b7pfqKcUUTvtagXktvbBfaD+IgjyBQB5fotgWN0w11DBPGJmtOdrWe8ze34tw23QBeVH5zyNcx7apzXgtc0sisWkWIOxAHG4fJVYNXRSSRviljIeWO2Z4nXDh4gjMP8ABAH0ppHikdVg1TPCc0ctJK9p843XB5EG4I5hAHgfYzo9T19e+Gqj1kYge8NzvZ7wfGAbscDuceqAPbf5IcI/VP6+p/vEAYOyHCP1T+vqf7xAHW4RhMNLGIqeNsUbdzWCwud5PM+JQB8sQ5Py47WZcnt0mbPbLl17r5r7LIA+jf8Ayn/6H9SgCXRYpQQgiKaljBNyGPiaCeZsUAWNFicMxIiljkLdpDHtdYHdex2IA4ntW7RGYbFqoiHVcg9xu8RtP6R/7hx8kAea9mnZs/FDJWV7pNVJmyG5Eksjt8l+6Pn5BAFBXUtdo7X3abb8j/0dRFfc4fUbwfQoA+h9B9MIMTgEsJs9thLET70buR5jkeKAPO9M2v8Aa5LEAZnfVehha0HJO9RUwRuvtd0TlJdkOKZFkaCTtKpSYtKFXXr6jx9J1Gg1IZJHt4PY9vqWEBcXG5KS9zo4fE5al5TIjqE8lWo8XSxJpACM2xtxmPJt/ePS6bew4puSX1PasOropWB0L2PZYWLHAiy8CSae59mq7EtIYMjw0XJAHMmwRVibS6nhemGGNmxGd7HtMTi12Zpvd2UZgPUHavVwY5aFq2PJ4n9Qx421D4n/AGRd4XCyNgYwZWjh9SeZWjVHm82WR6pO2eh6KRZacE/ec53puH0Xm8S7me7wMawr67lwsDsPI8U7IJauvNXV1bZGukDnRCNw+zaRliBLtgsAN3NAHrUbA0AAWAAAA4AbggAkAcP2m9nrcWZFZ4hmiJtIWlwLDvYQCONigCLotoDUUuH1VC+qZJHOyRsR1ZGqdI0h2zNtbc3t580AQuzbssfhdW6odUtlBidFlEZYfecx17lx7nzQB6egDEAYgDxHGOwqSeeaYVjGiWSSTLqXG2d5da+fbvQBD/yfpf12P9i7+2gDP8n6X9dj/Yu/toA7Hs87N5sK9pcyojkkmY1jCY3BrHNJOZwze8Nu7ZuQBRxdib5arX11b7QHPL5QGOY6TjlzZvdHDZuG6yAPYaeBsbWsY0Na0BrWgWAaBYADkgCo0v0YgxGndBO3ZvY8fFG+2x7T+7igDzfRjshrKCds9PiDGuGxzTC4te2+1jxn2goAh6aVeWqeHEZrm9t177beF16fD424I4ck0pMpG4iOAKuWJgspXOrnclfKRnzGX8FFba7p/FdUp+DljCup12gbP5wPX6FcPGfIdfDfOWWkmG6qUm3uvu4ef3h/3zUcPk1R+qOHjMGjJfZlJUUoc1w5gjqCFvZyKKTTPNaKofGbsc5jhvLXFpuPJTs+p7s13Rew6U1gFhVT2/GU1ixv9qOLJkyLpJmn4lLL/SyyP/E9x+S2jCMeio87JOctpNskU71ZyyVHR4HC6WRsbd7j0HEnyCxyyUYts34aEsk1BHq0EQY0NG5oAHovFbt2z6yMVFJIMpFFW7SCEU7qklwjYXNdce8HNfkLcvO615E3NQXVmPPgoOb6L/hJkxFgdEzaTNcssL7GtzFx5C1vUhSoOm/BbyJNLyDT4ox7ZXNzWhc9j7ixvGLutzRLG00n3FHImm12N4XikVRGJYnZmn0IPEOB2g+CMmOUJaZBjyRnHVHoIdjsQpjVe9qwL/D73x5Ph81Swy16O4nmisfM7f6iO7SaNu2SKoiZs9+SJwYL8XEXsPE7FXp5P5Wm/ch8RFbyTS9i7ab7lgdBWYhjjIpRFklkeWmS0TM/ug2JO3mQtYYXKOq0l9TGeZRlppt/QbQ4nrM32U0eUX+1Zkv+Hbt3JSx6a3T9ioZNV7Ne5vCMWiqWayF1xuIIs5p5OB3JZMUsbqQYssckbiLbjURp31HvatmfNs977Nxa6w8wU+VLWod3/IudHQ59l/AiPSAOtanqrG1jqdm3jv3Kngr9y/JKz3+1/gbX402KQRZJZHlhktGzNZoOW528yEoYnKOq0l03HPMoy002+uxvD8ZZLI6LJLHI1ofllYWEtJtccDtRPE4rVaa+g4ZlKWmmn9SO3SRji7VxVEga5zM7IiWlzCWuAN9u0FV6drq0vuR6hPom/sOZjrDC+UMltGS17NWdY0t+L3eNht2XUvC1JRtb/gpZk4uVPb8jKnGYmRxyZs4lLREIxmdIXbso47Np5WSjik5NdK6/Qcs0VFPrfT6nkOmmGySVchbGbFx3kDivU4fJBY0mziyQm5ukU/5HlAN8jfUn9yJZoX3ZUcU6Ib8GN9r+jUc9eA5P1OlBWtmFHSaDPHtAHn9CuXin8B0cPWs9AxCibMwsd6HiDwIXnwm4O0dWXFHLHTI4bEsOfA6zxs4OG4/wPgvRx5IzWx4WbBPE6l+Ty/SWh1NQ7Z7snvt9fiHofqr6Ho8PPXjXlbEOJytMxyxJcTlqjzcsaZb4XTSTPDIml7jwH1J4DxKJTUVctjFYpZHpirZ6/opo8KVl3WdK74ncAO63w+q8jiM7yvbofQ8Fwa4eNveT6/4L5c53GIA5V+DyGrcwtvSOeKpx2W1uTIY7fiAeuvmx5d/u6fbz/BxPFLmtV8PX79K/kbozhsrJHGYbIG+zwEm+aPMXF/qNW3/QSz5IuK09937/AO3+SsGOSk9XbZe3+1+BmGUcjYaxrmkGSWdzB3g5oykeaWScXKDT6JFY4SUZ2urYmmwaRkMMsP2dQ2KNsjHbGTZWAFkltzhwdvHiNicssXKUZbxt19Pb/BEcMlCMo7SpWvPv/kjnD5fyTqtW7W2/o9hdfX5rcjsVa4+o1Xt5+wtE/Taa38fclYjiEs0L4Y6SfNIwx3laxkbcwsXOOY7B4BTDHGMlJyVLx1KnklODioO3tvVf+y9oKfVxRsvfIxrb88oAv8lzylqk2dMI6YpeDm9IaRxrGSZKl0YhczNTHK7MXggEhw2WBXVhkuU1au+5yZ4vmqVOq7FvhtRnjcwRVDMrbAzgXdcH72YknzWM41K7T9jeEri1TXuVWF4HIynp5I/sqqONrXB3wyNH6KUDf4O3j5LWeaLnJPeLf4+qMceGShGS2kl+fowYMPm/Jc0RjIleKi0ewm73vIAO4703OPqIyvbbcSxz9NKNbu9gsHm1NvscQcS0NIkOdg3XIBfs3b+SWRau8ft/weKWn9svv/0kYhhkkla17XyRMFO5usZl+IytIYcwPDb6KYZIxxNNJu+n2KyY5SzJptKnv90Bo7QSx1EhqDLJJlysnOXVOizZgAGgZX8wfQp5pxlBaKS8d7FghKM3rtvz2oh0BkiikgfBVg66Z4kgDNrXSuc3K7NxBHBXPTKSmpR6Lr7GcNUYODjLq+nv7ltosyUMk1utsZHGMTEGQR2Fs1vVY53G1prpvXSzfh1LS9V9dr60IwTBhHVVD9WQwZdRc+60SDNNqxubd1r2VZcrljir37/xZOLCo5JOvb+aOS0nf/OH+Z+qvF8pcupUTP2K0IgvaCdyshgSPcd2xd6xnnSyljoviHs84kcLgbwPIhZ8Rh1wpDw5tE7Z3o03h7ruoXneimd/rIGpdMIHCzmEg7wbW+aS4XInsEuKxyVNHKaRtoKpmX343A3aW2cGnwB4eC6Iwzd9zmjLDCWqNr6djlG6NM4VOzxi/wCta/Euw5ZIyLbDsCo22M0ssn+a3KwH12n5qXPL+1GXKxP5rZ2mF6RUVM3LDFkHG1rnxcd59VyTw5Zu5Ozsx5MONVBUThpvByd8ln6eRt6iI7874bXsVHKldF8xVYp2m0A4HqFSwTJeaKEv09pxwd1CtcLNkviYIUe0On7ruoT9HkJ9VAE9o1P3XdQn6PIHq4Gv5SKbuu6hHo8gergE3tEpzuY/5JekmHqovsNbp7CfuO6hS+GkV6heBrdOIOR6penkPnxN/ntByPUI9PIfPiYdNoe67qEenkHPiCdOIO67qEuRIOdEH8+4O67qEciQ+cjY06g5O6hHIkHNQ1umkB4HqE+RIOcgvzwh5HqEenkLnIIaXQ8j8kenkHOiYdLYuR+SXIkPnI0dLouR6pcmQc1HEYzPrZXPGwEkgeZXRGOlUZt27KyVyaExOZVZI/Ugb16zfg8mq6mADgLqWHsbsfAKXQ9zRYOO1K/AUDu4JDAJSoZpxUlJgXUtFpjYXDedwWU0+iNYNdWBU4hfd8kRw11HLNfQhPe8/dP0WqUUZtzZFe0netE0iKbFFieoNINttgjUGklNAHALJyZrpQ9hCzbKSDBCmy6NgqbCjetRY6NioRY6GCYIsVGEgosYDo0hgXISGMjqiN6NQUSoqsI1ColMmuiwoYHBKx0YVJSI8gugGIMKQhuYBexueXSNGVDQWDrEmhAukSoADKihGNDjuBUNpdSlGT6IP2R55BQ8kUaRxTY+HCrna4+mxYz4ilsjeHDX1ZIfRRt3NvbntWPNm+5vyYLsR5LDcAPLYmrfUKS6FbVzcFtBdzGb7EKQrVGYlxTQG4G8eimb7FRXcc1qzbLSG5VkzRI0WqbHQBSsdGtYQix0CZkrCjBKEWOjYkPNFioIVFkWFDG1KLHQYe0pWFGZORSGbbIWpWOiRFW80agolMqQUWFG86dio0UAR7r2jydhjKdx4H1UuaRSi2OZh54nosnl8FrENFA3jcrJ5ZFrFEa2Bo3AdFDk2WopGw1Q2Wg2RXUOVFpWSXjKLdVj13NtkiDM5aJENldVSWWkYmcpFY7mtjES5UIWW3Nk7pC67EjKs7NqGsas2ykHZQUbIUjFuCBinNSGJcxIYssSAHakMIOKVjo2HIsBgQAbZCErAa2VFhRs2KQzRBG5ADI6ghOwokCpRYqL5kIG4L1W7PPSoYGKGUEGqGFmixILMyJDsxsahstEkMyjxWDepm6+FEWYq0iXIgzOWiRm5FVOblbRjRi5WRpArolsTImkFm4GbL81En2Liu41rVDNENa1ZssKygZohIYDggYBakMWWpDFlqkYJYkBosSGCWIGAQkMwSFKwoMSIsBjZPVFgG2UIsBgQAWVAHXheo2cFGwpYUbUsdGWSsKMAUtjSJEbLbT6LGUr2N4xrcVM9CQmyJK5WiGVdU/gt4Ixm+xCkWiII7gmFCS25shukCVsflWFm9BNapbLSDChlUEpHRopWOgClY6AKVhQBSsqgClYGAJAaLUhgOCBgEJDAISAWWpDBvZAGCVADGTcigBwqClYUdzmXrHnmApDDClgYoYyRCziVlKXZGsY92DLIkkNsiSvVJENkKplstYxMpMrnlamRGkKpbAIlcmDDhZYX5rOb3NYRpDWtWTZaRuyizVIxS2OjCpsdGiUh0ASlY6AJRYUA4pWOgUgoIJDMQABCQ6AISGLISABwQAspDAKQAWQMy5SsdHoeZe0eYE0qWAbCoYx8QuVlI0ih0pWaRpIhvKtGbI0xVIhldMdq3S2MHuyLId6pCEvTAQBcjzTeyBbslFYHQG0LNlowhQWgSpZQJUjBKQxZQMAqQBQM2EgNhIZtAAEIGCQkAshIYBCQAOCBiyEgBIUlGJAf//Z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54707" y="-78931"/>
            <a:ext cx="11988799" cy="1088136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Request </a:t>
            </a:r>
            <a:r>
              <a:rPr lang="en-US" dirty="0"/>
              <a:t>for </a:t>
            </a:r>
            <a:r>
              <a:rPr lang="en-US" dirty="0" smtClean="0"/>
              <a:t>Interest (RFI)</a:t>
            </a:r>
            <a:endParaRPr lang="en-US" dirty="0"/>
          </a:p>
        </p:txBody>
      </p:sp>
      <p:sp>
        <p:nvSpPr>
          <p:cNvPr id="19" name="Text Placeholder 3"/>
          <p:cNvSpPr txBox="1">
            <a:spLocks/>
          </p:cNvSpPr>
          <p:nvPr/>
        </p:nvSpPr>
        <p:spPr>
          <a:xfrm>
            <a:off x="6659880" y="1330632"/>
            <a:ext cx="4937760" cy="5148322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•"/>
              <a:defRPr sz="20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100000"/>
              <a:buFont typeface="Arial" pitchFamily="34" charset="0"/>
              <a:buChar char="•"/>
              <a:defRPr sz="1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•"/>
              <a:defRPr sz="16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•"/>
              <a:defRPr sz="14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•"/>
              <a:defRPr sz="14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•"/>
              <a:defRPr sz="14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202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•"/>
              <a:defRPr sz="14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•"/>
              <a:defRPr sz="14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•"/>
              <a:defRPr sz="14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en-US" sz="2400" dirty="0" smtClean="0"/>
              <a:t>30 CFR 585.212:  </a:t>
            </a:r>
            <a:r>
              <a:rPr lang="en-US" sz="2400" i="1" dirty="0" smtClean="0"/>
              <a:t>What is the process BOEM will follow if there is reason to believe that competitors have withdrawn before the Final Sale Notice is issued?</a:t>
            </a:r>
          </a:p>
          <a:p>
            <a:pPr marL="560070" lvl="1" indent="-285750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en-US" dirty="0" smtClean="0"/>
              <a:t>New York RFI published Jan. 2013</a:t>
            </a:r>
          </a:p>
          <a:p>
            <a:pPr marL="560070" lvl="1" indent="-285750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en-US" dirty="0" smtClean="0"/>
              <a:t>New York Call </a:t>
            </a:r>
            <a:r>
              <a:rPr lang="en-US" dirty="0"/>
              <a:t>p</a:t>
            </a:r>
            <a:r>
              <a:rPr lang="en-US" dirty="0" smtClean="0"/>
              <a:t>ublished in May 2014</a:t>
            </a:r>
          </a:p>
          <a:p>
            <a:pPr marL="834390" lvl="2" indent="-285750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en-US" dirty="0" smtClean="0"/>
              <a:t> 2-3  years have passed</a:t>
            </a:r>
          </a:p>
          <a:p>
            <a:pPr marL="560070" lvl="1" indent="-285750">
              <a:buFont typeface="Wingdings" panose="05000000000000000000" pitchFamily="2" charset="2"/>
              <a:buChar char="v"/>
            </a:pPr>
            <a:r>
              <a:rPr lang="en-US" dirty="0" smtClean="0"/>
              <a:t>Applicants past history in other </a:t>
            </a:r>
            <a:r>
              <a:rPr lang="en-US" dirty="0"/>
              <a:t>l</a:t>
            </a:r>
            <a:r>
              <a:rPr lang="en-US" dirty="0" smtClean="0"/>
              <a:t>ease </a:t>
            </a:r>
            <a:r>
              <a:rPr lang="en-US" dirty="0"/>
              <a:t>s</a:t>
            </a:r>
            <a:r>
              <a:rPr lang="en-US" dirty="0" smtClean="0"/>
              <a:t>ales</a:t>
            </a:r>
            <a:endParaRPr lang="en-US" dirty="0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027" y="1493520"/>
            <a:ext cx="5896983" cy="4556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521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1120" y="132314"/>
            <a:ext cx="9509759" cy="1088136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Contents of a PSN Document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99084465"/>
              </p:ext>
            </p:extLst>
          </p:nvPr>
        </p:nvGraphicFramePr>
        <p:xfrm>
          <a:off x="649140" y="1507525"/>
          <a:ext cx="11246298" cy="49076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372981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1406" y="173398"/>
            <a:ext cx="11533632" cy="1088136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What is in the PSN?</a:t>
            </a:r>
            <a:endParaRPr lang="en-US" dirty="0"/>
          </a:p>
        </p:txBody>
      </p:sp>
      <p:graphicFrame>
        <p:nvGraphicFramePr>
          <p:cNvPr id="11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79634616"/>
              </p:ext>
            </p:extLst>
          </p:nvPr>
        </p:nvGraphicFramePr>
        <p:xfrm>
          <a:off x="1426953" y="1479365"/>
          <a:ext cx="9338094" cy="38992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5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508369" y="5529385"/>
            <a:ext cx="9222154" cy="395165"/>
          </a:xfrm>
          <a:prstGeom prst="rect">
            <a:avLst/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3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" name="TextBox 5"/>
          <p:cNvSpPr txBox="1"/>
          <p:nvPr/>
        </p:nvSpPr>
        <p:spPr>
          <a:xfrm>
            <a:off x="1590675" y="5482099"/>
            <a:ext cx="90487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All Proposed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853030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754" y="132315"/>
            <a:ext cx="11918461" cy="1088136"/>
          </a:xfrm>
        </p:spPr>
        <p:txBody>
          <a:bodyPr/>
          <a:lstStyle/>
          <a:p>
            <a:pPr algn="ctr"/>
            <a:r>
              <a:rPr lang="en-US" dirty="0" smtClean="0"/>
              <a:t>Proposed Area for Leasing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725125"/>
              </p:ext>
            </p:extLst>
          </p:nvPr>
        </p:nvGraphicFramePr>
        <p:xfrm>
          <a:off x="6426448" y="1463042"/>
          <a:ext cx="5628391" cy="4513870"/>
        </p:xfrm>
        <a:graphic>
          <a:graphicData uri="http://schemas.openxmlformats.org/drawingml/2006/table">
            <a:tbl>
              <a:tblPr firstRow="1" bandRow="1">
                <a:tableStyleId>{18603FDC-E32A-4AB5-989C-0864C3EAD2B8}</a:tableStyleId>
              </a:tblPr>
              <a:tblGrid>
                <a:gridCol w="2824232"/>
                <a:gridCol w="2804159"/>
              </a:tblGrid>
              <a:tr h="77016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Parameter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OCS- A 0512</a:t>
                      </a:r>
                    </a:p>
                    <a:p>
                      <a:pPr algn="ctr"/>
                      <a:r>
                        <a:rPr lang="en-US" dirty="0" smtClean="0"/>
                        <a:t> (New York)</a:t>
                      </a:r>
                      <a:endParaRPr lang="en-US" dirty="0"/>
                    </a:p>
                  </a:txBody>
                  <a:tcPr/>
                </a:tc>
              </a:tr>
              <a:tr h="446206"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Lease Number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OCS-A 0512</a:t>
                      </a:r>
                      <a:endParaRPr lang="en-US" dirty="0"/>
                    </a:p>
                  </a:txBody>
                  <a:tcPr/>
                </a:tc>
              </a:tr>
              <a:tr h="446206">
                <a:tc>
                  <a:txBody>
                    <a:bodyPr/>
                    <a:lstStyle/>
                    <a:p>
                      <a:r>
                        <a:rPr lang="en-US" dirty="0" smtClean="0"/>
                        <a:t>Number OCS</a:t>
                      </a:r>
                      <a:r>
                        <a:rPr lang="en-US" baseline="0" dirty="0" smtClean="0"/>
                        <a:t> Blocks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 full, 148 aliquots</a:t>
                      </a:r>
                      <a:endParaRPr lang="en-US" dirty="0"/>
                    </a:p>
                  </a:txBody>
                  <a:tcPr/>
                </a:tc>
              </a:tr>
              <a:tr h="446206"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Number of Acres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81,130</a:t>
                      </a:r>
                      <a:endParaRPr lang="en-US" dirty="0"/>
                    </a:p>
                  </a:txBody>
                  <a:tcPr/>
                </a:tc>
              </a:tr>
              <a:tr h="770163"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Distance to Shore (nm)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 </a:t>
                      </a:r>
                      <a:r>
                        <a:rPr lang="en-US" dirty="0" err="1" smtClean="0"/>
                        <a:t>nmi</a:t>
                      </a:r>
                      <a:r>
                        <a:rPr lang="en-US" dirty="0" smtClean="0"/>
                        <a:t> from</a:t>
                      </a:r>
                      <a:r>
                        <a:rPr lang="en-US" baseline="0" dirty="0" smtClean="0"/>
                        <a:t> Long Beach, NY</a:t>
                      </a:r>
                    </a:p>
                    <a:p>
                      <a:pPr algn="ctr"/>
                      <a:r>
                        <a:rPr lang="en-US" baseline="0" dirty="0" smtClean="0"/>
                        <a:t>16 </a:t>
                      </a:r>
                      <a:r>
                        <a:rPr lang="en-US" baseline="0" dirty="0" err="1" smtClean="0"/>
                        <a:t>nmi</a:t>
                      </a:r>
                      <a:r>
                        <a:rPr lang="en-US" baseline="0" dirty="0" smtClean="0"/>
                        <a:t> from Sandy Hook, NJ</a:t>
                      </a:r>
                      <a:endParaRPr lang="en-US" dirty="0"/>
                    </a:p>
                  </a:txBody>
                  <a:tcPr/>
                </a:tc>
              </a:tr>
              <a:tr h="44620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/>
                        <a:t>Average Water Depth (m)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13-23 m</a:t>
                      </a:r>
                      <a:endParaRPr lang="en-US" dirty="0"/>
                    </a:p>
                  </a:txBody>
                  <a:tcPr/>
                </a:tc>
              </a:tr>
              <a:tr h="77016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/>
                        <a:t>Expressions of Interest to Date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itle 2"/>
          <p:cNvSpPr txBox="1">
            <a:spLocks/>
          </p:cNvSpPr>
          <p:nvPr/>
        </p:nvSpPr>
        <p:spPr>
          <a:xfrm>
            <a:off x="5547361" y="6172200"/>
            <a:ext cx="6580944" cy="50292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  <a:spcAft>
                <a:spcPts val="600"/>
              </a:spcAft>
            </a:pPr>
            <a:r>
              <a:rPr lang="en-US" sz="1800" b="1" dirty="0" smtClean="0"/>
              <a:t>Area Described in Addendum A of the Lease Package</a:t>
            </a:r>
            <a:endParaRPr lang="en-US" sz="1800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347" y="1493520"/>
            <a:ext cx="5896983" cy="4556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453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757" y="369951"/>
            <a:ext cx="11780322" cy="1088136"/>
          </a:xfrm>
        </p:spPr>
        <p:txBody>
          <a:bodyPr>
            <a:normAutofit fontScale="90000"/>
          </a:bodyPr>
          <a:lstStyle/>
          <a:p>
            <a:pPr lvl="0" algn="ctr"/>
            <a:r>
              <a:rPr lang="en-US" sz="4400" dirty="0" smtClean="0"/>
              <a:t>Lease/Diligence Terms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97450792"/>
              </p:ext>
            </p:extLst>
          </p:nvPr>
        </p:nvGraphicFramePr>
        <p:xfrm>
          <a:off x="473409" y="760021"/>
          <a:ext cx="11233834" cy="43732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2728788"/>
              </p:ext>
            </p:extLst>
          </p:nvPr>
        </p:nvGraphicFramePr>
        <p:xfrm>
          <a:off x="1014003" y="4353655"/>
          <a:ext cx="10267185" cy="2123440"/>
        </p:xfrm>
        <a:graphic>
          <a:graphicData uri="http://schemas.openxmlformats.org/drawingml/2006/table">
            <a:tbl>
              <a:tblPr firstRow="1" bandRow="1">
                <a:tableStyleId>{18603FDC-E32A-4AB5-989C-0864C3EAD2B8}</a:tableStyleId>
              </a:tblPr>
              <a:tblGrid>
                <a:gridCol w="2523864"/>
                <a:gridCol w="774332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Lease Term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Duration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Preliminary Term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 Year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Site Assessment Term</a:t>
                      </a:r>
                      <a:endParaRPr lang="en-US" baseline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 Years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Operations Term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25 Years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Decommissioning Plan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 Years Before</a:t>
                      </a:r>
                      <a:r>
                        <a:rPr lang="en-US" baseline="0" dirty="0" smtClean="0"/>
                        <a:t> Lease Expiration OR 90 Days After Activity Completion, Cancelation, Relinquishment or Termination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64415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1120" y="108876"/>
            <a:ext cx="9509759" cy="1088136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Addendum C: Environmental Lease Stipulations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61524617"/>
              </p:ext>
            </p:extLst>
          </p:nvPr>
        </p:nvGraphicFramePr>
        <p:xfrm>
          <a:off x="1481796" y="1447395"/>
          <a:ext cx="9194019" cy="39428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028826" y="4759572"/>
            <a:ext cx="8239124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1300" dirty="0" smtClean="0"/>
              <a:t>Included as Standard Operating Conditions in EA and Addresses Lease Issuance </a:t>
            </a:r>
            <a:r>
              <a:rPr lang="en-US" sz="1300" dirty="0"/>
              <a:t>to </a:t>
            </a:r>
            <a:r>
              <a:rPr lang="en-US" sz="1300" dirty="0" smtClean="0"/>
              <a:t>Submittal </a:t>
            </a:r>
            <a:r>
              <a:rPr lang="en-US" sz="1300" dirty="0"/>
              <a:t>of a P</a:t>
            </a:r>
            <a:r>
              <a:rPr lang="en-US" sz="1300" dirty="0" smtClean="0"/>
              <a:t>lan</a:t>
            </a:r>
            <a:endParaRPr lang="en-US" sz="1300" dirty="0"/>
          </a:p>
        </p:txBody>
      </p:sp>
      <p:sp>
        <p:nvSpPr>
          <p:cNvPr id="7" name="TextBox 6"/>
          <p:cNvSpPr txBox="1"/>
          <p:nvPr/>
        </p:nvSpPr>
        <p:spPr>
          <a:xfrm>
            <a:off x="883138" y="5588001"/>
            <a:ext cx="104804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 smtClean="0"/>
              <a:t>*Additional Construction </a:t>
            </a:r>
            <a:r>
              <a:rPr lang="en-US" sz="1400" b="1" i="1" dirty="0"/>
              <a:t>or </a:t>
            </a:r>
            <a:r>
              <a:rPr lang="en-US" sz="1400" b="1" i="1" dirty="0" smtClean="0"/>
              <a:t>Operations Stipulations May Be Added As Terms </a:t>
            </a:r>
            <a:r>
              <a:rPr lang="en-US" sz="1400" b="1" i="1" dirty="0"/>
              <a:t>and </a:t>
            </a:r>
            <a:r>
              <a:rPr lang="en-US" sz="1400" b="1" i="1" dirty="0" smtClean="0"/>
              <a:t>Conditions </a:t>
            </a:r>
            <a:r>
              <a:rPr lang="en-US" sz="1400" b="1" i="1" dirty="0"/>
              <a:t>of </a:t>
            </a:r>
            <a:r>
              <a:rPr lang="en-US" sz="1400" b="1" i="1" dirty="0" smtClean="0"/>
              <a:t>Plan </a:t>
            </a:r>
            <a:r>
              <a:rPr lang="en-US" sz="1400" b="1" i="1" dirty="0"/>
              <a:t>approval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5876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29272540"/>
              </p:ext>
            </p:extLst>
          </p:nvPr>
        </p:nvGraphicFramePr>
        <p:xfrm>
          <a:off x="0" y="565199"/>
          <a:ext cx="12191999" cy="50399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27043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S102895256">
  <a:themeElements>
    <a:clrScheme name="Ocean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4557A1"/>
      </a:accent1>
      <a:accent2>
        <a:srgbClr val="3691AA"/>
      </a:accent2>
      <a:accent3>
        <a:srgbClr val="893768"/>
      </a:accent3>
      <a:accent4>
        <a:srgbClr val="4E8542"/>
      </a:accent4>
      <a:accent5>
        <a:srgbClr val="A25A12"/>
      </a:accent5>
      <a:accent6>
        <a:srgbClr val="C19859"/>
      </a:accent6>
      <a:hlink>
        <a:srgbClr val="6B9F25"/>
      </a:hlink>
      <a:folHlink>
        <a:srgbClr val="B26B02"/>
      </a:folHlink>
    </a:clrScheme>
    <a:fontScheme name="Georgia">
      <a:majorFont>
        <a:latin typeface="Georg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cean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4557A1"/>
      </a:accent1>
      <a:accent2>
        <a:srgbClr val="3691AA"/>
      </a:accent2>
      <a:accent3>
        <a:srgbClr val="893768"/>
      </a:accent3>
      <a:accent4>
        <a:srgbClr val="4E8542"/>
      </a:accent4>
      <a:accent5>
        <a:srgbClr val="A25A12"/>
      </a:accent5>
      <a:accent6>
        <a:srgbClr val="C19859"/>
      </a:accent6>
      <a:hlink>
        <a:srgbClr val="6B9F25"/>
      </a:hlink>
      <a:folHlink>
        <a:srgbClr val="B26B02"/>
      </a:folHlink>
    </a:clrScheme>
    <a:fontScheme name="Georgia">
      <a:majorFont>
        <a:latin typeface="Georg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cean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4557A1"/>
      </a:accent1>
      <a:accent2>
        <a:srgbClr val="3691AA"/>
      </a:accent2>
      <a:accent3>
        <a:srgbClr val="893768"/>
      </a:accent3>
      <a:accent4>
        <a:srgbClr val="4E8542"/>
      </a:accent4>
      <a:accent5>
        <a:srgbClr val="A25A12"/>
      </a:accent5>
      <a:accent6>
        <a:srgbClr val="C19859"/>
      </a:accent6>
      <a:hlink>
        <a:srgbClr val="6B9F25"/>
      </a:hlink>
      <a:folHlink>
        <a:srgbClr val="B26B02"/>
      </a:folHlink>
    </a:clrScheme>
    <a:fontScheme name="Georgia">
      <a:majorFont>
        <a:latin typeface="Georg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8B7E3C02-E47E-4702-8BC9-1082997D9CB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TS102895256</Template>
  <TotalTime>0</TotalTime>
  <Words>1500</Words>
  <Application>Microsoft Office PowerPoint</Application>
  <PresentationFormat>Custom</PresentationFormat>
  <Paragraphs>274</Paragraphs>
  <Slides>14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TS102895256</vt:lpstr>
      <vt:lpstr>Proposed Sale Notice (PSN) and Request For Interest (RFI) for New York</vt:lpstr>
      <vt:lpstr>Overview of Leasing Milestones</vt:lpstr>
      <vt:lpstr>Request for Interest (RFI)</vt:lpstr>
      <vt:lpstr>Contents of a PSN Document</vt:lpstr>
      <vt:lpstr>What is in the PSN?</vt:lpstr>
      <vt:lpstr>Proposed Area for Leasing</vt:lpstr>
      <vt:lpstr>Lease/Diligence Terms </vt:lpstr>
      <vt:lpstr>Addendum C: Environmental Lease Stipulations</vt:lpstr>
      <vt:lpstr>PowerPoint Presentation</vt:lpstr>
      <vt:lpstr> Bidder Deadlines and Milestones</vt:lpstr>
      <vt:lpstr>Leasing Process Timeline and Milestone (Cont.)</vt:lpstr>
      <vt:lpstr> Next Steps</vt:lpstr>
      <vt:lpstr>Key Items for Discussion</vt:lpstr>
      <vt:lpstr>Contact BOEM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2013-01-02T15:19:58Z</dcterms:created>
  <dcterms:modified xsi:type="dcterms:W3CDTF">2016-05-06T17:31:29Z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TC028952569991</vt:lpwstr>
  </property>
</Properties>
</file>