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74" r:id="rId4"/>
    <p:sldMasterId id="2147483788" r:id="rId5"/>
  </p:sldMasterIdLst>
  <p:notesMasterIdLst>
    <p:notesMasterId r:id="rId17"/>
  </p:notesMasterIdLst>
  <p:handoutMasterIdLst>
    <p:handoutMasterId r:id="rId18"/>
  </p:handoutMasterIdLst>
  <p:sldIdLst>
    <p:sldId id="278" r:id="rId6"/>
    <p:sldId id="2147477156" r:id="rId7"/>
    <p:sldId id="2147477137" r:id="rId8"/>
    <p:sldId id="359" r:id="rId9"/>
    <p:sldId id="2147477149" r:id="rId10"/>
    <p:sldId id="2147477148" r:id="rId11"/>
    <p:sldId id="2147477098" r:id="rId12"/>
    <p:sldId id="2147477151" r:id="rId13"/>
    <p:sldId id="2147477150" r:id="rId14"/>
    <p:sldId id="2147477152" r:id="rId15"/>
    <p:sldId id="2147477145" r:id="rId16"/>
  </p:sldIdLst>
  <p:sldSz cx="12192000" cy="68580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pdated" id="{3F9D064B-7CCD-4519-879C-C7BFE1BCBE8D}">
          <p14:sldIdLst>
            <p14:sldId id="278"/>
            <p14:sldId id="2147477156"/>
            <p14:sldId id="2147477137"/>
            <p14:sldId id="359"/>
            <p14:sldId id="2147477149"/>
            <p14:sldId id="2147477148"/>
            <p14:sldId id="2147477098"/>
            <p14:sldId id="2147477151"/>
            <p14:sldId id="2147477150"/>
            <p14:sldId id="2147477152"/>
            <p14:sldId id="2147477145"/>
          </p14:sldIdLst>
        </p14:section>
      </p14:sectionLst>
    </p:ext>
    <p:ext uri="{EFAFB233-063F-42B5-8137-9DF3F51BA10A}">
      <p15:sldGuideLst xmlns:p15="http://schemas.microsoft.com/office/powerpoint/2012/main">
        <p15:guide id="2" pos="3840" userDrawn="1">
          <p15:clr>
            <a:srgbClr val="A4A3A4"/>
          </p15:clr>
        </p15:guide>
        <p15:guide id="3" pos="7344" userDrawn="1">
          <p15:clr>
            <a:srgbClr val="A4A3A4"/>
          </p15:clr>
        </p15:guide>
        <p15:guide id="4" orient="horz" pos="2952"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4E8DA00-3EA2-D7D7-6770-B541DC02A747}" name="Reynolds, Aldine D" initials="RA" userId="S::reynolda@mms.gov::7164871c-8069-4b27-9af3-4699bce7d2c5" providerId="AD"/>
  <p188:author id="{3B4A1A46-56EC-13CD-A7E6-CAC7DB1D9939}" name="Callahan, John T" initials="CJ" userId="S::jcallahan@ios.doi.gov::3f4df7b8-ca77-4b3d-b8a7-600c38214c88" providerId="AD"/>
  <p188:author id="{1597A781-24BB-757A-EC0D-F5DB75ED3466}" name="Immaraj, Joel V" initials="JI" userId="S::immarajj@mms.gov::81c3c78b-72d5-41bb-aae1-d969530a8f59" providerId="AD"/>
  <p188:author id="{74CC2690-4914-E467-57A9-B74AC57AA91F}" name="Rowe, Casey J" initials="RC" userId="S::rowec@mms.gov::ea20a8d1-148f-400e-b424-1691d09c545c" providerId="AD"/>
  <p188:author id="{F157219E-8D2D-2A96-4B78-0E578758EB89}" name="Taylor, Audrey K" initials="TAK" userId="S::taylora@mms.gov::2663db32-77ad-47d7-b4c5-a7555c73525c" providerId="AD"/>
  <p188:author id="{AD9FD3A3-1F2B-AD1F-4C60-6BF7496B7E11}" name="Gray, Shane R" initials="SG" userId="S::graysh@mms.gov::d3348643-771e-41cc-b26c-fbf1bf4fa7cf" providerId="AD"/>
  <p188:author id="{6DEF4EAB-C7B7-19E2-8E7D-83B3277F5FB1}" name="Haller, Michael L" initials="HL" userId="S::hallerm@mms.gov::6e58f8a2-cfcb-4bb3-98b6-43f93582638d" providerId="AD"/>
  <p188:author id="{D21EFDC1-D1CE-AC84-8FE3-B5C233D30A12}" name="Bradway, Michael D" initials="BMD" userId="S::bradwaym@mms.gov::9b865267-02b2-4725-93ca-b44028f94a8b" providerId="AD"/>
  <p188:author id="{F386DFD2-2BD7-C26B-E9B5-7C94266549E0}" name="Almario, Jeleena A" initials="JA" userId="S::almarioj@mms.gov::a447b15e-2794-450c-b216-01afcaf26045" providerId="AD"/>
  <p188:author id="{7B025DF4-7418-FB3C-D242-27917B9701CF}" name="Williamson, Lori A" initials="WL" userId="S::willilor@mms.gov::b89d899e-d9d9-4818-8768-51cce8e9dad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2F2"/>
    <a:srgbClr val="FFD243"/>
    <a:srgbClr val="0C3054"/>
    <a:srgbClr val="6E110F"/>
    <a:srgbClr val="FBE3D6"/>
    <a:srgbClr val="D9F2D0"/>
    <a:srgbClr val="F0FAEC"/>
    <a:srgbClr val="FFFFFF"/>
    <a:srgbClr val="E5F8FF"/>
    <a:srgbClr val="D6E0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496A53D-7672-8634-1AF5-66D553545A71}" v="5" dt="2026-10-15T00:18:35.437"/>
    <p1510:client id="{C0841E88-DD8A-49CA-9E6C-16D12EB778CF}" v="1" dt="2026-10-14T18:07:36.503"/>
    <p1510:client id="{CB3824B1-E011-4AC4-90F0-0539D0ED1146}" v="1" dt="2026-10-15T02:21:11.850"/>
    <p1510:client id="{CF5B6054-2E24-4F70-AEFD-393BC008C7A0}" v="11" dt="2026-10-15T00:31:33.82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7" d="100"/>
          <a:sy n="97" d="100"/>
        </p:scale>
        <p:origin x="1074" y="306"/>
      </p:cViewPr>
      <p:guideLst>
        <p:guide pos="3840"/>
        <p:guide pos="7344"/>
        <p:guide orient="horz" pos="2952"/>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D246A1B-1363-1948-A6AD-374FE2D3B0DE}"/>
              </a:ext>
            </a:extLst>
          </p:cNvPr>
          <p:cNvSpPr>
            <a:spLocks noGrp="1"/>
          </p:cNvSpPr>
          <p:nvPr>
            <p:ph type="hdr" sz="quarter"/>
          </p:nvPr>
        </p:nvSpPr>
        <p:spPr>
          <a:xfrm>
            <a:off x="1" y="1"/>
            <a:ext cx="3043343" cy="467072"/>
          </a:xfrm>
          <a:prstGeom prst="rect">
            <a:avLst/>
          </a:prstGeom>
        </p:spPr>
        <p:txBody>
          <a:bodyPr vert="horz" lIns="93313" tIns="46657" rIns="93313" bIns="46657" rtlCol="0"/>
          <a:lstStyle>
            <a:lvl1pPr algn="l">
              <a:defRPr sz="1200"/>
            </a:lvl1pPr>
          </a:lstStyle>
          <a:p>
            <a:endParaRPr lang="en-US"/>
          </a:p>
        </p:txBody>
      </p:sp>
      <p:sp>
        <p:nvSpPr>
          <p:cNvPr id="3" name="Date Placeholder 2">
            <a:extLst>
              <a:ext uri="{FF2B5EF4-FFF2-40B4-BE49-F238E27FC236}">
                <a16:creationId xmlns:a16="http://schemas.microsoft.com/office/drawing/2014/main" id="{B348D487-ADA8-2548-A4DC-8F9403E606FE}"/>
              </a:ext>
            </a:extLst>
          </p:cNvPr>
          <p:cNvSpPr>
            <a:spLocks noGrp="1"/>
          </p:cNvSpPr>
          <p:nvPr>
            <p:ph type="dt" sz="quarter" idx="1"/>
          </p:nvPr>
        </p:nvSpPr>
        <p:spPr>
          <a:xfrm>
            <a:off x="3978134" y="1"/>
            <a:ext cx="3043343" cy="467072"/>
          </a:xfrm>
          <a:prstGeom prst="rect">
            <a:avLst/>
          </a:prstGeom>
        </p:spPr>
        <p:txBody>
          <a:bodyPr vert="horz" lIns="93313" tIns="46657" rIns="93313" bIns="46657" rtlCol="0"/>
          <a:lstStyle>
            <a:lvl1pPr algn="r">
              <a:defRPr sz="1200"/>
            </a:lvl1pPr>
          </a:lstStyle>
          <a:p>
            <a:fld id="{5DC12D51-A94B-1646-AD86-BEB6031ABA87}" type="datetimeFigureOut">
              <a:rPr lang="en-US" smtClean="0"/>
              <a:t>10/27/2026</a:t>
            </a:fld>
            <a:endParaRPr lang="en-US"/>
          </a:p>
        </p:txBody>
      </p:sp>
      <p:sp>
        <p:nvSpPr>
          <p:cNvPr id="4" name="Footer Placeholder 3">
            <a:extLst>
              <a:ext uri="{FF2B5EF4-FFF2-40B4-BE49-F238E27FC236}">
                <a16:creationId xmlns:a16="http://schemas.microsoft.com/office/drawing/2014/main" id="{250A8EF5-7ABC-5F47-A238-72D91CAB3C46}"/>
              </a:ext>
            </a:extLst>
          </p:cNvPr>
          <p:cNvSpPr>
            <a:spLocks noGrp="1"/>
          </p:cNvSpPr>
          <p:nvPr>
            <p:ph type="ftr" sz="quarter" idx="2"/>
          </p:nvPr>
        </p:nvSpPr>
        <p:spPr>
          <a:xfrm>
            <a:off x="1" y="8842034"/>
            <a:ext cx="3043343" cy="467071"/>
          </a:xfrm>
          <a:prstGeom prst="rect">
            <a:avLst/>
          </a:prstGeom>
        </p:spPr>
        <p:txBody>
          <a:bodyPr vert="horz" lIns="93313" tIns="46657" rIns="93313" bIns="46657"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F34A1E0A-D3CC-954B-9293-3E062E82251C}"/>
              </a:ext>
            </a:extLst>
          </p:cNvPr>
          <p:cNvSpPr>
            <a:spLocks noGrp="1"/>
          </p:cNvSpPr>
          <p:nvPr>
            <p:ph type="sldNum" sz="quarter" idx="3"/>
          </p:nvPr>
        </p:nvSpPr>
        <p:spPr>
          <a:xfrm>
            <a:off x="3978134" y="8842034"/>
            <a:ext cx="3043343" cy="467071"/>
          </a:xfrm>
          <a:prstGeom prst="rect">
            <a:avLst/>
          </a:prstGeom>
        </p:spPr>
        <p:txBody>
          <a:bodyPr vert="horz" lIns="93313" tIns="46657" rIns="93313" bIns="46657" rtlCol="0" anchor="b"/>
          <a:lstStyle>
            <a:lvl1pPr algn="r">
              <a:defRPr sz="1200"/>
            </a:lvl1pPr>
          </a:lstStyle>
          <a:p>
            <a:fld id="{B90499E9-CADF-6048-ADB5-BCFC9858EC66}" type="slidenum">
              <a:rPr lang="en-US" smtClean="0"/>
              <a:t>‹#›</a:t>
            </a:fld>
            <a:endParaRPr lang="en-US"/>
          </a:p>
        </p:txBody>
      </p:sp>
    </p:spTree>
    <p:extLst>
      <p:ext uri="{BB962C8B-B14F-4D97-AF65-F5344CB8AC3E}">
        <p14:creationId xmlns:p14="http://schemas.microsoft.com/office/powerpoint/2010/main" val="18023205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043343" cy="467072"/>
          </a:xfrm>
          <a:prstGeom prst="rect">
            <a:avLst/>
          </a:prstGeom>
        </p:spPr>
        <p:txBody>
          <a:bodyPr vert="horz" lIns="93313" tIns="46657" rIns="93313" bIns="46657" rtlCol="0"/>
          <a:lstStyle>
            <a:lvl1pPr algn="l">
              <a:defRPr sz="1200"/>
            </a:lvl1pPr>
          </a:lstStyle>
          <a:p>
            <a:endParaRPr lang="en-US"/>
          </a:p>
        </p:txBody>
      </p:sp>
      <p:sp>
        <p:nvSpPr>
          <p:cNvPr id="3" name="Date Placeholder 2"/>
          <p:cNvSpPr>
            <a:spLocks noGrp="1"/>
          </p:cNvSpPr>
          <p:nvPr>
            <p:ph type="dt" idx="1"/>
          </p:nvPr>
        </p:nvSpPr>
        <p:spPr>
          <a:xfrm>
            <a:off x="3978134" y="1"/>
            <a:ext cx="3043343" cy="467072"/>
          </a:xfrm>
          <a:prstGeom prst="rect">
            <a:avLst/>
          </a:prstGeom>
        </p:spPr>
        <p:txBody>
          <a:bodyPr vert="horz" lIns="93313" tIns="46657" rIns="93313" bIns="46657" rtlCol="0"/>
          <a:lstStyle>
            <a:lvl1pPr algn="r">
              <a:defRPr sz="1200"/>
            </a:lvl1pPr>
          </a:lstStyle>
          <a:p>
            <a:fld id="{2000FBAD-8745-4762-802C-E29C61746A3B}" type="datetimeFigureOut">
              <a:rPr lang="en-US" smtClean="0"/>
              <a:t>10/27/2026</a:t>
            </a:fld>
            <a:endParaRPr lang="en-US"/>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3313" tIns="46657" rIns="93313" bIns="46657" rtlCol="0" anchor="ctr"/>
          <a:lstStyle/>
          <a:p>
            <a:endParaRPr lang="en-US"/>
          </a:p>
        </p:txBody>
      </p:sp>
      <p:sp>
        <p:nvSpPr>
          <p:cNvPr id="5" name="Notes Placeholder 4"/>
          <p:cNvSpPr>
            <a:spLocks noGrp="1"/>
          </p:cNvSpPr>
          <p:nvPr>
            <p:ph type="body" sz="quarter" idx="3"/>
          </p:nvPr>
        </p:nvSpPr>
        <p:spPr>
          <a:xfrm>
            <a:off x="702311" y="4480007"/>
            <a:ext cx="5618480" cy="3665459"/>
          </a:xfrm>
          <a:prstGeom prst="rect">
            <a:avLst/>
          </a:prstGeom>
        </p:spPr>
        <p:txBody>
          <a:bodyPr vert="horz" lIns="93313" tIns="46657" rIns="93313" bIns="46657"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42034"/>
            <a:ext cx="3043343" cy="467071"/>
          </a:xfrm>
          <a:prstGeom prst="rect">
            <a:avLst/>
          </a:prstGeom>
        </p:spPr>
        <p:txBody>
          <a:bodyPr vert="horz" lIns="93313" tIns="46657" rIns="93313" bIns="46657" rtlCol="0" anchor="b"/>
          <a:lstStyle>
            <a:lvl1pPr algn="l">
              <a:defRPr sz="1200"/>
            </a:lvl1pPr>
          </a:lstStyle>
          <a:p>
            <a:endParaRPr lang="en-US"/>
          </a:p>
        </p:txBody>
      </p:sp>
      <p:sp>
        <p:nvSpPr>
          <p:cNvPr id="7" name="Slide Number Placeholder 6"/>
          <p:cNvSpPr>
            <a:spLocks noGrp="1"/>
          </p:cNvSpPr>
          <p:nvPr>
            <p:ph type="sldNum" sz="quarter" idx="5"/>
          </p:nvPr>
        </p:nvSpPr>
        <p:spPr>
          <a:xfrm>
            <a:off x="3978134" y="8842034"/>
            <a:ext cx="3043343" cy="467071"/>
          </a:xfrm>
          <a:prstGeom prst="rect">
            <a:avLst/>
          </a:prstGeom>
        </p:spPr>
        <p:txBody>
          <a:bodyPr vert="horz" lIns="93313" tIns="46657" rIns="93313" bIns="46657" rtlCol="0" anchor="b"/>
          <a:lstStyle>
            <a:lvl1pPr algn="r">
              <a:defRPr sz="1200"/>
            </a:lvl1pPr>
          </a:lstStyle>
          <a:p>
            <a:fld id="{877A3EE8-2E46-46F0-9178-1C4AD9F20EFE}" type="slidenum">
              <a:rPr lang="en-US" smtClean="0"/>
              <a:t>‹#›</a:t>
            </a:fld>
            <a:endParaRPr lang="en-US"/>
          </a:p>
        </p:txBody>
      </p:sp>
    </p:spTree>
    <p:extLst>
      <p:ext uri="{BB962C8B-B14F-4D97-AF65-F5344CB8AC3E}">
        <p14:creationId xmlns:p14="http://schemas.microsoft.com/office/powerpoint/2010/main" val="37475684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714839-0BDC-F6A7-DF24-5FF9725E9F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C3B4DC-AB6A-04D8-9CF4-78EE961E7AB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75E0235-CB59-7B36-071E-A2F80D742755}"/>
              </a:ext>
            </a:extLst>
          </p:cNvPr>
          <p:cNvSpPr>
            <a:spLocks noGrp="1"/>
          </p:cNvSpPr>
          <p:nvPr>
            <p:ph type="body" idx="1"/>
          </p:nvPr>
        </p:nvSpPr>
        <p:spPr/>
        <p:txBody>
          <a:bodyPr/>
          <a:lstStyle/>
          <a:p>
            <a:endParaRPr lang="en-US" sz="1600"/>
          </a:p>
        </p:txBody>
      </p:sp>
      <p:sp>
        <p:nvSpPr>
          <p:cNvPr id="4" name="Slide Number Placeholder 3">
            <a:extLst>
              <a:ext uri="{FF2B5EF4-FFF2-40B4-BE49-F238E27FC236}">
                <a16:creationId xmlns:a16="http://schemas.microsoft.com/office/drawing/2014/main" id="{227E7812-D687-9213-1E8B-541BD4E9504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7A3EE8-2E46-46F0-9178-1C4AD9F20EF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56204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A320BB-C12B-CB55-AB68-A18EC1D382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576139-411C-C09A-51B7-3B25B53546A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60E5E4E-6DCD-8DC7-C833-867C0EB647E7}"/>
              </a:ext>
            </a:extLst>
          </p:cNvPr>
          <p:cNvSpPr>
            <a:spLocks noGrp="1"/>
          </p:cNvSpPr>
          <p:nvPr>
            <p:ph type="body" idx="1"/>
          </p:nvPr>
        </p:nvSpPr>
        <p:spPr/>
        <p:txBody>
          <a:bodyPr/>
          <a:lstStyle/>
          <a:p>
            <a:endParaRPr lang="en-US" sz="1600"/>
          </a:p>
        </p:txBody>
      </p:sp>
      <p:sp>
        <p:nvSpPr>
          <p:cNvPr id="4" name="Slide Number Placeholder 3">
            <a:extLst>
              <a:ext uri="{FF2B5EF4-FFF2-40B4-BE49-F238E27FC236}">
                <a16:creationId xmlns:a16="http://schemas.microsoft.com/office/drawing/2014/main" id="{B5F5465F-41D0-54BF-4939-8903A8A5427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7A3EE8-2E46-46F0-9178-1C4AD9F20EF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369784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sz="160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7A3EE8-2E46-46F0-9178-1C4AD9F20EF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516679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EE501B-17E3-DE5F-C4A9-7CE0780A79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7A2C74-935F-ACE1-1176-B7E1B220477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A828DBB-A7E5-2CCA-36DA-3B0C9A97F8D1}"/>
              </a:ext>
            </a:extLst>
          </p:cNvPr>
          <p:cNvSpPr>
            <a:spLocks noGrp="1"/>
          </p:cNvSpPr>
          <p:nvPr>
            <p:ph type="body" idx="1"/>
          </p:nvPr>
        </p:nvSpPr>
        <p:spPr/>
        <p:txBody>
          <a:bodyPr/>
          <a:lstStyle/>
          <a:p>
            <a:endParaRPr lang="en-US" sz="1600"/>
          </a:p>
        </p:txBody>
      </p:sp>
      <p:sp>
        <p:nvSpPr>
          <p:cNvPr id="4" name="Slide Number Placeholder 3">
            <a:extLst>
              <a:ext uri="{FF2B5EF4-FFF2-40B4-BE49-F238E27FC236}">
                <a16:creationId xmlns:a16="http://schemas.microsoft.com/office/drawing/2014/main" id="{78377684-9425-1083-7661-13C197D90A3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7A3EE8-2E46-46F0-9178-1C4AD9F20EF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38480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377ADE-7CFA-849F-6A8E-B868FD30F5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D0D777-907F-0A0E-7586-6B1AB920565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691E9CC-831C-12D9-981B-041587CA9940}"/>
              </a:ext>
            </a:extLst>
          </p:cNvPr>
          <p:cNvSpPr>
            <a:spLocks noGrp="1"/>
          </p:cNvSpPr>
          <p:nvPr>
            <p:ph type="body" idx="1"/>
          </p:nvPr>
        </p:nvSpPr>
        <p:spPr/>
        <p:txBody>
          <a:bodyPr/>
          <a:lstStyle/>
          <a:p>
            <a:endParaRPr lang="en-US" sz="1600" dirty="0"/>
          </a:p>
        </p:txBody>
      </p:sp>
      <p:sp>
        <p:nvSpPr>
          <p:cNvPr id="4" name="Slide Number Placeholder 3">
            <a:extLst>
              <a:ext uri="{FF2B5EF4-FFF2-40B4-BE49-F238E27FC236}">
                <a16:creationId xmlns:a16="http://schemas.microsoft.com/office/drawing/2014/main" id="{74E7613F-E630-D5B0-FD35-C96177F6A70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7A3EE8-2E46-46F0-9178-1C4AD9F20EF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470655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6D1882-92F6-5569-8E28-5F5746B7A4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12619E-0481-1411-E017-BB74D5DBA47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3902879-3E8D-5660-20F1-5D55AEE597F4}"/>
              </a:ext>
            </a:extLst>
          </p:cNvPr>
          <p:cNvSpPr>
            <a:spLocks noGrp="1"/>
          </p:cNvSpPr>
          <p:nvPr>
            <p:ph type="body" idx="1"/>
          </p:nvPr>
        </p:nvSpPr>
        <p:spPr/>
        <p:txBody>
          <a:bodyPr/>
          <a:lstStyle/>
          <a:p>
            <a:endParaRPr lang="en-US" sz="1600"/>
          </a:p>
        </p:txBody>
      </p:sp>
      <p:sp>
        <p:nvSpPr>
          <p:cNvPr id="4" name="Slide Number Placeholder 3">
            <a:extLst>
              <a:ext uri="{FF2B5EF4-FFF2-40B4-BE49-F238E27FC236}">
                <a16:creationId xmlns:a16="http://schemas.microsoft.com/office/drawing/2014/main" id="{3D7C0A60-FEC4-EEDB-5FE8-9FFF32873E2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7A3EE8-2E46-46F0-9178-1C4AD9F20EF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942015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290586-38DE-68EE-BFAB-1CE414ABDA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D53ED4-D0E9-3411-F903-B191F491131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D6F1352-F6E4-6DD1-0E53-EB42CB8C8FE6}"/>
              </a:ext>
            </a:extLst>
          </p:cNvPr>
          <p:cNvSpPr>
            <a:spLocks noGrp="1"/>
          </p:cNvSpPr>
          <p:nvPr>
            <p:ph type="body" idx="1"/>
          </p:nvPr>
        </p:nvSpPr>
        <p:spPr/>
        <p:txBody>
          <a:bodyPr/>
          <a:lstStyle/>
          <a:p>
            <a:endParaRPr lang="en-US" sz="1600"/>
          </a:p>
        </p:txBody>
      </p:sp>
      <p:sp>
        <p:nvSpPr>
          <p:cNvPr id="4" name="Slide Number Placeholder 3">
            <a:extLst>
              <a:ext uri="{FF2B5EF4-FFF2-40B4-BE49-F238E27FC236}">
                <a16:creationId xmlns:a16="http://schemas.microsoft.com/office/drawing/2014/main" id="{6A64D97E-6587-C5CA-0094-3A673F5F2B9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7A3EE8-2E46-46F0-9178-1C4AD9F20EF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091338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9E4B7C-8163-4203-31E9-3A0E315ED4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89B986-4518-6A1F-611E-9ED84A18DAB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96CD789-2774-C638-E6D5-554DCA56B690}"/>
              </a:ext>
            </a:extLst>
          </p:cNvPr>
          <p:cNvSpPr>
            <a:spLocks noGrp="1"/>
          </p:cNvSpPr>
          <p:nvPr>
            <p:ph type="body" idx="1"/>
          </p:nvPr>
        </p:nvSpPr>
        <p:spPr/>
        <p:txBody>
          <a:bodyPr/>
          <a:lstStyle/>
          <a:p>
            <a:endParaRPr lang="en-US" sz="1600"/>
          </a:p>
        </p:txBody>
      </p:sp>
      <p:sp>
        <p:nvSpPr>
          <p:cNvPr id="4" name="Slide Number Placeholder 3">
            <a:extLst>
              <a:ext uri="{FF2B5EF4-FFF2-40B4-BE49-F238E27FC236}">
                <a16:creationId xmlns:a16="http://schemas.microsoft.com/office/drawing/2014/main" id="{1D63E975-8CA0-C5F6-96A2-EAE6B6FF967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7A3EE8-2E46-46F0-9178-1C4AD9F20EF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954610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DCB4BA-1A5C-4C27-DAA0-134F7F1F94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E6BCFA-8E8D-4170-7F6A-7B632DF48C6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98E1225-861D-1D32-F245-CF4B608F34A1}"/>
              </a:ext>
            </a:extLst>
          </p:cNvPr>
          <p:cNvSpPr>
            <a:spLocks noGrp="1"/>
          </p:cNvSpPr>
          <p:nvPr>
            <p:ph type="body" idx="1"/>
          </p:nvPr>
        </p:nvSpPr>
        <p:spPr/>
        <p:txBody>
          <a:bodyPr/>
          <a:lstStyle/>
          <a:p>
            <a:endParaRPr lang="en-US" sz="1600"/>
          </a:p>
        </p:txBody>
      </p:sp>
      <p:sp>
        <p:nvSpPr>
          <p:cNvPr id="4" name="Slide Number Placeholder 3">
            <a:extLst>
              <a:ext uri="{FF2B5EF4-FFF2-40B4-BE49-F238E27FC236}">
                <a16:creationId xmlns:a16="http://schemas.microsoft.com/office/drawing/2014/main" id="{248218FE-EC94-6330-ABD4-BF3EEC2799D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7A3EE8-2E46-46F0-9178-1C4AD9F20EF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00286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7DBBDE-4E93-5D78-DC4B-B96838ACCB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C7A94C-66F3-4477-F866-21F78B42FE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198F100-FB61-392F-B889-6AA9EE0F912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AEBE617-7FD8-B84A-2CBA-A69FD981A78A}"/>
              </a:ext>
            </a:extLst>
          </p:cNvPr>
          <p:cNvSpPr>
            <a:spLocks noGrp="1"/>
          </p:cNvSpPr>
          <p:nvPr>
            <p:ph type="sldNum" sz="quarter" idx="5"/>
          </p:nvPr>
        </p:nvSpPr>
        <p:spPr/>
        <p:txBody>
          <a:bodyPr/>
          <a:lstStyle/>
          <a:p>
            <a:fld id="{877A3EE8-2E46-46F0-9178-1C4AD9F20EFE}" type="slidenum">
              <a:rPr lang="en-US" smtClean="0"/>
              <a:t>11</a:t>
            </a:fld>
            <a:endParaRPr lang="en-US"/>
          </a:p>
        </p:txBody>
      </p:sp>
    </p:spTree>
    <p:extLst>
      <p:ext uri="{BB962C8B-B14F-4D97-AF65-F5344CB8AC3E}">
        <p14:creationId xmlns:p14="http://schemas.microsoft.com/office/powerpoint/2010/main" val="42051864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AAE343C-6E04-A5BB-26B4-DB75D7058735}"/>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11708" y="200236"/>
            <a:ext cx="2678037" cy="2678037"/>
          </a:xfrm>
          <a:prstGeom prst="rect">
            <a:avLst/>
          </a:prstGeom>
        </p:spPr>
      </p:pic>
      <p:pic>
        <p:nvPicPr>
          <p:cNvPr id="2" name="Picture 1">
            <a:extLst>
              <a:ext uri="{FF2B5EF4-FFF2-40B4-BE49-F238E27FC236}">
                <a16:creationId xmlns:a16="http://schemas.microsoft.com/office/drawing/2014/main" id="{DD36C89A-3C0E-91F6-D696-28E797E3A04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12600000">
            <a:off x="8889188" y="-323598"/>
            <a:ext cx="3867846" cy="3924666"/>
          </a:xfrm>
          <a:prstGeom prst="rect">
            <a:avLst/>
          </a:prstGeom>
        </p:spPr>
      </p:pic>
    </p:spTree>
    <p:extLst>
      <p:ext uri="{BB962C8B-B14F-4D97-AF65-F5344CB8AC3E}">
        <p14:creationId xmlns:p14="http://schemas.microsoft.com/office/powerpoint/2010/main" val="385327510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571E6-3494-28CD-16D0-10FDBCE466DD}"/>
              </a:ext>
            </a:extLst>
          </p:cNvPr>
          <p:cNvSpPr>
            <a:spLocks noGrp="1"/>
          </p:cNvSpPr>
          <p:nvPr>
            <p:ph type="title"/>
          </p:nvPr>
        </p:nvSpPr>
        <p:spPr/>
        <p:txBody>
          <a:bodyPr/>
          <a:lstStyle>
            <a:lvl1pPr>
              <a:defRPr>
                <a:solidFill>
                  <a:srgbClr val="1A3E6D"/>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C45D3660-8C3D-8EFB-BCD9-37B6C8A1BAE5}"/>
              </a:ext>
            </a:extLst>
          </p:cNvPr>
          <p:cNvSpPr>
            <a:spLocks noGrp="1"/>
          </p:cNvSpPr>
          <p:nvPr>
            <p:ph idx="1"/>
          </p:nvPr>
        </p:nvSpPr>
        <p:spPr/>
        <p:txBody>
          <a:bodyPr/>
          <a:lstStyle>
            <a:lvl1pPr>
              <a:defRPr>
                <a:solidFill>
                  <a:srgbClr val="1A3E6D"/>
                </a:solidFill>
              </a:defRPr>
            </a:lvl1pPr>
            <a:lvl2pPr>
              <a:defRPr>
                <a:solidFill>
                  <a:srgbClr val="1A3E6D"/>
                </a:solidFill>
              </a:defRPr>
            </a:lvl2pPr>
            <a:lvl3pPr>
              <a:defRPr>
                <a:solidFill>
                  <a:srgbClr val="1A3E6D"/>
                </a:solidFill>
              </a:defRPr>
            </a:lvl3pPr>
            <a:lvl4pPr>
              <a:defRPr>
                <a:solidFill>
                  <a:srgbClr val="1A3E6D"/>
                </a:solidFill>
              </a:defRPr>
            </a:lvl4pPr>
            <a:lvl5pPr>
              <a:defRPr>
                <a:solidFill>
                  <a:srgbClr val="1A3E6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D69DE02-18CC-1707-907C-49C8D6D1619F}"/>
              </a:ext>
            </a:extLst>
          </p:cNvPr>
          <p:cNvSpPr>
            <a:spLocks noGrp="1"/>
          </p:cNvSpPr>
          <p:nvPr>
            <p:ph type="dt" sz="half" idx="10"/>
          </p:nvPr>
        </p:nvSpPr>
        <p:spPr/>
        <p:txBody>
          <a:bodyPr/>
          <a:lstStyle/>
          <a:p>
            <a:fld id="{70D749DE-3C99-4302-BC9F-E6A0F983B0E7}" type="datetime1">
              <a:rPr lang="en-US" smtClean="0"/>
              <a:t>10/27/2026</a:t>
            </a:fld>
            <a:endParaRPr lang="en-US"/>
          </a:p>
        </p:txBody>
      </p:sp>
      <p:sp>
        <p:nvSpPr>
          <p:cNvPr id="5" name="Footer Placeholder 4">
            <a:extLst>
              <a:ext uri="{FF2B5EF4-FFF2-40B4-BE49-F238E27FC236}">
                <a16:creationId xmlns:a16="http://schemas.microsoft.com/office/drawing/2014/main" id="{897D7B0D-A377-2DA9-8DB9-142F2CE8093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295912D-E6C4-5EF2-0D74-9B7BC16AF104}"/>
              </a:ext>
            </a:extLst>
          </p:cNvPr>
          <p:cNvSpPr>
            <a:spLocks noGrp="1"/>
          </p:cNvSpPr>
          <p:nvPr>
            <p:ph type="sldNum" sz="quarter" idx="12"/>
          </p:nvPr>
        </p:nvSpPr>
        <p:spPr/>
        <p:txBody>
          <a:bodyPr/>
          <a:lstStyle/>
          <a:p>
            <a:fld id="{392ABAC8-D50A-477F-961F-C3C511E04309}" type="slidenum">
              <a:rPr lang="en-US" smtClean="0"/>
              <a:t>‹#›</a:t>
            </a:fld>
            <a:endParaRPr lang="en-US"/>
          </a:p>
        </p:txBody>
      </p:sp>
      <p:pic>
        <p:nvPicPr>
          <p:cNvPr id="8" name="Picture 7">
            <a:extLst>
              <a:ext uri="{FF2B5EF4-FFF2-40B4-BE49-F238E27FC236}">
                <a16:creationId xmlns:a16="http://schemas.microsoft.com/office/drawing/2014/main" id="{04A53F96-1CCF-61F4-0622-6BF38C1E040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729843">
            <a:off x="-514951" y="4403794"/>
            <a:ext cx="2904750" cy="2947422"/>
          </a:xfrm>
          <a:prstGeom prst="rect">
            <a:avLst/>
          </a:prstGeom>
        </p:spPr>
      </p:pic>
    </p:spTree>
    <p:extLst>
      <p:ext uri="{BB962C8B-B14F-4D97-AF65-F5344CB8AC3E}">
        <p14:creationId xmlns:p14="http://schemas.microsoft.com/office/powerpoint/2010/main" val="8922604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3D69DE02-18CC-1707-907C-49C8D6D1619F}"/>
              </a:ext>
            </a:extLst>
          </p:cNvPr>
          <p:cNvSpPr>
            <a:spLocks noGrp="1"/>
          </p:cNvSpPr>
          <p:nvPr>
            <p:ph type="dt" sz="half" idx="10"/>
          </p:nvPr>
        </p:nvSpPr>
        <p:spPr/>
        <p:txBody>
          <a:bodyPr/>
          <a:lstStyle/>
          <a:p>
            <a:fld id="{70D749DE-3C99-4302-BC9F-E6A0F983B0E7}" type="datetime1">
              <a:rPr lang="en-US" smtClean="0"/>
              <a:t>10/27/2026</a:t>
            </a:fld>
            <a:endParaRPr lang="en-US"/>
          </a:p>
        </p:txBody>
      </p:sp>
      <p:sp>
        <p:nvSpPr>
          <p:cNvPr id="5" name="Footer Placeholder 4">
            <a:extLst>
              <a:ext uri="{FF2B5EF4-FFF2-40B4-BE49-F238E27FC236}">
                <a16:creationId xmlns:a16="http://schemas.microsoft.com/office/drawing/2014/main" id="{897D7B0D-A377-2DA9-8DB9-142F2CE8093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295912D-E6C4-5EF2-0D74-9B7BC16AF104}"/>
              </a:ext>
            </a:extLst>
          </p:cNvPr>
          <p:cNvSpPr>
            <a:spLocks noGrp="1"/>
          </p:cNvSpPr>
          <p:nvPr>
            <p:ph type="sldNum" sz="quarter" idx="12"/>
          </p:nvPr>
        </p:nvSpPr>
        <p:spPr/>
        <p:txBody>
          <a:bodyPr/>
          <a:lstStyle/>
          <a:p>
            <a:fld id="{392ABAC8-D50A-477F-961F-C3C511E04309}" type="slidenum">
              <a:rPr lang="en-US" smtClean="0"/>
              <a:t>‹#›</a:t>
            </a:fld>
            <a:endParaRPr lang="en-US"/>
          </a:p>
        </p:txBody>
      </p:sp>
      <p:pic>
        <p:nvPicPr>
          <p:cNvPr id="8" name="Picture 7">
            <a:extLst>
              <a:ext uri="{FF2B5EF4-FFF2-40B4-BE49-F238E27FC236}">
                <a16:creationId xmlns:a16="http://schemas.microsoft.com/office/drawing/2014/main" id="{04A53F96-1CCF-61F4-0622-6BF38C1E040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729843">
            <a:off x="-514951" y="4403794"/>
            <a:ext cx="2904750" cy="2947422"/>
          </a:xfrm>
          <a:prstGeom prst="rect">
            <a:avLst/>
          </a:prstGeom>
        </p:spPr>
      </p:pic>
      <p:sp>
        <p:nvSpPr>
          <p:cNvPr id="7" name="Title 7">
            <a:extLst>
              <a:ext uri="{FF2B5EF4-FFF2-40B4-BE49-F238E27FC236}">
                <a16:creationId xmlns:a16="http://schemas.microsoft.com/office/drawing/2014/main" id="{6CC4519F-8827-4E9C-0923-C977667ADD6C}"/>
              </a:ext>
            </a:extLst>
          </p:cNvPr>
          <p:cNvSpPr>
            <a:spLocks noGrp="1"/>
          </p:cNvSpPr>
          <p:nvPr>
            <p:ph type="title" hasCustomPrompt="1"/>
          </p:nvPr>
        </p:nvSpPr>
        <p:spPr>
          <a:xfrm>
            <a:off x="471055" y="611146"/>
            <a:ext cx="9326088" cy="738669"/>
          </a:xfrm>
        </p:spPr>
        <p:txBody>
          <a:bodyPr/>
          <a:lstStyle/>
          <a:p>
            <a:r>
              <a:rPr lang="en-US" sz="4400" b="1">
                <a:solidFill>
                  <a:srgbClr val="1A3E6D"/>
                </a:solidFill>
              </a:rPr>
              <a:t>Title</a:t>
            </a:r>
            <a:endParaRPr lang="en-US"/>
          </a:p>
        </p:txBody>
      </p:sp>
    </p:spTree>
    <p:extLst>
      <p:ext uri="{BB962C8B-B14F-4D97-AF65-F5344CB8AC3E}">
        <p14:creationId xmlns:p14="http://schemas.microsoft.com/office/powerpoint/2010/main" val="584125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4A0DE270-7D7A-1376-1631-3086E9BC24D0}"/>
              </a:ext>
            </a:extLst>
          </p:cNvPr>
          <p:cNvSpPr>
            <a:spLocks noGrp="1"/>
          </p:cNvSpPr>
          <p:nvPr>
            <p:ph type="dt" sz="half" idx="10"/>
          </p:nvPr>
        </p:nvSpPr>
        <p:spPr/>
        <p:txBody>
          <a:bodyPr/>
          <a:lstStyle/>
          <a:p>
            <a:fld id="{7948719C-73DB-48AA-9E02-CEA8EDF527EB}" type="datetime1">
              <a:rPr lang="en-US" smtClean="0"/>
              <a:t>10/27/2026</a:t>
            </a:fld>
            <a:endParaRPr lang="en-US"/>
          </a:p>
        </p:txBody>
      </p:sp>
      <p:sp>
        <p:nvSpPr>
          <p:cNvPr id="4" name="Footer Placeholder 3">
            <a:extLst>
              <a:ext uri="{FF2B5EF4-FFF2-40B4-BE49-F238E27FC236}">
                <a16:creationId xmlns:a16="http://schemas.microsoft.com/office/drawing/2014/main" id="{EB33357A-13FF-CFB4-100C-40FB2F8D178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D3EDB1E-E6D4-7E1F-C96F-6E52C8DA54E0}"/>
              </a:ext>
            </a:extLst>
          </p:cNvPr>
          <p:cNvSpPr>
            <a:spLocks noGrp="1"/>
          </p:cNvSpPr>
          <p:nvPr>
            <p:ph type="sldNum" sz="quarter" idx="12"/>
          </p:nvPr>
        </p:nvSpPr>
        <p:spPr/>
        <p:txBody>
          <a:bodyPr/>
          <a:lstStyle/>
          <a:p>
            <a:fld id="{392ABAC8-D50A-477F-961F-C3C511E04309}" type="slidenum">
              <a:rPr lang="en-US" smtClean="0"/>
              <a:t>‹#›</a:t>
            </a:fld>
            <a:endParaRPr lang="en-US"/>
          </a:p>
        </p:txBody>
      </p:sp>
      <p:cxnSp>
        <p:nvCxnSpPr>
          <p:cNvPr id="7" name="Straight Connector 6">
            <a:extLst>
              <a:ext uri="{FF2B5EF4-FFF2-40B4-BE49-F238E27FC236}">
                <a16:creationId xmlns:a16="http://schemas.microsoft.com/office/drawing/2014/main" id="{C4CB1A6B-8CAC-C42E-FB24-18BA900B6EF3}"/>
              </a:ext>
            </a:extLst>
          </p:cNvPr>
          <p:cNvCxnSpPr>
            <a:cxnSpLocks/>
          </p:cNvCxnSpPr>
          <p:nvPr userDrawn="1"/>
        </p:nvCxnSpPr>
        <p:spPr>
          <a:xfrm>
            <a:off x="471055" y="980360"/>
            <a:ext cx="9326088" cy="0"/>
          </a:xfrm>
          <a:prstGeom prst="line">
            <a:avLst/>
          </a:prstGeom>
          <a:ln>
            <a:solidFill>
              <a:srgbClr val="6E110F"/>
            </a:solidFill>
          </a:ln>
        </p:spPr>
        <p:style>
          <a:lnRef idx="2">
            <a:schemeClr val="accent1"/>
          </a:lnRef>
          <a:fillRef idx="0">
            <a:schemeClr val="accent1"/>
          </a:fillRef>
          <a:effectRef idx="1">
            <a:schemeClr val="accent1"/>
          </a:effectRef>
          <a:fontRef idx="minor">
            <a:schemeClr val="tx1"/>
          </a:fontRef>
        </p:style>
      </p:cxnSp>
      <p:sp>
        <p:nvSpPr>
          <p:cNvPr id="8" name="Title 7">
            <a:extLst>
              <a:ext uri="{FF2B5EF4-FFF2-40B4-BE49-F238E27FC236}">
                <a16:creationId xmlns:a16="http://schemas.microsoft.com/office/drawing/2014/main" id="{5C216C9E-F3A0-114B-E0CA-ADC2D804B2A5}"/>
              </a:ext>
            </a:extLst>
          </p:cNvPr>
          <p:cNvSpPr>
            <a:spLocks noGrp="1"/>
          </p:cNvSpPr>
          <p:nvPr>
            <p:ph type="title" hasCustomPrompt="1"/>
          </p:nvPr>
        </p:nvSpPr>
        <p:spPr>
          <a:xfrm>
            <a:off x="471055" y="136525"/>
            <a:ext cx="9326088" cy="738669"/>
          </a:xfrm>
        </p:spPr>
        <p:txBody>
          <a:bodyPr/>
          <a:lstStyle/>
          <a:p>
            <a:r>
              <a:rPr lang="en-US" sz="4400" b="1">
                <a:solidFill>
                  <a:srgbClr val="1A3E6D"/>
                </a:solidFill>
              </a:rPr>
              <a:t>Title</a:t>
            </a:r>
            <a:endParaRPr lang="en-US"/>
          </a:p>
        </p:txBody>
      </p:sp>
    </p:spTree>
    <p:extLst>
      <p:ext uri="{BB962C8B-B14F-4D97-AF65-F5344CB8AC3E}">
        <p14:creationId xmlns:p14="http://schemas.microsoft.com/office/powerpoint/2010/main" val="27849866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7C25A-0A9E-D3BC-F580-6FE3294D8D40}"/>
              </a:ext>
            </a:extLst>
          </p:cNvPr>
          <p:cNvSpPr>
            <a:spLocks noGrp="1"/>
          </p:cNvSpPr>
          <p:nvPr>
            <p:ph type="title"/>
          </p:nvPr>
        </p:nvSpPr>
        <p:spPr>
          <a:xfrm>
            <a:off x="838200" y="1724692"/>
            <a:ext cx="10515600" cy="2852737"/>
          </a:xfrm>
        </p:spPr>
        <p:txBody>
          <a:bodyPr anchor="b"/>
          <a:lstStyle>
            <a:lvl1pPr>
              <a:defRPr sz="6000">
                <a:solidFill>
                  <a:srgbClr val="1A3E6D"/>
                </a:solidFill>
              </a:defRPr>
            </a:lvl1pPr>
          </a:lstStyle>
          <a:p>
            <a:r>
              <a:rPr lang="en-US"/>
              <a:t>Click to edit Master title style</a:t>
            </a:r>
          </a:p>
        </p:txBody>
      </p:sp>
      <p:sp>
        <p:nvSpPr>
          <p:cNvPr id="3" name="Text Placeholder 2">
            <a:extLst>
              <a:ext uri="{FF2B5EF4-FFF2-40B4-BE49-F238E27FC236}">
                <a16:creationId xmlns:a16="http://schemas.microsoft.com/office/drawing/2014/main" id="{92EAA298-AAAF-B194-C783-EE56702090BB}"/>
              </a:ext>
            </a:extLst>
          </p:cNvPr>
          <p:cNvSpPr>
            <a:spLocks noGrp="1"/>
          </p:cNvSpPr>
          <p:nvPr>
            <p:ph type="body" idx="1"/>
          </p:nvPr>
        </p:nvSpPr>
        <p:spPr>
          <a:xfrm>
            <a:off x="831850" y="4589463"/>
            <a:ext cx="10515600" cy="1500187"/>
          </a:xfrm>
        </p:spPr>
        <p:txBody>
          <a:bodyPr/>
          <a:lstStyle>
            <a:lvl1pPr marL="0" indent="0">
              <a:buNone/>
              <a:defRPr sz="2400">
                <a:solidFill>
                  <a:srgbClr val="1A3E6D"/>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C2E9068-9C39-BEBE-4A66-CBCFECCDDEA4}"/>
              </a:ext>
            </a:extLst>
          </p:cNvPr>
          <p:cNvSpPr>
            <a:spLocks noGrp="1"/>
          </p:cNvSpPr>
          <p:nvPr>
            <p:ph type="dt" sz="half" idx="10"/>
          </p:nvPr>
        </p:nvSpPr>
        <p:spPr/>
        <p:txBody>
          <a:bodyPr/>
          <a:lstStyle>
            <a:lvl1pPr>
              <a:defRPr>
                <a:solidFill>
                  <a:schemeClr val="accent1"/>
                </a:solidFill>
              </a:defRPr>
            </a:lvl1pPr>
          </a:lstStyle>
          <a:p>
            <a:fld id="{059778E1-6AD0-4989-9CFF-BFAE6D6039D1}" type="datetime1">
              <a:rPr lang="en-US" smtClean="0"/>
              <a:pPr/>
              <a:t>10/27/2026</a:t>
            </a:fld>
            <a:endParaRPr lang="en-US"/>
          </a:p>
        </p:txBody>
      </p:sp>
      <p:sp>
        <p:nvSpPr>
          <p:cNvPr id="5" name="Footer Placeholder 4">
            <a:extLst>
              <a:ext uri="{FF2B5EF4-FFF2-40B4-BE49-F238E27FC236}">
                <a16:creationId xmlns:a16="http://schemas.microsoft.com/office/drawing/2014/main" id="{B29E28FF-0F70-369E-7C4B-BD7326E66563}"/>
              </a:ext>
            </a:extLst>
          </p:cNvPr>
          <p:cNvSpPr>
            <a:spLocks noGrp="1"/>
          </p:cNvSpPr>
          <p:nvPr>
            <p:ph type="ftr" sz="quarter" idx="11"/>
          </p:nvPr>
        </p:nvSpPr>
        <p:spPr/>
        <p:txBody>
          <a:bodyPr/>
          <a:lstStyle>
            <a:lvl1pPr>
              <a:defRPr>
                <a:solidFill>
                  <a:schemeClr val="accent1"/>
                </a:solidFill>
              </a:defRPr>
            </a:lvl1pPr>
          </a:lstStyle>
          <a:p>
            <a:endParaRPr lang="en-US"/>
          </a:p>
        </p:txBody>
      </p:sp>
      <p:sp>
        <p:nvSpPr>
          <p:cNvPr id="6" name="Slide Number Placeholder 5">
            <a:extLst>
              <a:ext uri="{FF2B5EF4-FFF2-40B4-BE49-F238E27FC236}">
                <a16:creationId xmlns:a16="http://schemas.microsoft.com/office/drawing/2014/main" id="{27FC2274-94B8-8CBB-212D-E025F4C02257}"/>
              </a:ext>
            </a:extLst>
          </p:cNvPr>
          <p:cNvSpPr>
            <a:spLocks noGrp="1"/>
          </p:cNvSpPr>
          <p:nvPr>
            <p:ph type="sldNum" sz="quarter" idx="12"/>
          </p:nvPr>
        </p:nvSpPr>
        <p:spPr/>
        <p:txBody>
          <a:bodyPr/>
          <a:lstStyle/>
          <a:p>
            <a:fld id="{392ABAC8-D50A-477F-961F-C3C511E04309}" type="slidenum">
              <a:rPr lang="en-US" smtClean="0"/>
              <a:t>‹#›</a:t>
            </a:fld>
            <a:endParaRPr lang="en-US"/>
          </a:p>
        </p:txBody>
      </p:sp>
      <p:pic>
        <p:nvPicPr>
          <p:cNvPr id="8" name="Picture 7">
            <a:extLst>
              <a:ext uri="{FF2B5EF4-FFF2-40B4-BE49-F238E27FC236}">
                <a16:creationId xmlns:a16="http://schemas.microsoft.com/office/drawing/2014/main" id="{8B3B1090-C24A-3EF1-9938-4D75DC633698}"/>
              </a:ext>
            </a:extLst>
          </p:cNvPr>
          <p:cNvPicPr>
            <a:picLocks noChangeAspect="1"/>
          </p:cNvPicPr>
          <p:nvPr userDrawn="1"/>
        </p:nvPicPr>
        <p:blipFill>
          <a:blip r:embed="rId2" cstate="screen">
            <a:alphaModFix amt="50000"/>
            <a:extLst>
              <a:ext uri="{28A0092B-C50C-407E-A947-70E740481C1C}">
                <a14:useLocalDpi xmlns:a14="http://schemas.microsoft.com/office/drawing/2010/main"/>
              </a:ext>
            </a:extLst>
          </a:blip>
          <a:stretch>
            <a:fillRect/>
          </a:stretch>
        </p:blipFill>
        <p:spPr>
          <a:xfrm rot="1729843">
            <a:off x="-514951" y="4403794"/>
            <a:ext cx="2904750" cy="2947422"/>
          </a:xfrm>
          <a:prstGeom prst="rect">
            <a:avLst/>
          </a:prstGeom>
          <a:noFill/>
          <a:ln>
            <a:noFill/>
            <a:prstDash/>
          </a:ln>
          <a:effectLst/>
        </p:spPr>
      </p:pic>
    </p:spTree>
    <p:extLst>
      <p:ext uri="{BB962C8B-B14F-4D97-AF65-F5344CB8AC3E}">
        <p14:creationId xmlns:p14="http://schemas.microsoft.com/office/powerpoint/2010/main" val="24035042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C66F0F-FDDB-EDB5-C488-2710653539FE}"/>
              </a:ext>
            </a:extLst>
          </p:cNvPr>
          <p:cNvSpPr>
            <a:spLocks noGrp="1"/>
          </p:cNvSpPr>
          <p:nvPr>
            <p:ph type="title"/>
          </p:nvPr>
        </p:nvSpPr>
        <p:spPr/>
        <p:txBody>
          <a:bodyPr/>
          <a:lstStyle>
            <a:lvl1pPr>
              <a:defRPr>
                <a:solidFill>
                  <a:srgbClr val="1A3E6D"/>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68897327-AE30-93FF-E55C-4C33C02B862F}"/>
              </a:ext>
            </a:extLst>
          </p:cNvPr>
          <p:cNvSpPr>
            <a:spLocks noGrp="1"/>
          </p:cNvSpPr>
          <p:nvPr>
            <p:ph sz="half" idx="1"/>
          </p:nvPr>
        </p:nvSpPr>
        <p:spPr>
          <a:xfrm>
            <a:off x="838200" y="1825625"/>
            <a:ext cx="5181600" cy="4351338"/>
          </a:xfrm>
        </p:spPr>
        <p:txBody>
          <a:bodyPr/>
          <a:lstStyle>
            <a:lvl1pPr>
              <a:defRPr>
                <a:solidFill>
                  <a:srgbClr val="1A3E6D"/>
                </a:solidFill>
              </a:defRPr>
            </a:lvl1pPr>
            <a:lvl2pPr>
              <a:defRPr>
                <a:solidFill>
                  <a:srgbClr val="1A3E6D"/>
                </a:solidFill>
              </a:defRPr>
            </a:lvl2pPr>
            <a:lvl3pPr>
              <a:defRPr>
                <a:solidFill>
                  <a:srgbClr val="1A3E6D"/>
                </a:solidFill>
              </a:defRPr>
            </a:lvl3pPr>
            <a:lvl4pPr>
              <a:defRPr>
                <a:solidFill>
                  <a:srgbClr val="1A3E6D"/>
                </a:solidFill>
              </a:defRPr>
            </a:lvl4pPr>
            <a:lvl5pPr>
              <a:defRPr>
                <a:solidFill>
                  <a:srgbClr val="1A3E6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4068B24-D59D-F242-66C4-FBBAE732D4E5}"/>
              </a:ext>
            </a:extLst>
          </p:cNvPr>
          <p:cNvSpPr>
            <a:spLocks noGrp="1"/>
          </p:cNvSpPr>
          <p:nvPr>
            <p:ph sz="half" idx="2"/>
          </p:nvPr>
        </p:nvSpPr>
        <p:spPr>
          <a:xfrm>
            <a:off x="6172200" y="1825625"/>
            <a:ext cx="5181600" cy="4351338"/>
          </a:xfrm>
        </p:spPr>
        <p:txBody>
          <a:bodyPr/>
          <a:lstStyle>
            <a:lvl1pPr>
              <a:defRPr>
                <a:solidFill>
                  <a:srgbClr val="1A3E6D"/>
                </a:solidFill>
              </a:defRPr>
            </a:lvl1pPr>
            <a:lvl2pPr>
              <a:defRPr>
                <a:solidFill>
                  <a:srgbClr val="1A3E6D"/>
                </a:solidFill>
              </a:defRPr>
            </a:lvl2pPr>
            <a:lvl3pPr>
              <a:defRPr>
                <a:solidFill>
                  <a:srgbClr val="1A3E6D"/>
                </a:solidFill>
              </a:defRPr>
            </a:lvl3pPr>
            <a:lvl4pPr>
              <a:defRPr>
                <a:solidFill>
                  <a:srgbClr val="1A3E6D"/>
                </a:solidFill>
              </a:defRPr>
            </a:lvl4pPr>
            <a:lvl5pPr>
              <a:defRPr>
                <a:solidFill>
                  <a:srgbClr val="1A3E6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7CE404C-D170-DA4F-4382-4BE307B25716}"/>
              </a:ext>
            </a:extLst>
          </p:cNvPr>
          <p:cNvSpPr>
            <a:spLocks noGrp="1"/>
          </p:cNvSpPr>
          <p:nvPr>
            <p:ph type="dt" sz="half" idx="10"/>
          </p:nvPr>
        </p:nvSpPr>
        <p:spPr/>
        <p:txBody>
          <a:bodyPr/>
          <a:lstStyle/>
          <a:p>
            <a:fld id="{30E748A7-18CB-4161-80CE-962481CB6D9B}" type="datetime1">
              <a:rPr lang="en-US" smtClean="0"/>
              <a:t>10/27/2026</a:t>
            </a:fld>
            <a:endParaRPr lang="en-US"/>
          </a:p>
        </p:txBody>
      </p:sp>
      <p:sp>
        <p:nvSpPr>
          <p:cNvPr id="6" name="Footer Placeholder 5">
            <a:extLst>
              <a:ext uri="{FF2B5EF4-FFF2-40B4-BE49-F238E27FC236}">
                <a16:creationId xmlns:a16="http://schemas.microsoft.com/office/drawing/2014/main" id="{2B4EE8AE-0100-777F-1777-A1E68ECCE51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3425194-2E00-85AD-801C-3402DBAB0971}"/>
              </a:ext>
            </a:extLst>
          </p:cNvPr>
          <p:cNvSpPr>
            <a:spLocks noGrp="1"/>
          </p:cNvSpPr>
          <p:nvPr>
            <p:ph type="sldNum" sz="quarter" idx="12"/>
          </p:nvPr>
        </p:nvSpPr>
        <p:spPr/>
        <p:txBody>
          <a:bodyPr/>
          <a:lstStyle/>
          <a:p>
            <a:fld id="{392ABAC8-D50A-477F-961F-C3C511E04309}" type="slidenum">
              <a:rPr lang="en-US" smtClean="0"/>
              <a:t>‹#›</a:t>
            </a:fld>
            <a:endParaRPr lang="en-US"/>
          </a:p>
        </p:txBody>
      </p:sp>
    </p:spTree>
    <p:extLst>
      <p:ext uri="{BB962C8B-B14F-4D97-AF65-F5344CB8AC3E}">
        <p14:creationId xmlns:p14="http://schemas.microsoft.com/office/powerpoint/2010/main" val="14354711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DAC664-6850-B09D-1ED3-C3D029B59F95}"/>
              </a:ext>
            </a:extLst>
          </p:cNvPr>
          <p:cNvSpPr>
            <a:spLocks noGrp="1"/>
          </p:cNvSpPr>
          <p:nvPr>
            <p:ph type="title"/>
          </p:nvPr>
        </p:nvSpPr>
        <p:spPr>
          <a:xfrm>
            <a:off x="839788" y="365125"/>
            <a:ext cx="10515600" cy="1325563"/>
          </a:xfrm>
        </p:spPr>
        <p:txBody>
          <a:bodyPr/>
          <a:lstStyle>
            <a:lvl1pPr>
              <a:defRPr>
                <a:solidFill>
                  <a:schemeClr val="accent1"/>
                </a:solidFill>
              </a:defRPr>
            </a:lvl1pPr>
          </a:lstStyle>
          <a:p>
            <a:r>
              <a:rPr lang="en-US"/>
              <a:t>Click to edit Master title style</a:t>
            </a:r>
          </a:p>
        </p:txBody>
      </p:sp>
      <p:sp>
        <p:nvSpPr>
          <p:cNvPr id="3" name="Text Placeholder 2">
            <a:extLst>
              <a:ext uri="{FF2B5EF4-FFF2-40B4-BE49-F238E27FC236}">
                <a16:creationId xmlns:a16="http://schemas.microsoft.com/office/drawing/2014/main" id="{4407DACE-A1DA-A42E-CA31-88D1740C99AF}"/>
              </a:ext>
            </a:extLst>
          </p:cNvPr>
          <p:cNvSpPr>
            <a:spLocks noGrp="1"/>
          </p:cNvSpPr>
          <p:nvPr>
            <p:ph type="body" idx="1"/>
          </p:nvPr>
        </p:nvSpPr>
        <p:spPr>
          <a:xfrm>
            <a:off x="839788" y="1681163"/>
            <a:ext cx="5157787"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30885D4-EA0B-03DC-0A4E-DB64A6454102}"/>
              </a:ext>
            </a:extLst>
          </p:cNvPr>
          <p:cNvSpPr>
            <a:spLocks noGrp="1"/>
          </p:cNvSpPr>
          <p:nvPr>
            <p:ph sz="half" idx="2"/>
          </p:nvPr>
        </p:nvSpPr>
        <p:spPr>
          <a:xfrm>
            <a:off x="839788" y="2505075"/>
            <a:ext cx="5157787" cy="3684588"/>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C1D5151-869B-6D96-C868-572E2A41638D}"/>
              </a:ext>
            </a:extLst>
          </p:cNvPr>
          <p:cNvSpPr>
            <a:spLocks noGrp="1"/>
          </p:cNvSpPr>
          <p:nvPr>
            <p:ph type="body" sz="quarter" idx="3"/>
          </p:nvPr>
        </p:nvSpPr>
        <p:spPr>
          <a:xfrm>
            <a:off x="6172200" y="1681163"/>
            <a:ext cx="5183188"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7661E0B-7CDA-F616-A736-A25F23130069}"/>
              </a:ext>
            </a:extLst>
          </p:cNvPr>
          <p:cNvSpPr>
            <a:spLocks noGrp="1"/>
          </p:cNvSpPr>
          <p:nvPr>
            <p:ph sz="quarter" idx="4"/>
          </p:nvPr>
        </p:nvSpPr>
        <p:spPr>
          <a:xfrm>
            <a:off x="6172200" y="2505075"/>
            <a:ext cx="5183188" cy="3684588"/>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64CD76E-B323-465B-9A95-4600208EEE41}"/>
              </a:ext>
            </a:extLst>
          </p:cNvPr>
          <p:cNvSpPr>
            <a:spLocks noGrp="1"/>
          </p:cNvSpPr>
          <p:nvPr>
            <p:ph type="dt" sz="half" idx="10"/>
          </p:nvPr>
        </p:nvSpPr>
        <p:spPr/>
        <p:txBody>
          <a:bodyPr/>
          <a:lstStyle/>
          <a:p>
            <a:fld id="{376E97A5-437C-4354-973E-AFFDF86BF49C}" type="datetime1">
              <a:rPr lang="en-US" smtClean="0"/>
              <a:t>10/27/2026</a:t>
            </a:fld>
            <a:endParaRPr lang="en-US"/>
          </a:p>
        </p:txBody>
      </p:sp>
      <p:sp>
        <p:nvSpPr>
          <p:cNvPr id="8" name="Footer Placeholder 7">
            <a:extLst>
              <a:ext uri="{FF2B5EF4-FFF2-40B4-BE49-F238E27FC236}">
                <a16:creationId xmlns:a16="http://schemas.microsoft.com/office/drawing/2014/main" id="{E98309B9-F7B0-BEFD-1687-AF199E8D961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34DFF07-77D2-0756-6E46-5679DE8132DD}"/>
              </a:ext>
            </a:extLst>
          </p:cNvPr>
          <p:cNvSpPr>
            <a:spLocks noGrp="1"/>
          </p:cNvSpPr>
          <p:nvPr>
            <p:ph type="sldNum" sz="quarter" idx="12"/>
          </p:nvPr>
        </p:nvSpPr>
        <p:spPr/>
        <p:txBody>
          <a:bodyPr/>
          <a:lstStyle/>
          <a:p>
            <a:fld id="{392ABAC8-D50A-477F-961F-C3C511E04309}" type="slidenum">
              <a:rPr lang="en-US" smtClean="0"/>
              <a:t>‹#›</a:t>
            </a:fld>
            <a:endParaRPr lang="en-US"/>
          </a:p>
        </p:txBody>
      </p:sp>
    </p:spTree>
    <p:extLst>
      <p:ext uri="{BB962C8B-B14F-4D97-AF65-F5344CB8AC3E}">
        <p14:creationId xmlns:p14="http://schemas.microsoft.com/office/powerpoint/2010/main" val="9480433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125E80-B666-D2B2-D4E6-E5E5391B8F98}"/>
              </a:ext>
            </a:extLst>
          </p:cNvPr>
          <p:cNvSpPr>
            <a:spLocks noGrp="1"/>
          </p:cNvSpPr>
          <p:nvPr>
            <p:ph type="title"/>
          </p:nvPr>
        </p:nvSpPr>
        <p:spPr/>
        <p:txBody>
          <a:bodyPr/>
          <a:lstStyle>
            <a:lvl1pPr>
              <a:defRPr>
                <a:solidFill>
                  <a:srgbClr val="1A3E6D"/>
                </a:solidFill>
              </a:defRPr>
            </a:lvl1pPr>
          </a:lstStyle>
          <a:p>
            <a:r>
              <a:rPr lang="en-US"/>
              <a:t>Click to edit Master title style</a:t>
            </a:r>
          </a:p>
        </p:txBody>
      </p:sp>
      <p:sp>
        <p:nvSpPr>
          <p:cNvPr id="3" name="Date Placeholder 2">
            <a:extLst>
              <a:ext uri="{FF2B5EF4-FFF2-40B4-BE49-F238E27FC236}">
                <a16:creationId xmlns:a16="http://schemas.microsoft.com/office/drawing/2014/main" id="{563F93E3-9379-C1D2-67E4-65264D8F51E0}"/>
              </a:ext>
            </a:extLst>
          </p:cNvPr>
          <p:cNvSpPr>
            <a:spLocks noGrp="1"/>
          </p:cNvSpPr>
          <p:nvPr>
            <p:ph type="dt" sz="half" idx="10"/>
          </p:nvPr>
        </p:nvSpPr>
        <p:spPr/>
        <p:txBody>
          <a:bodyPr/>
          <a:lstStyle/>
          <a:p>
            <a:fld id="{ABB41102-2022-4F27-AB29-0931E5E1C32B}" type="datetime1">
              <a:rPr lang="en-US" smtClean="0"/>
              <a:t>10/27/2026</a:t>
            </a:fld>
            <a:endParaRPr lang="en-US"/>
          </a:p>
        </p:txBody>
      </p:sp>
      <p:sp>
        <p:nvSpPr>
          <p:cNvPr id="4" name="Footer Placeholder 3">
            <a:extLst>
              <a:ext uri="{FF2B5EF4-FFF2-40B4-BE49-F238E27FC236}">
                <a16:creationId xmlns:a16="http://schemas.microsoft.com/office/drawing/2014/main" id="{4220EDE8-8E8D-9A55-9EDD-69EBE9EA022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324E59F-526B-BE76-B112-0FED73F3D67E}"/>
              </a:ext>
            </a:extLst>
          </p:cNvPr>
          <p:cNvSpPr>
            <a:spLocks noGrp="1"/>
          </p:cNvSpPr>
          <p:nvPr>
            <p:ph type="sldNum" sz="quarter" idx="12"/>
          </p:nvPr>
        </p:nvSpPr>
        <p:spPr/>
        <p:txBody>
          <a:bodyPr/>
          <a:lstStyle/>
          <a:p>
            <a:fld id="{392ABAC8-D50A-477F-961F-C3C511E04309}" type="slidenum">
              <a:rPr lang="en-US" smtClean="0"/>
              <a:t>‹#›</a:t>
            </a:fld>
            <a:endParaRPr lang="en-US"/>
          </a:p>
        </p:txBody>
      </p:sp>
    </p:spTree>
    <p:extLst>
      <p:ext uri="{BB962C8B-B14F-4D97-AF65-F5344CB8AC3E}">
        <p14:creationId xmlns:p14="http://schemas.microsoft.com/office/powerpoint/2010/main" val="15697785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F84D161-6FAF-8044-05DC-BDD386C3A2FD}"/>
              </a:ext>
            </a:extLst>
          </p:cNvPr>
          <p:cNvSpPr>
            <a:spLocks noGrp="1"/>
          </p:cNvSpPr>
          <p:nvPr>
            <p:ph type="dt" sz="half" idx="10"/>
          </p:nvPr>
        </p:nvSpPr>
        <p:spPr/>
        <p:txBody>
          <a:bodyPr/>
          <a:lstStyle/>
          <a:p>
            <a:fld id="{E4A65903-30C7-4331-9802-06A335B69ADC}" type="datetime1">
              <a:rPr lang="en-US" smtClean="0"/>
              <a:t>10/27/2026</a:t>
            </a:fld>
            <a:endParaRPr lang="en-US"/>
          </a:p>
        </p:txBody>
      </p:sp>
      <p:sp>
        <p:nvSpPr>
          <p:cNvPr id="3" name="Footer Placeholder 2">
            <a:extLst>
              <a:ext uri="{FF2B5EF4-FFF2-40B4-BE49-F238E27FC236}">
                <a16:creationId xmlns:a16="http://schemas.microsoft.com/office/drawing/2014/main" id="{CEDFDE64-7EF3-AD67-0A43-95F8AF1C83D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54C98F2-0E72-E43B-E8F9-C60931615FBB}"/>
              </a:ext>
            </a:extLst>
          </p:cNvPr>
          <p:cNvSpPr>
            <a:spLocks noGrp="1"/>
          </p:cNvSpPr>
          <p:nvPr>
            <p:ph type="sldNum" sz="quarter" idx="12"/>
          </p:nvPr>
        </p:nvSpPr>
        <p:spPr/>
        <p:txBody>
          <a:bodyPr/>
          <a:lstStyle/>
          <a:p>
            <a:fld id="{392ABAC8-D50A-477F-961F-C3C511E04309}" type="slidenum">
              <a:rPr lang="en-US" smtClean="0"/>
              <a:t>‹#›</a:t>
            </a:fld>
            <a:endParaRPr lang="en-US"/>
          </a:p>
        </p:txBody>
      </p:sp>
      <p:cxnSp>
        <p:nvCxnSpPr>
          <p:cNvPr id="8" name="Straight Connector 7">
            <a:extLst>
              <a:ext uri="{FF2B5EF4-FFF2-40B4-BE49-F238E27FC236}">
                <a16:creationId xmlns:a16="http://schemas.microsoft.com/office/drawing/2014/main" id="{0FA70BDC-42D2-F171-D79D-5399EF1AEC93}"/>
              </a:ext>
            </a:extLst>
          </p:cNvPr>
          <p:cNvCxnSpPr>
            <a:cxnSpLocks/>
          </p:cNvCxnSpPr>
          <p:nvPr userDrawn="1"/>
        </p:nvCxnSpPr>
        <p:spPr>
          <a:xfrm>
            <a:off x="471055" y="980360"/>
            <a:ext cx="9326088" cy="0"/>
          </a:xfrm>
          <a:prstGeom prst="line">
            <a:avLst/>
          </a:prstGeom>
          <a:ln>
            <a:solidFill>
              <a:srgbClr val="6E110F"/>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93222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5075D2-7D07-6423-94E0-08A81B6DB7B4}"/>
              </a:ext>
            </a:extLst>
          </p:cNvPr>
          <p:cNvSpPr>
            <a:spLocks noGrp="1"/>
          </p:cNvSpPr>
          <p:nvPr>
            <p:ph type="title"/>
          </p:nvPr>
        </p:nvSpPr>
        <p:spPr>
          <a:xfrm>
            <a:off x="839788" y="457200"/>
            <a:ext cx="3932237" cy="1600200"/>
          </a:xfrm>
        </p:spPr>
        <p:txBody>
          <a:bodyPr anchor="b"/>
          <a:lstStyle>
            <a:lvl1pPr>
              <a:defRPr sz="3200">
                <a:solidFill>
                  <a:srgbClr val="1A3E6D"/>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312013A2-E605-111B-6D01-3CE7317C704D}"/>
              </a:ext>
            </a:extLst>
          </p:cNvPr>
          <p:cNvSpPr>
            <a:spLocks noGrp="1"/>
          </p:cNvSpPr>
          <p:nvPr>
            <p:ph idx="1"/>
          </p:nvPr>
        </p:nvSpPr>
        <p:spPr>
          <a:xfrm>
            <a:off x="5183188" y="987425"/>
            <a:ext cx="6172200" cy="4873625"/>
          </a:xfrm>
        </p:spPr>
        <p:txBody>
          <a:bodyPr/>
          <a:lstStyle>
            <a:lvl1pPr>
              <a:defRPr sz="3200">
                <a:solidFill>
                  <a:srgbClr val="1A3E6D"/>
                </a:solidFill>
              </a:defRPr>
            </a:lvl1pPr>
            <a:lvl2pPr>
              <a:defRPr sz="2800">
                <a:solidFill>
                  <a:srgbClr val="1A3E6D"/>
                </a:solidFill>
              </a:defRPr>
            </a:lvl2pPr>
            <a:lvl3pPr>
              <a:defRPr sz="2400">
                <a:solidFill>
                  <a:srgbClr val="1A3E6D"/>
                </a:solidFill>
              </a:defRPr>
            </a:lvl3pPr>
            <a:lvl4pPr>
              <a:defRPr sz="2000">
                <a:solidFill>
                  <a:srgbClr val="1A3E6D"/>
                </a:solidFill>
              </a:defRPr>
            </a:lvl4pPr>
            <a:lvl5pPr>
              <a:defRPr sz="2000">
                <a:solidFill>
                  <a:srgbClr val="1A3E6D"/>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B2CD421-8DFC-27D0-3971-1F380641198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75237CC-AFA6-4D29-618C-8099D6EDDF5F}"/>
              </a:ext>
            </a:extLst>
          </p:cNvPr>
          <p:cNvSpPr>
            <a:spLocks noGrp="1"/>
          </p:cNvSpPr>
          <p:nvPr>
            <p:ph type="dt" sz="half" idx="10"/>
          </p:nvPr>
        </p:nvSpPr>
        <p:spPr/>
        <p:txBody>
          <a:bodyPr/>
          <a:lstStyle/>
          <a:p>
            <a:fld id="{784AC154-5832-430D-9EA0-B50A81589034}" type="datetime1">
              <a:rPr lang="en-US" smtClean="0"/>
              <a:t>10/27/2026</a:t>
            </a:fld>
            <a:endParaRPr lang="en-US"/>
          </a:p>
        </p:txBody>
      </p:sp>
      <p:sp>
        <p:nvSpPr>
          <p:cNvPr id="6" name="Footer Placeholder 5">
            <a:extLst>
              <a:ext uri="{FF2B5EF4-FFF2-40B4-BE49-F238E27FC236}">
                <a16:creationId xmlns:a16="http://schemas.microsoft.com/office/drawing/2014/main" id="{03F513F6-80CA-298A-1A5B-9A4CEFBC6A0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37DDA80-F6A3-1917-4ADB-E38261A4A1F4}"/>
              </a:ext>
            </a:extLst>
          </p:cNvPr>
          <p:cNvSpPr>
            <a:spLocks noGrp="1"/>
          </p:cNvSpPr>
          <p:nvPr>
            <p:ph type="sldNum" sz="quarter" idx="12"/>
          </p:nvPr>
        </p:nvSpPr>
        <p:spPr/>
        <p:txBody>
          <a:bodyPr/>
          <a:lstStyle/>
          <a:p>
            <a:fld id="{392ABAC8-D50A-477F-961F-C3C511E04309}" type="slidenum">
              <a:rPr lang="en-US" smtClean="0"/>
              <a:t>‹#›</a:t>
            </a:fld>
            <a:endParaRPr lang="en-US"/>
          </a:p>
        </p:txBody>
      </p:sp>
    </p:spTree>
    <p:extLst>
      <p:ext uri="{BB962C8B-B14F-4D97-AF65-F5344CB8AC3E}">
        <p14:creationId xmlns:p14="http://schemas.microsoft.com/office/powerpoint/2010/main" val="37469271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913634-0240-E478-80CD-4E7805F6A5A2}"/>
              </a:ext>
            </a:extLst>
          </p:cNvPr>
          <p:cNvSpPr>
            <a:spLocks noGrp="1"/>
          </p:cNvSpPr>
          <p:nvPr>
            <p:ph type="title"/>
          </p:nvPr>
        </p:nvSpPr>
        <p:spPr>
          <a:xfrm>
            <a:off x="839788" y="457200"/>
            <a:ext cx="3932237" cy="1600200"/>
          </a:xfrm>
        </p:spPr>
        <p:txBody>
          <a:bodyPr anchor="b"/>
          <a:lstStyle>
            <a:lvl1pPr>
              <a:defRPr sz="3200">
                <a:solidFill>
                  <a:srgbClr val="1A3E6D"/>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156F1F82-CE89-67B5-7A52-F8F7C5E0AF1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FD9D270-3D52-7508-A4D1-B0D44DD0DE9C}"/>
              </a:ext>
            </a:extLst>
          </p:cNvPr>
          <p:cNvSpPr>
            <a:spLocks noGrp="1"/>
          </p:cNvSpPr>
          <p:nvPr>
            <p:ph type="body" sz="half" idx="2"/>
          </p:nvPr>
        </p:nvSpPr>
        <p:spPr>
          <a:xfrm>
            <a:off x="839788" y="2057400"/>
            <a:ext cx="3932237" cy="3811588"/>
          </a:xfrm>
        </p:spPr>
        <p:txBody>
          <a:bodyPr/>
          <a:lstStyle>
            <a:lvl1pPr marL="0" indent="0">
              <a:buNone/>
              <a:defRPr sz="1600">
                <a:solidFill>
                  <a:srgbClr val="1A3E6D"/>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381B528-77F7-2B2E-D5C4-A5ECFDE666AF}"/>
              </a:ext>
            </a:extLst>
          </p:cNvPr>
          <p:cNvSpPr>
            <a:spLocks noGrp="1"/>
          </p:cNvSpPr>
          <p:nvPr>
            <p:ph type="dt" sz="half" idx="10"/>
          </p:nvPr>
        </p:nvSpPr>
        <p:spPr/>
        <p:txBody>
          <a:bodyPr/>
          <a:lstStyle/>
          <a:p>
            <a:fld id="{408A629E-C1E1-4280-8EDB-EA17FF59A860}" type="datetime1">
              <a:rPr lang="en-US" smtClean="0"/>
              <a:t>10/27/2026</a:t>
            </a:fld>
            <a:endParaRPr lang="en-US"/>
          </a:p>
        </p:txBody>
      </p:sp>
      <p:sp>
        <p:nvSpPr>
          <p:cNvPr id="6" name="Footer Placeholder 5">
            <a:extLst>
              <a:ext uri="{FF2B5EF4-FFF2-40B4-BE49-F238E27FC236}">
                <a16:creationId xmlns:a16="http://schemas.microsoft.com/office/drawing/2014/main" id="{DF336A30-6EB9-2830-637D-87D3A129A01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1528A9E-FF48-CE01-3F4C-9291D88A3955}"/>
              </a:ext>
            </a:extLst>
          </p:cNvPr>
          <p:cNvSpPr>
            <a:spLocks noGrp="1"/>
          </p:cNvSpPr>
          <p:nvPr>
            <p:ph type="sldNum" sz="quarter" idx="12"/>
          </p:nvPr>
        </p:nvSpPr>
        <p:spPr/>
        <p:txBody>
          <a:bodyPr/>
          <a:lstStyle/>
          <a:p>
            <a:fld id="{392ABAC8-D50A-477F-961F-C3C511E04309}" type="slidenum">
              <a:rPr lang="en-US" smtClean="0"/>
              <a:t>‹#›</a:t>
            </a:fld>
            <a:endParaRPr lang="en-US"/>
          </a:p>
        </p:txBody>
      </p:sp>
    </p:spTree>
    <p:extLst>
      <p:ext uri="{BB962C8B-B14F-4D97-AF65-F5344CB8AC3E}">
        <p14:creationId xmlns:p14="http://schemas.microsoft.com/office/powerpoint/2010/main" val="6352832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F744D-E369-C12E-8B5A-808E1560D257}"/>
              </a:ext>
            </a:extLst>
          </p:cNvPr>
          <p:cNvSpPr>
            <a:spLocks noGrp="1"/>
          </p:cNvSpPr>
          <p:nvPr>
            <p:ph type="title"/>
          </p:nvPr>
        </p:nvSpPr>
        <p:spPr/>
        <p:txBody>
          <a:bodyPr/>
          <a:lstStyle>
            <a:lvl1pPr>
              <a:defRPr>
                <a:solidFill>
                  <a:srgbClr val="1A3E6D"/>
                </a:solidFill>
              </a:defRPr>
            </a:lvl1pPr>
          </a:lstStyle>
          <a:p>
            <a:r>
              <a:rPr lang="en-US"/>
              <a:t>Click to edit Master title style</a:t>
            </a:r>
          </a:p>
        </p:txBody>
      </p:sp>
      <p:sp>
        <p:nvSpPr>
          <p:cNvPr id="3" name="Vertical Text Placeholder 2">
            <a:extLst>
              <a:ext uri="{FF2B5EF4-FFF2-40B4-BE49-F238E27FC236}">
                <a16:creationId xmlns:a16="http://schemas.microsoft.com/office/drawing/2014/main" id="{D5A97DD1-2791-C3B0-BB49-34BBEEED0836}"/>
              </a:ext>
            </a:extLst>
          </p:cNvPr>
          <p:cNvSpPr>
            <a:spLocks noGrp="1"/>
          </p:cNvSpPr>
          <p:nvPr>
            <p:ph type="body" orient="vert" idx="1"/>
          </p:nvPr>
        </p:nvSpPr>
        <p:spPr/>
        <p:txBody>
          <a:bodyPr vert="eaVert"/>
          <a:lstStyle>
            <a:lvl1pPr>
              <a:defRPr>
                <a:solidFill>
                  <a:srgbClr val="1A3E6D"/>
                </a:solidFill>
              </a:defRPr>
            </a:lvl1pPr>
            <a:lvl2pPr>
              <a:defRPr>
                <a:solidFill>
                  <a:srgbClr val="1A3E6D"/>
                </a:solidFill>
              </a:defRPr>
            </a:lvl2pPr>
            <a:lvl3pPr>
              <a:defRPr>
                <a:solidFill>
                  <a:srgbClr val="1A3E6D"/>
                </a:solidFill>
              </a:defRPr>
            </a:lvl3pPr>
            <a:lvl4pPr>
              <a:defRPr>
                <a:solidFill>
                  <a:srgbClr val="1A3E6D"/>
                </a:solidFill>
              </a:defRPr>
            </a:lvl4pPr>
            <a:lvl5pPr>
              <a:defRPr>
                <a:solidFill>
                  <a:srgbClr val="1A3E6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D76D93D-F557-2A27-AD79-E2D2A04D4792}"/>
              </a:ext>
            </a:extLst>
          </p:cNvPr>
          <p:cNvSpPr>
            <a:spLocks noGrp="1"/>
          </p:cNvSpPr>
          <p:nvPr>
            <p:ph type="dt" sz="half" idx="10"/>
          </p:nvPr>
        </p:nvSpPr>
        <p:spPr/>
        <p:txBody>
          <a:bodyPr/>
          <a:lstStyle/>
          <a:p>
            <a:fld id="{CCC58D04-1E29-4DA4-AE47-D2CCC5174E94}" type="datetime1">
              <a:rPr lang="en-US" smtClean="0"/>
              <a:t>10/27/2026</a:t>
            </a:fld>
            <a:endParaRPr lang="en-US"/>
          </a:p>
        </p:txBody>
      </p:sp>
      <p:sp>
        <p:nvSpPr>
          <p:cNvPr id="5" name="Footer Placeholder 4">
            <a:extLst>
              <a:ext uri="{FF2B5EF4-FFF2-40B4-BE49-F238E27FC236}">
                <a16:creationId xmlns:a16="http://schemas.microsoft.com/office/drawing/2014/main" id="{9F142657-2A04-BC94-0E39-18FAD4DFFA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71319AE-DD63-8CAF-CD5D-D9A98252D9C1}"/>
              </a:ext>
            </a:extLst>
          </p:cNvPr>
          <p:cNvSpPr>
            <a:spLocks noGrp="1"/>
          </p:cNvSpPr>
          <p:nvPr>
            <p:ph type="sldNum" sz="quarter" idx="12"/>
          </p:nvPr>
        </p:nvSpPr>
        <p:spPr/>
        <p:txBody>
          <a:bodyPr/>
          <a:lstStyle/>
          <a:p>
            <a:fld id="{392ABAC8-D50A-477F-961F-C3C511E04309}" type="slidenum">
              <a:rPr lang="en-US" smtClean="0"/>
              <a:t>‹#›</a:t>
            </a:fld>
            <a:endParaRPr lang="en-US"/>
          </a:p>
        </p:txBody>
      </p:sp>
    </p:spTree>
    <p:extLst>
      <p:ext uri="{BB962C8B-B14F-4D97-AF65-F5344CB8AC3E}">
        <p14:creationId xmlns:p14="http://schemas.microsoft.com/office/powerpoint/2010/main" val="17082333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BC373DE-CBC8-EF43-6083-69EA5A4907EF}"/>
              </a:ext>
            </a:extLst>
          </p:cNvPr>
          <p:cNvSpPr>
            <a:spLocks noGrp="1"/>
          </p:cNvSpPr>
          <p:nvPr>
            <p:ph type="title" orient="vert"/>
          </p:nvPr>
        </p:nvSpPr>
        <p:spPr>
          <a:xfrm>
            <a:off x="8724900" y="365125"/>
            <a:ext cx="2628900" cy="5811838"/>
          </a:xfrm>
        </p:spPr>
        <p:txBody>
          <a:bodyPr vert="eaVert"/>
          <a:lstStyle>
            <a:lvl1pPr>
              <a:defRPr>
                <a:solidFill>
                  <a:srgbClr val="1A3E6D"/>
                </a:solidFill>
              </a:defRPr>
            </a:lvl1pPr>
          </a:lstStyle>
          <a:p>
            <a:r>
              <a:rPr lang="en-US"/>
              <a:t>Click to edit Master title style</a:t>
            </a:r>
          </a:p>
        </p:txBody>
      </p:sp>
      <p:sp>
        <p:nvSpPr>
          <p:cNvPr id="3" name="Vertical Text Placeholder 2">
            <a:extLst>
              <a:ext uri="{FF2B5EF4-FFF2-40B4-BE49-F238E27FC236}">
                <a16:creationId xmlns:a16="http://schemas.microsoft.com/office/drawing/2014/main" id="{B3ECD5F6-B267-74F3-7AB5-C54C83B24E29}"/>
              </a:ext>
            </a:extLst>
          </p:cNvPr>
          <p:cNvSpPr>
            <a:spLocks noGrp="1"/>
          </p:cNvSpPr>
          <p:nvPr>
            <p:ph type="body" orient="vert" idx="1"/>
          </p:nvPr>
        </p:nvSpPr>
        <p:spPr>
          <a:xfrm>
            <a:off x="838200" y="365125"/>
            <a:ext cx="7734300" cy="5811838"/>
          </a:xfrm>
        </p:spPr>
        <p:txBody>
          <a:bodyPr vert="eaVert"/>
          <a:lstStyle>
            <a:lvl1pPr>
              <a:defRPr>
                <a:solidFill>
                  <a:srgbClr val="1A3E6D"/>
                </a:solidFill>
              </a:defRPr>
            </a:lvl1pPr>
            <a:lvl2pPr>
              <a:defRPr>
                <a:solidFill>
                  <a:srgbClr val="1A3E6D"/>
                </a:solidFill>
              </a:defRPr>
            </a:lvl2pPr>
            <a:lvl3pPr>
              <a:defRPr>
                <a:solidFill>
                  <a:srgbClr val="1A3E6D"/>
                </a:solidFill>
              </a:defRPr>
            </a:lvl3pPr>
            <a:lvl4pPr>
              <a:defRPr>
                <a:solidFill>
                  <a:srgbClr val="1A3E6D"/>
                </a:solidFill>
              </a:defRPr>
            </a:lvl4pPr>
            <a:lvl5pPr>
              <a:defRPr>
                <a:solidFill>
                  <a:srgbClr val="1A3E6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8F809D7-B2F1-CE25-5630-A9D06850505A}"/>
              </a:ext>
            </a:extLst>
          </p:cNvPr>
          <p:cNvSpPr>
            <a:spLocks noGrp="1"/>
          </p:cNvSpPr>
          <p:nvPr>
            <p:ph type="dt" sz="half" idx="10"/>
          </p:nvPr>
        </p:nvSpPr>
        <p:spPr/>
        <p:txBody>
          <a:bodyPr/>
          <a:lstStyle/>
          <a:p>
            <a:fld id="{7694C631-A10A-4155-BAB0-A8BC70C2B2EA}" type="datetime1">
              <a:rPr lang="en-US" smtClean="0"/>
              <a:t>10/27/2026</a:t>
            </a:fld>
            <a:endParaRPr lang="en-US"/>
          </a:p>
        </p:txBody>
      </p:sp>
      <p:sp>
        <p:nvSpPr>
          <p:cNvPr id="5" name="Footer Placeholder 4">
            <a:extLst>
              <a:ext uri="{FF2B5EF4-FFF2-40B4-BE49-F238E27FC236}">
                <a16:creationId xmlns:a16="http://schemas.microsoft.com/office/drawing/2014/main" id="{85532D3A-7D75-010B-F7B0-B087A013FB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1ACF65D-DBB2-A707-9710-6BF6E5377F89}"/>
              </a:ext>
            </a:extLst>
          </p:cNvPr>
          <p:cNvSpPr>
            <a:spLocks noGrp="1"/>
          </p:cNvSpPr>
          <p:nvPr>
            <p:ph type="sldNum" sz="quarter" idx="12"/>
          </p:nvPr>
        </p:nvSpPr>
        <p:spPr/>
        <p:txBody>
          <a:bodyPr/>
          <a:lstStyle/>
          <a:p>
            <a:fld id="{392ABAC8-D50A-477F-961F-C3C511E04309}" type="slidenum">
              <a:rPr lang="en-US" smtClean="0"/>
              <a:t>‹#›</a:t>
            </a:fld>
            <a:endParaRPr lang="en-US"/>
          </a:p>
        </p:txBody>
      </p:sp>
    </p:spTree>
    <p:extLst>
      <p:ext uri="{BB962C8B-B14F-4D97-AF65-F5344CB8AC3E}">
        <p14:creationId xmlns:p14="http://schemas.microsoft.com/office/powerpoint/2010/main" val="29844861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AAE343C-6E04-A5BB-26B4-DB75D7058735}"/>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11708" y="200236"/>
            <a:ext cx="2678037" cy="2678037"/>
          </a:xfrm>
          <a:prstGeom prst="rect">
            <a:avLst/>
          </a:prstGeom>
        </p:spPr>
      </p:pic>
      <p:pic>
        <p:nvPicPr>
          <p:cNvPr id="2" name="Picture 1">
            <a:extLst>
              <a:ext uri="{FF2B5EF4-FFF2-40B4-BE49-F238E27FC236}">
                <a16:creationId xmlns:a16="http://schemas.microsoft.com/office/drawing/2014/main" id="{DD36C89A-3C0E-91F6-D696-28E797E3A04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12600000">
            <a:off x="8889188" y="-323598"/>
            <a:ext cx="3867846" cy="3924666"/>
          </a:xfrm>
          <a:prstGeom prst="rect">
            <a:avLst/>
          </a:prstGeom>
        </p:spPr>
      </p:pic>
    </p:spTree>
    <p:extLst>
      <p:ext uri="{BB962C8B-B14F-4D97-AF65-F5344CB8AC3E}">
        <p14:creationId xmlns:p14="http://schemas.microsoft.com/office/powerpoint/2010/main" val="97856593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571E6-3494-28CD-16D0-10FDBCE466DD}"/>
              </a:ext>
            </a:extLst>
          </p:cNvPr>
          <p:cNvSpPr>
            <a:spLocks noGrp="1"/>
          </p:cNvSpPr>
          <p:nvPr>
            <p:ph type="title"/>
          </p:nvPr>
        </p:nvSpPr>
        <p:spPr>
          <a:xfrm>
            <a:off x="838200" y="365125"/>
            <a:ext cx="10515600" cy="1325563"/>
          </a:xfrm>
          <a:prstGeom prst="rect">
            <a:avLst/>
          </a:prstGeom>
        </p:spPr>
        <p:txBody>
          <a:bodyPr/>
          <a:lstStyle>
            <a:lvl1pPr>
              <a:defRPr>
                <a:solidFill>
                  <a:srgbClr val="1A3E6D"/>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C45D3660-8C3D-8EFB-BCD9-37B6C8A1BAE5}"/>
              </a:ext>
            </a:extLst>
          </p:cNvPr>
          <p:cNvSpPr>
            <a:spLocks noGrp="1"/>
          </p:cNvSpPr>
          <p:nvPr>
            <p:ph idx="1"/>
          </p:nvPr>
        </p:nvSpPr>
        <p:spPr>
          <a:xfrm>
            <a:off x="838200" y="1825625"/>
            <a:ext cx="10515600" cy="4351338"/>
          </a:xfrm>
          <a:prstGeom prst="rect">
            <a:avLst/>
          </a:prstGeom>
        </p:spPr>
        <p:txBody>
          <a:bodyPr/>
          <a:lstStyle>
            <a:lvl1pPr>
              <a:defRPr>
                <a:solidFill>
                  <a:srgbClr val="1A3E6D"/>
                </a:solidFill>
              </a:defRPr>
            </a:lvl1pPr>
            <a:lvl2pPr>
              <a:defRPr>
                <a:solidFill>
                  <a:srgbClr val="1A3E6D"/>
                </a:solidFill>
              </a:defRPr>
            </a:lvl2pPr>
            <a:lvl3pPr>
              <a:defRPr>
                <a:solidFill>
                  <a:srgbClr val="1A3E6D"/>
                </a:solidFill>
              </a:defRPr>
            </a:lvl3pPr>
            <a:lvl4pPr>
              <a:defRPr>
                <a:solidFill>
                  <a:srgbClr val="1A3E6D"/>
                </a:solidFill>
              </a:defRPr>
            </a:lvl4pPr>
            <a:lvl5pPr>
              <a:defRPr>
                <a:solidFill>
                  <a:srgbClr val="1A3E6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D69DE02-18CC-1707-907C-49C8D6D1619F}"/>
              </a:ext>
            </a:extLst>
          </p:cNvPr>
          <p:cNvSpPr>
            <a:spLocks noGrp="1"/>
          </p:cNvSpPr>
          <p:nvPr>
            <p:ph type="dt" sz="half" idx="10"/>
          </p:nvPr>
        </p:nvSpPr>
        <p:spPr/>
        <p:txBody>
          <a:bodyPr/>
          <a:lstStyle/>
          <a:p>
            <a:fld id="{70D749DE-3C99-4302-BC9F-E6A0F983B0E7}" type="datetime1">
              <a:rPr lang="en-US" smtClean="0"/>
              <a:t>10/27/2026</a:t>
            </a:fld>
            <a:endParaRPr lang="en-US"/>
          </a:p>
        </p:txBody>
      </p:sp>
      <p:sp>
        <p:nvSpPr>
          <p:cNvPr id="5" name="Footer Placeholder 4">
            <a:extLst>
              <a:ext uri="{FF2B5EF4-FFF2-40B4-BE49-F238E27FC236}">
                <a16:creationId xmlns:a16="http://schemas.microsoft.com/office/drawing/2014/main" id="{897D7B0D-A377-2DA9-8DB9-142F2CE8093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295912D-E6C4-5EF2-0D74-9B7BC16AF104}"/>
              </a:ext>
            </a:extLst>
          </p:cNvPr>
          <p:cNvSpPr>
            <a:spLocks noGrp="1"/>
          </p:cNvSpPr>
          <p:nvPr>
            <p:ph type="sldNum" sz="quarter" idx="12"/>
          </p:nvPr>
        </p:nvSpPr>
        <p:spPr/>
        <p:txBody>
          <a:bodyPr/>
          <a:lstStyle/>
          <a:p>
            <a:fld id="{392ABAC8-D50A-477F-961F-C3C511E04309}" type="slidenum">
              <a:rPr lang="en-US" smtClean="0"/>
              <a:t>‹#›</a:t>
            </a:fld>
            <a:endParaRPr lang="en-US"/>
          </a:p>
        </p:txBody>
      </p:sp>
      <p:pic>
        <p:nvPicPr>
          <p:cNvPr id="8" name="Picture 7">
            <a:extLst>
              <a:ext uri="{FF2B5EF4-FFF2-40B4-BE49-F238E27FC236}">
                <a16:creationId xmlns:a16="http://schemas.microsoft.com/office/drawing/2014/main" id="{04A53F96-1CCF-61F4-0622-6BF38C1E040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729843">
            <a:off x="-514951" y="4403794"/>
            <a:ext cx="2904750" cy="2947422"/>
          </a:xfrm>
          <a:prstGeom prst="rect">
            <a:avLst/>
          </a:prstGeom>
        </p:spPr>
      </p:pic>
    </p:spTree>
    <p:extLst>
      <p:ext uri="{BB962C8B-B14F-4D97-AF65-F5344CB8AC3E}">
        <p14:creationId xmlns:p14="http://schemas.microsoft.com/office/powerpoint/2010/main" val="6394700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3D69DE02-18CC-1707-907C-49C8D6D1619F}"/>
              </a:ext>
            </a:extLst>
          </p:cNvPr>
          <p:cNvSpPr>
            <a:spLocks noGrp="1"/>
          </p:cNvSpPr>
          <p:nvPr>
            <p:ph type="dt" sz="half" idx="10"/>
          </p:nvPr>
        </p:nvSpPr>
        <p:spPr/>
        <p:txBody>
          <a:bodyPr/>
          <a:lstStyle/>
          <a:p>
            <a:fld id="{70D749DE-3C99-4302-BC9F-E6A0F983B0E7}" type="datetime1">
              <a:rPr lang="en-US" smtClean="0"/>
              <a:t>10/27/2026</a:t>
            </a:fld>
            <a:endParaRPr lang="en-US"/>
          </a:p>
        </p:txBody>
      </p:sp>
      <p:sp>
        <p:nvSpPr>
          <p:cNvPr id="5" name="Footer Placeholder 4">
            <a:extLst>
              <a:ext uri="{FF2B5EF4-FFF2-40B4-BE49-F238E27FC236}">
                <a16:creationId xmlns:a16="http://schemas.microsoft.com/office/drawing/2014/main" id="{897D7B0D-A377-2DA9-8DB9-142F2CE8093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295912D-E6C4-5EF2-0D74-9B7BC16AF104}"/>
              </a:ext>
            </a:extLst>
          </p:cNvPr>
          <p:cNvSpPr>
            <a:spLocks noGrp="1"/>
          </p:cNvSpPr>
          <p:nvPr>
            <p:ph type="sldNum" sz="quarter" idx="12"/>
          </p:nvPr>
        </p:nvSpPr>
        <p:spPr/>
        <p:txBody>
          <a:bodyPr/>
          <a:lstStyle/>
          <a:p>
            <a:fld id="{392ABAC8-D50A-477F-961F-C3C511E04309}" type="slidenum">
              <a:rPr lang="en-US" smtClean="0"/>
              <a:t>‹#›</a:t>
            </a:fld>
            <a:endParaRPr lang="en-US"/>
          </a:p>
        </p:txBody>
      </p:sp>
      <p:pic>
        <p:nvPicPr>
          <p:cNvPr id="8" name="Picture 7">
            <a:extLst>
              <a:ext uri="{FF2B5EF4-FFF2-40B4-BE49-F238E27FC236}">
                <a16:creationId xmlns:a16="http://schemas.microsoft.com/office/drawing/2014/main" id="{04A53F96-1CCF-61F4-0622-6BF38C1E040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729843">
            <a:off x="-514951" y="4403794"/>
            <a:ext cx="2904750" cy="2947422"/>
          </a:xfrm>
          <a:prstGeom prst="rect">
            <a:avLst/>
          </a:prstGeom>
        </p:spPr>
      </p:pic>
      <p:sp>
        <p:nvSpPr>
          <p:cNvPr id="7" name="Title 7">
            <a:extLst>
              <a:ext uri="{FF2B5EF4-FFF2-40B4-BE49-F238E27FC236}">
                <a16:creationId xmlns:a16="http://schemas.microsoft.com/office/drawing/2014/main" id="{6CC4519F-8827-4E9C-0923-C977667ADD6C}"/>
              </a:ext>
            </a:extLst>
          </p:cNvPr>
          <p:cNvSpPr>
            <a:spLocks noGrp="1"/>
          </p:cNvSpPr>
          <p:nvPr>
            <p:ph type="title" hasCustomPrompt="1"/>
          </p:nvPr>
        </p:nvSpPr>
        <p:spPr>
          <a:xfrm>
            <a:off x="471055" y="241691"/>
            <a:ext cx="9326088" cy="738669"/>
          </a:xfrm>
          <a:prstGeom prst="rect">
            <a:avLst/>
          </a:prstGeom>
        </p:spPr>
        <p:txBody>
          <a:bodyPr/>
          <a:lstStyle/>
          <a:p>
            <a:r>
              <a:rPr lang="en-US" sz="4400" b="1">
                <a:solidFill>
                  <a:srgbClr val="1A3E6D"/>
                </a:solidFill>
              </a:rPr>
              <a:t>Title</a:t>
            </a:r>
            <a:endParaRPr lang="en-US"/>
          </a:p>
        </p:txBody>
      </p:sp>
      <p:cxnSp>
        <p:nvCxnSpPr>
          <p:cNvPr id="9" name="Straight Connector 8">
            <a:extLst>
              <a:ext uri="{FF2B5EF4-FFF2-40B4-BE49-F238E27FC236}">
                <a16:creationId xmlns:a16="http://schemas.microsoft.com/office/drawing/2014/main" id="{64A5A635-FFF4-E980-D4B6-9995DC390057}"/>
              </a:ext>
            </a:extLst>
          </p:cNvPr>
          <p:cNvCxnSpPr>
            <a:cxnSpLocks/>
          </p:cNvCxnSpPr>
          <p:nvPr userDrawn="1"/>
        </p:nvCxnSpPr>
        <p:spPr>
          <a:xfrm>
            <a:off x="471055" y="980360"/>
            <a:ext cx="9326088" cy="0"/>
          </a:xfrm>
          <a:prstGeom prst="line">
            <a:avLst/>
          </a:prstGeom>
          <a:ln>
            <a:solidFill>
              <a:srgbClr val="6E110F"/>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759094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4A0DE270-7D7A-1376-1631-3086E9BC24D0}"/>
              </a:ext>
            </a:extLst>
          </p:cNvPr>
          <p:cNvSpPr>
            <a:spLocks noGrp="1"/>
          </p:cNvSpPr>
          <p:nvPr>
            <p:ph type="dt" sz="half" idx="10"/>
          </p:nvPr>
        </p:nvSpPr>
        <p:spPr/>
        <p:txBody>
          <a:bodyPr/>
          <a:lstStyle/>
          <a:p>
            <a:fld id="{7948719C-73DB-48AA-9E02-CEA8EDF527EB}" type="datetime1">
              <a:rPr lang="en-US" smtClean="0"/>
              <a:t>10/27/2026</a:t>
            </a:fld>
            <a:endParaRPr lang="en-US"/>
          </a:p>
        </p:txBody>
      </p:sp>
      <p:sp>
        <p:nvSpPr>
          <p:cNvPr id="4" name="Footer Placeholder 3">
            <a:extLst>
              <a:ext uri="{FF2B5EF4-FFF2-40B4-BE49-F238E27FC236}">
                <a16:creationId xmlns:a16="http://schemas.microsoft.com/office/drawing/2014/main" id="{EB33357A-13FF-CFB4-100C-40FB2F8D178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D3EDB1E-E6D4-7E1F-C96F-6E52C8DA54E0}"/>
              </a:ext>
            </a:extLst>
          </p:cNvPr>
          <p:cNvSpPr>
            <a:spLocks noGrp="1"/>
          </p:cNvSpPr>
          <p:nvPr>
            <p:ph type="sldNum" sz="quarter" idx="12"/>
          </p:nvPr>
        </p:nvSpPr>
        <p:spPr/>
        <p:txBody>
          <a:bodyPr/>
          <a:lstStyle/>
          <a:p>
            <a:fld id="{392ABAC8-D50A-477F-961F-C3C511E04309}" type="slidenum">
              <a:rPr lang="en-US" smtClean="0"/>
              <a:t>‹#›</a:t>
            </a:fld>
            <a:endParaRPr lang="en-US"/>
          </a:p>
        </p:txBody>
      </p:sp>
      <p:cxnSp>
        <p:nvCxnSpPr>
          <p:cNvPr id="7" name="Straight Connector 6">
            <a:extLst>
              <a:ext uri="{FF2B5EF4-FFF2-40B4-BE49-F238E27FC236}">
                <a16:creationId xmlns:a16="http://schemas.microsoft.com/office/drawing/2014/main" id="{C4CB1A6B-8CAC-C42E-FB24-18BA900B6EF3}"/>
              </a:ext>
            </a:extLst>
          </p:cNvPr>
          <p:cNvCxnSpPr>
            <a:cxnSpLocks/>
          </p:cNvCxnSpPr>
          <p:nvPr userDrawn="1"/>
        </p:nvCxnSpPr>
        <p:spPr>
          <a:xfrm>
            <a:off x="471055" y="980360"/>
            <a:ext cx="9326088" cy="0"/>
          </a:xfrm>
          <a:prstGeom prst="line">
            <a:avLst/>
          </a:prstGeom>
          <a:ln>
            <a:solidFill>
              <a:srgbClr val="6E110F"/>
            </a:solidFill>
          </a:ln>
        </p:spPr>
        <p:style>
          <a:lnRef idx="2">
            <a:schemeClr val="accent1"/>
          </a:lnRef>
          <a:fillRef idx="0">
            <a:schemeClr val="accent1"/>
          </a:fillRef>
          <a:effectRef idx="1">
            <a:schemeClr val="accent1"/>
          </a:effectRef>
          <a:fontRef idx="minor">
            <a:schemeClr val="tx1"/>
          </a:fontRef>
        </p:style>
      </p:cxnSp>
      <p:sp>
        <p:nvSpPr>
          <p:cNvPr id="8" name="Title 7">
            <a:extLst>
              <a:ext uri="{FF2B5EF4-FFF2-40B4-BE49-F238E27FC236}">
                <a16:creationId xmlns:a16="http://schemas.microsoft.com/office/drawing/2014/main" id="{5C216C9E-F3A0-114B-E0CA-ADC2D804B2A5}"/>
              </a:ext>
            </a:extLst>
          </p:cNvPr>
          <p:cNvSpPr>
            <a:spLocks noGrp="1"/>
          </p:cNvSpPr>
          <p:nvPr>
            <p:ph type="title" hasCustomPrompt="1"/>
          </p:nvPr>
        </p:nvSpPr>
        <p:spPr>
          <a:xfrm>
            <a:off x="471055" y="157496"/>
            <a:ext cx="9326088" cy="738669"/>
          </a:xfrm>
          <a:prstGeom prst="rect">
            <a:avLst/>
          </a:prstGeom>
        </p:spPr>
        <p:txBody>
          <a:bodyPr/>
          <a:lstStyle/>
          <a:p>
            <a:r>
              <a:rPr lang="en-US" sz="4400" b="1">
                <a:solidFill>
                  <a:srgbClr val="1A3E6D"/>
                </a:solidFill>
              </a:rPr>
              <a:t>Title</a:t>
            </a:r>
            <a:endParaRPr lang="en-US"/>
          </a:p>
        </p:txBody>
      </p:sp>
    </p:spTree>
    <p:extLst>
      <p:ext uri="{BB962C8B-B14F-4D97-AF65-F5344CB8AC3E}">
        <p14:creationId xmlns:p14="http://schemas.microsoft.com/office/powerpoint/2010/main" val="225726805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7C25A-0A9E-D3BC-F580-6FE3294D8D40}"/>
              </a:ext>
            </a:extLst>
          </p:cNvPr>
          <p:cNvSpPr>
            <a:spLocks noGrp="1"/>
          </p:cNvSpPr>
          <p:nvPr>
            <p:ph type="title"/>
          </p:nvPr>
        </p:nvSpPr>
        <p:spPr>
          <a:xfrm>
            <a:off x="838200" y="1724692"/>
            <a:ext cx="10515600" cy="2852737"/>
          </a:xfrm>
          <a:prstGeom prst="rect">
            <a:avLst/>
          </a:prstGeom>
        </p:spPr>
        <p:txBody>
          <a:bodyPr anchor="b"/>
          <a:lstStyle>
            <a:lvl1pPr>
              <a:defRPr sz="6000">
                <a:solidFill>
                  <a:srgbClr val="1A3E6D"/>
                </a:solidFill>
              </a:defRPr>
            </a:lvl1pPr>
          </a:lstStyle>
          <a:p>
            <a:r>
              <a:rPr lang="en-US"/>
              <a:t>Click to edit Master title style</a:t>
            </a:r>
          </a:p>
        </p:txBody>
      </p:sp>
      <p:sp>
        <p:nvSpPr>
          <p:cNvPr id="3" name="Text Placeholder 2">
            <a:extLst>
              <a:ext uri="{FF2B5EF4-FFF2-40B4-BE49-F238E27FC236}">
                <a16:creationId xmlns:a16="http://schemas.microsoft.com/office/drawing/2014/main" id="{92EAA298-AAAF-B194-C783-EE56702090BB}"/>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rgbClr val="1A3E6D"/>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C2E9068-9C39-BEBE-4A66-CBCFECCDDEA4}"/>
              </a:ext>
            </a:extLst>
          </p:cNvPr>
          <p:cNvSpPr>
            <a:spLocks noGrp="1"/>
          </p:cNvSpPr>
          <p:nvPr>
            <p:ph type="dt" sz="half" idx="10"/>
          </p:nvPr>
        </p:nvSpPr>
        <p:spPr/>
        <p:txBody>
          <a:bodyPr/>
          <a:lstStyle>
            <a:lvl1pPr>
              <a:defRPr>
                <a:solidFill>
                  <a:schemeClr val="accent1"/>
                </a:solidFill>
              </a:defRPr>
            </a:lvl1pPr>
          </a:lstStyle>
          <a:p>
            <a:fld id="{059778E1-6AD0-4989-9CFF-BFAE6D6039D1}" type="datetime1">
              <a:rPr lang="en-US" smtClean="0"/>
              <a:pPr/>
              <a:t>10/27/2026</a:t>
            </a:fld>
            <a:endParaRPr lang="en-US"/>
          </a:p>
        </p:txBody>
      </p:sp>
      <p:sp>
        <p:nvSpPr>
          <p:cNvPr id="5" name="Footer Placeholder 4">
            <a:extLst>
              <a:ext uri="{FF2B5EF4-FFF2-40B4-BE49-F238E27FC236}">
                <a16:creationId xmlns:a16="http://schemas.microsoft.com/office/drawing/2014/main" id="{B29E28FF-0F70-369E-7C4B-BD7326E66563}"/>
              </a:ext>
            </a:extLst>
          </p:cNvPr>
          <p:cNvSpPr>
            <a:spLocks noGrp="1"/>
          </p:cNvSpPr>
          <p:nvPr>
            <p:ph type="ftr" sz="quarter" idx="11"/>
          </p:nvPr>
        </p:nvSpPr>
        <p:spPr/>
        <p:txBody>
          <a:bodyPr/>
          <a:lstStyle>
            <a:lvl1pPr>
              <a:defRPr>
                <a:solidFill>
                  <a:schemeClr val="accent1"/>
                </a:solidFill>
              </a:defRPr>
            </a:lvl1pPr>
          </a:lstStyle>
          <a:p>
            <a:endParaRPr lang="en-US"/>
          </a:p>
        </p:txBody>
      </p:sp>
      <p:sp>
        <p:nvSpPr>
          <p:cNvPr id="6" name="Slide Number Placeholder 5">
            <a:extLst>
              <a:ext uri="{FF2B5EF4-FFF2-40B4-BE49-F238E27FC236}">
                <a16:creationId xmlns:a16="http://schemas.microsoft.com/office/drawing/2014/main" id="{27FC2274-94B8-8CBB-212D-E025F4C02257}"/>
              </a:ext>
            </a:extLst>
          </p:cNvPr>
          <p:cNvSpPr>
            <a:spLocks noGrp="1"/>
          </p:cNvSpPr>
          <p:nvPr>
            <p:ph type="sldNum" sz="quarter" idx="12"/>
          </p:nvPr>
        </p:nvSpPr>
        <p:spPr/>
        <p:txBody>
          <a:bodyPr/>
          <a:lstStyle/>
          <a:p>
            <a:fld id="{392ABAC8-D50A-477F-961F-C3C511E04309}" type="slidenum">
              <a:rPr lang="en-US" smtClean="0"/>
              <a:t>‹#›</a:t>
            </a:fld>
            <a:endParaRPr lang="en-US"/>
          </a:p>
        </p:txBody>
      </p:sp>
      <p:pic>
        <p:nvPicPr>
          <p:cNvPr id="8" name="Picture 7">
            <a:extLst>
              <a:ext uri="{FF2B5EF4-FFF2-40B4-BE49-F238E27FC236}">
                <a16:creationId xmlns:a16="http://schemas.microsoft.com/office/drawing/2014/main" id="{8B3B1090-C24A-3EF1-9938-4D75DC63369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729843">
            <a:off x="-514951" y="4403794"/>
            <a:ext cx="2904750" cy="2947422"/>
          </a:xfrm>
          <a:prstGeom prst="rect">
            <a:avLst/>
          </a:prstGeom>
        </p:spPr>
      </p:pic>
    </p:spTree>
    <p:extLst>
      <p:ext uri="{BB962C8B-B14F-4D97-AF65-F5344CB8AC3E}">
        <p14:creationId xmlns:p14="http://schemas.microsoft.com/office/powerpoint/2010/main" val="37524728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C66F0F-FDDB-EDB5-C488-2710653539FE}"/>
              </a:ext>
            </a:extLst>
          </p:cNvPr>
          <p:cNvSpPr>
            <a:spLocks noGrp="1"/>
          </p:cNvSpPr>
          <p:nvPr>
            <p:ph type="title"/>
          </p:nvPr>
        </p:nvSpPr>
        <p:spPr>
          <a:xfrm>
            <a:off x="838200" y="365125"/>
            <a:ext cx="10515600" cy="1325563"/>
          </a:xfrm>
          <a:prstGeom prst="rect">
            <a:avLst/>
          </a:prstGeom>
        </p:spPr>
        <p:txBody>
          <a:bodyPr/>
          <a:lstStyle>
            <a:lvl1pPr>
              <a:defRPr>
                <a:solidFill>
                  <a:srgbClr val="1A3E6D"/>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68897327-AE30-93FF-E55C-4C33C02B862F}"/>
              </a:ext>
            </a:extLst>
          </p:cNvPr>
          <p:cNvSpPr>
            <a:spLocks noGrp="1"/>
          </p:cNvSpPr>
          <p:nvPr>
            <p:ph sz="half" idx="1"/>
          </p:nvPr>
        </p:nvSpPr>
        <p:spPr>
          <a:xfrm>
            <a:off x="838200" y="1825625"/>
            <a:ext cx="5181600" cy="4351338"/>
          </a:xfrm>
          <a:prstGeom prst="rect">
            <a:avLst/>
          </a:prstGeom>
        </p:spPr>
        <p:txBody>
          <a:bodyPr/>
          <a:lstStyle>
            <a:lvl1pPr>
              <a:defRPr>
                <a:solidFill>
                  <a:srgbClr val="1A3E6D"/>
                </a:solidFill>
              </a:defRPr>
            </a:lvl1pPr>
            <a:lvl2pPr>
              <a:defRPr>
                <a:solidFill>
                  <a:srgbClr val="1A3E6D"/>
                </a:solidFill>
              </a:defRPr>
            </a:lvl2pPr>
            <a:lvl3pPr>
              <a:defRPr>
                <a:solidFill>
                  <a:srgbClr val="1A3E6D"/>
                </a:solidFill>
              </a:defRPr>
            </a:lvl3pPr>
            <a:lvl4pPr>
              <a:defRPr>
                <a:solidFill>
                  <a:srgbClr val="1A3E6D"/>
                </a:solidFill>
              </a:defRPr>
            </a:lvl4pPr>
            <a:lvl5pPr>
              <a:defRPr>
                <a:solidFill>
                  <a:srgbClr val="1A3E6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4068B24-D59D-F242-66C4-FBBAE732D4E5}"/>
              </a:ext>
            </a:extLst>
          </p:cNvPr>
          <p:cNvSpPr>
            <a:spLocks noGrp="1"/>
          </p:cNvSpPr>
          <p:nvPr>
            <p:ph sz="half" idx="2"/>
          </p:nvPr>
        </p:nvSpPr>
        <p:spPr>
          <a:xfrm>
            <a:off x="6172200" y="1825625"/>
            <a:ext cx="5181600" cy="4351338"/>
          </a:xfrm>
          <a:prstGeom prst="rect">
            <a:avLst/>
          </a:prstGeom>
        </p:spPr>
        <p:txBody>
          <a:bodyPr/>
          <a:lstStyle>
            <a:lvl1pPr>
              <a:defRPr>
                <a:solidFill>
                  <a:srgbClr val="1A3E6D"/>
                </a:solidFill>
              </a:defRPr>
            </a:lvl1pPr>
            <a:lvl2pPr>
              <a:defRPr>
                <a:solidFill>
                  <a:srgbClr val="1A3E6D"/>
                </a:solidFill>
              </a:defRPr>
            </a:lvl2pPr>
            <a:lvl3pPr>
              <a:defRPr>
                <a:solidFill>
                  <a:srgbClr val="1A3E6D"/>
                </a:solidFill>
              </a:defRPr>
            </a:lvl3pPr>
            <a:lvl4pPr>
              <a:defRPr>
                <a:solidFill>
                  <a:srgbClr val="1A3E6D"/>
                </a:solidFill>
              </a:defRPr>
            </a:lvl4pPr>
            <a:lvl5pPr>
              <a:defRPr>
                <a:solidFill>
                  <a:srgbClr val="1A3E6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7CE404C-D170-DA4F-4382-4BE307B25716}"/>
              </a:ext>
            </a:extLst>
          </p:cNvPr>
          <p:cNvSpPr>
            <a:spLocks noGrp="1"/>
          </p:cNvSpPr>
          <p:nvPr>
            <p:ph type="dt" sz="half" idx="10"/>
          </p:nvPr>
        </p:nvSpPr>
        <p:spPr/>
        <p:txBody>
          <a:bodyPr/>
          <a:lstStyle/>
          <a:p>
            <a:fld id="{30E748A7-18CB-4161-80CE-962481CB6D9B}" type="datetime1">
              <a:rPr lang="en-US" smtClean="0"/>
              <a:t>10/27/2026</a:t>
            </a:fld>
            <a:endParaRPr lang="en-US"/>
          </a:p>
        </p:txBody>
      </p:sp>
      <p:sp>
        <p:nvSpPr>
          <p:cNvPr id="6" name="Footer Placeholder 5">
            <a:extLst>
              <a:ext uri="{FF2B5EF4-FFF2-40B4-BE49-F238E27FC236}">
                <a16:creationId xmlns:a16="http://schemas.microsoft.com/office/drawing/2014/main" id="{2B4EE8AE-0100-777F-1777-A1E68ECCE51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3425194-2E00-85AD-801C-3402DBAB0971}"/>
              </a:ext>
            </a:extLst>
          </p:cNvPr>
          <p:cNvSpPr>
            <a:spLocks noGrp="1"/>
          </p:cNvSpPr>
          <p:nvPr>
            <p:ph type="sldNum" sz="quarter" idx="12"/>
          </p:nvPr>
        </p:nvSpPr>
        <p:spPr/>
        <p:txBody>
          <a:bodyPr/>
          <a:lstStyle/>
          <a:p>
            <a:fld id="{392ABAC8-D50A-477F-961F-C3C511E04309}" type="slidenum">
              <a:rPr lang="en-US" smtClean="0"/>
              <a:t>‹#›</a:t>
            </a:fld>
            <a:endParaRPr lang="en-US"/>
          </a:p>
        </p:txBody>
      </p:sp>
    </p:spTree>
    <p:extLst>
      <p:ext uri="{BB962C8B-B14F-4D97-AF65-F5344CB8AC3E}">
        <p14:creationId xmlns:p14="http://schemas.microsoft.com/office/powerpoint/2010/main" val="18833587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DAC664-6850-B09D-1ED3-C3D029B59F95}"/>
              </a:ext>
            </a:extLst>
          </p:cNvPr>
          <p:cNvSpPr>
            <a:spLocks noGrp="1"/>
          </p:cNvSpPr>
          <p:nvPr>
            <p:ph type="title"/>
          </p:nvPr>
        </p:nvSpPr>
        <p:spPr>
          <a:xfrm>
            <a:off x="839788" y="365125"/>
            <a:ext cx="10515600" cy="1325563"/>
          </a:xfrm>
          <a:prstGeom prst="rect">
            <a:avLst/>
          </a:prstGeom>
        </p:spPr>
        <p:txBody>
          <a:bodyPr/>
          <a:lstStyle>
            <a:lvl1pPr>
              <a:defRPr>
                <a:solidFill>
                  <a:schemeClr val="accent1"/>
                </a:solidFill>
              </a:defRPr>
            </a:lvl1pPr>
          </a:lstStyle>
          <a:p>
            <a:r>
              <a:rPr lang="en-US"/>
              <a:t>Click to edit Master title style</a:t>
            </a:r>
          </a:p>
        </p:txBody>
      </p:sp>
      <p:sp>
        <p:nvSpPr>
          <p:cNvPr id="3" name="Text Placeholder 2">
            <a:extLst>
              <a:ext uri="{FF2B5EF4-FFF2-40B4-BE49-F238E27FC236}">
                <a16:creationId xmlns:a16="http://schemas.microsoft.com/office/drawing/2014/main" id="{4407DACE-A1DA-A42E-CA31-88D1740C99AF}"/>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30885D4-EA0B-03DC-0A4E-DB64A6454102}"/>
              </a:ext>
            </a:extLst>
          </p:cNvPr>
          <p:cNvSpPr>
            <a:spLocks noGrp="1"/>
          </p:cNvSpPr>
          <p:nvPr>
            <p:ph sz="half" idx="2"/>
          </p:nvPr>
        </p:nvSpPr>
        <p:spPr>
          <a:xfrm>
            <a:off x="839788" y="2505075"/>
            <a:ext cx="5157787" cy="3684588"/>
          </a:xfrm>
          <a:prstGeom prst="rect">
            <a:avLst/>
          </a:prstGeo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C1D5151-869B-6D96-C868-572E2A41638D}"/>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7661E0B-7CDA-F616-A736-A25F23130069}"/>
              </a:ext>
            </a:extLst>
          </p:cNvPr>
          <p:cNvSpPr>
            <a:spLocks noGrp="1"/>
          </p:cNvSpPr>
          <p:nvPr>
            <p:ph sz="quarter" idx="4"/>
          </p:nvPr>
        </p:nvSpPr>
        <p:spPr>
          <a:xfrm>
            <a:off x="6172200" y="2505075"/>
            <a:ext cx="5183188" cy="3684588"/>
          </a:xfrm>
          <a:prstGeom prst="rect">
            <a:avLst/>
          </a:prstGeo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64CD76E-B323-465B-9A95-4600208EEE41}"/>
              </a:ext>
            </a:extLst>
          </p:cNvPr>
          <p:cNvSpPr>
            <a:spLocks noGrp="1"/>
          </p:cNvSpPr>
          <p:nvPr>
            <p:ph type="dt" sz="half" idx="10"/>
          </p:nvPr>
        </p:nvSpPr>
        <p:spPr/>
        <p:txBody>
          <a:bodyPr/>
          <a:lstStyle/>
          <a:p>
            <a:fld id="{376E97A5-437C-4354-973E-AFFDF86BF49C}" type="datetime1">
              <a:rPr lang="en-US" smtClean="0"/>
              <a:t>10/27/2026</a:t>
            </a:fld>
            <a:endParaRPr lang="en-US"/>
          </a:p>
        </p:txBody>
      </p:sp>
      <p:sp>
        <p:nvSpPr>
          <p:cNvPr id="8" name="Footer Placeholder 7">
            <a:extLst>
              <a:ext uri="{FF2B5EF4-FFF2-40B4-BE49-F238E27FC236}">
                <a16:creationId xmlns:a16="http://schemas.microsoft.com/office/drawing/2014/main" id="{E98309B9-F7B0-BEFD-1687-AF199E8D961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34DFF07-77D2-0756-6E46-5679DE8132DD}"/>
              </a:ext>
            </a:extLst>
          </p:cNvPr>
          <p:cNvSpPr>
            <a:spLocks noGrp="1"/>
          </p:cNvSpPr>
          <p:nvPr>
            <p:ph type="sldNum" sz="quarter" idx="12"/>
          </p:nvPr>
        </p:nvSpPr>
        <p:spPr/>
        <p:txBody>
          <a:bodyPr/>
          <a:lstStyle/>
          <a:p>
            <a:fld id="{392ABAC8-D50A-477F-961F-C3C511E04309}" type="slidenum">
              <a:rPr lang="en-US" smtClean="0"/>
              <a:t>‹#›</a:t>
            </a:fld>
            <a:endParaRPr lang="en-US"/>
          </a:p>
        </p:txBody>
      </p:sp>
    </p:spTree>
    <p:extLst>
      <p:ext uri="{BB962C8B-B14F-4D97-AF65-F5344CB8AC3E}">
        <p14:creationId xmlns:p14="http://schemas.microsoft.com/office/powerpoint/2010/main" val="328377294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125E80-B666-D2B2-D4E6-E5E5391B8F98}"/>
              </a:ext>
            </a:extLst>
          </p:cNvPr>
          <p:cNvSpPr>
            <a:spLocks noGrp="1"/>
          </p:cNvSpPr>
          <p:nvPr>
            <p:ph type="title"/>
          </p:nvPr>
        </p:nvSpPr>
        <p:spPr>
          <a:xfrm>
            <a:off x="838200" y="365125"/>
            <a:ext cx="10515600" cy="1325563"/>
          </a:xfrm>
          <a:prstGeom prst="rect">
            <a:avLst/>
          </a:prstGeom>
        </p:spPr>
        <p:txBody>
          <a:bodyPr/>
          <a:lstStyle>
            <a:lvl1pPr>
              <a:defRPr>
                <a:solidFill>
                  <a:srgbClr val="1A3E6D"/>
                </a:solidFill>
              </a:defRPr>
            </a:lvl1pPr>
          </a:lstStyle>
          <a:p>
            <a:r>
              <a:rPr lang="en-US"/>
              <a:t>Click to edit Master title style</a:t>
            </a:r>
          </a:p>
        </p:txBody>
      </p:sp>
      <p:sp>
        <p:nvSpPr>
          <p:cNvPr id="3" name="Date Placeholder 2">
            <a:extLst>
              <a:ext uri="{FF2B5EF4-FFF2-40B4-BE49-F238E27FC236}">
                <a16:creationId xmlns:a16="http://schemas.microsoft.com/office/drawing/2014/main" id="{563F93E3-9379-C1D2-67E4-65264D8F51E0}"/>
              </a:ext>
            </a:extLst>
          </p:cNvPr>
          <p:cNvSpPr>
            <a:spLocks noGrp="1"/>
          </p:cNvSpPr>
          <p:nvPr>
            <p:ph type="dt" sz="half" idx="10"/>
          </p:nvPr>
        </p:nvSpPr>
        <p:spPr/>
        <p:txBody>
          <a:bodyPr/>
          <a:lstStyle/>
          <a:p>
            <a:fld id="{ABB41102-2022-4F27-AB29-0931E5E1C32B}" type="datetime1">
              <a:rPr lang="en-US" smtClean="0"/>
              <a:t>10/27/2026</a:t>
            </a:fld>
            <a:endParaRPr lang="en-US"/>
          </a:p>
        </p:txBody>
      </p:sp>
      <p:sp>
        <p:nvSpPr>
          <p:cNvPr id="4" name="Footer Placeholder 3">
            <a:extLst>
              <a:ext uri="{FF2B5EF4-FFF2-40B4-BE49-F238E27FC236}">
                <a16:creationId xmlns:a16="http://schemas.microsoft.com/office/drawing/2014/main" id="{4220EDE8-8E8D-9A55-9EDD-69EBE9EA022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324E59F-526B-BE76-B112-0FED73F3D67E}"/>
              </a:ext>
            </a:extLst>
          </p:cNvPr>
          <p:cNvSpPr>
            <a:spLocks noGrp="1"/>
          </p:cNvSpPr>
          <p:nvPr>
            <p:ph type="sldNum" sz="quarter" idx="12"/>
          </p:nvPr>
        </p:nvSpPr>
        <p:spPr/>
        <p:txBody>
          <a:bodyPr/>
          <a:lstStyle/>
          <a:p>
            <a:fld id="{392ABAC8-D50A-477F-961F-C3C511E04309}" type="slidenum">
              <a:rPr lang="en-US" smtClean="0"/>
              <a:t>‹#›</a:t>
            </a:fld>
            <a:endParaRPr lang="en-US"/>
          </a:p>
        </p:txBody>
      </p:sp>
    </p:spTree>
    <p:extLst>
      <p:ext uri="{BB962C8B-B14F-4D97-AF65-F5344CB8AC3E}">
        <p14:creationId xmlns:p14="http://schemas.microsoft.com/office/powerpoint/2010/main" val="40913006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F84D161-6FAF-8044-05DC-BDD386C3A2FD}"/>
              </a:ext>
            </a:extLst>
          </p:cNvPr>
          <p:cNvSpPr>
            <a:spLocks noGrp="1"/>
          </p:cNvSpPr>
          <p:nvPr>
            <p:ph type="dt" sz="half" idx="10"/>
          </p:nvPr>
        </p:nvSpPr>
        <p:spPr/>
        <p:txBody>
          <a:bodyPr/>
          <a:lstStyle/>
          <a:p>
            <a:fld id="{E4A65903-30C7-4331-9802-06A335B69ADC}" type="datetime1">
              <a:rPr lang="en-US" smtClean="0"/>
              <a:t>10/27/2026</a:t>
            </a:fld>
            <a:endParaRPr lang="en-US"/>
          </a:p>
        </p:txBody>
      </p:sp>
      <p:sp>
        <p:nvSpPr>
          <p:cNvPr id="3" name="Footer Placeholder 2">
            <a:extLst>
              <a:ext uri="{FF2B5EF4-FFF2-40B4-BE49-F238E27FC236}">
                <a16:creationId xmlns:a16="http://schemas.microsoft.com/office/drawing/2014/main" id="{CEDFDE64-7EF3-AD67-0A43-95F8AF1C83D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54C98F2-0E72-E43B-E8F9-C60931615FBB}"/>
              </a:ext>
            </a:extLst>
          </p:cNvPr>
          <p:cNvSpPr>
            <a:spLocks noGrp="1"/>
          </p:cNvSpPr>
          <p:nvPr>
            <p:ph type="sldNum" sz="quarter" idx="12"/>
          </p:nvPr>
        </p:nvSpPr>
        <p:spPr/>
        <p:txBody>
          <a:bodyPr/>
          <a:lstStyle/>
          <a:p>
            <a:fld id="{392ABAC8-D50A-477F-961F-C3C511E04309}" type="slidenum">
              <a:rPr lang="en-US" smtClean="0"/>
              <a:t>‹#›</a:t>
            </a:fld>
            <a:endParaRPr lang="en-US"/>
          </a:p>
        </p:txBody>
      </p:sp>
    </p:spTree>
    <p:extLst>
      <p:ext uri="{BB962C8B-B14F-4D97-AF65-F5344CB8AC3E}">
        <p14:creationId xmlns:p14="http://schemas.microsoft.com/office/powerpoint/2010/main" val="251337366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5075D2-7D07-6423-94E0-08A81B6DB7B4}"/>
              </a:ext>
            </a:extLst>
          </p:cNvPr>
          <p:cNvSpPr>
            <a:spLocks noGrp="1"/>
          </p:cNvSpPr>
          <p:nvPr>
            <p:ph type="title"/>
          </p:nvPr>
        </p:nvSpPr>
        <p:spPr>
          <a:xfrm>
            <a:off x="839788" y="457200"/>
            <a:ext cx="3932237" cy="1600200"/>
          </a:xfrm>
          <a:prstGeom prst="rect">
            <a:avLst/>
          </a:prstGeom>
        </p:spPr>
        <p:txBody>
          <a:bodyPr anchor="b"/>
          <a:lstStyle>
            <a:lvl1pPr>
              <a:defRPr sz="3200">
                <a:solidFill>
                  <a:srgbClr val="1A3E6D"/>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312013A2-E605-111B-6D01-3CE7317C704D}"/>
              </a:ext>
            </a:extLst>
          </p:cNvPr>
          <p:cNvSpPr>
            <a:spLocks noGrp="1"/>
          </p:cNvSpPr>
          <p:nvPr>
            <p:ph idx="1"/>
          </p:nvPr>
        </p:nvSpPr>
        <p:spPr>
          <a:xfrm>
            <a:off x="5183188" y="987425"/>
            <a:ext cx="6172200" cy="4873625"/>
          </a:xfrm>
          <a:prstGeom prst="rect">
            <a:avLst/>
          </a:prstGeom>
        </p:spPr>
        <p:txBody>
          <a:bodyPr/>
          <a:lstStyle>
            <a:lvl1pPr>
              <a:defRPr sz="3200">
                <a:solidFill>
                  <a:srgbClr val="1A3E6D"/>
                </a:solidFill>
              </a:defRPr>
            </a:lvl1pPr>
            <a:lvl2pPr>
              <a:defRPr sz="2800">
                <a:solidFill>
                  <a:srgbClr val="1A3E6D"/>
                </a:solidFill>
              </a:defRPr>
            </a:lvl2pPr>
            <a:lvl3pPr>
              <a:defRPr sz="2400">
                <a:solidFill>
                  <a:srgbClr val="1A3E6D"/>
                </a:solidFill>
              </a:defRPr>
            </a:lvl3pPr>
            <a:lvl4pPr>
              <a:defRPr sz="2000">
                <a:solidFill>
                  <a:srgbClr val="1A3E6D"/>
                </a:solidFill>
              </a:defRPr>
            </a:lvl4pPr>
            <a:lvl5pPr>
              <a:defRPr sz="2000">
                <a:solidFill>
                  <a:srgbClr val="1A3E6D"/>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B2CD421-8DFC-27D0-3971-1F380641198F}"/>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75237CC-AFA6-4D29-618C-8099D6EDDF5F}"/>
              </a:ext>
            </a:extLst>
          </p:cNvPr>
          <p:cNvSpPr>
            <a:spLocks noGrp="1"/>
          </p:cNvSpPr>
          <p:nvPr>
            <p:ph type="dt" sz="half" idx="10"/>
          </p:nvPr>
        </p:nvSpPr>
        <p:spPr/>
        <p:txBody>
          <a:bodyPr/>
          <a:lstStyle/>
          <a:p>
            <a:fld id="{784AC154-5832-430D-9EA0-B50A81589034}" type="datetime1">
              <a:rPr lang="en-US" smtClean="0"/>
              <a:t>10/27/2026</a:t>
            </a:fld>
            <a:endParaRPr lang="en-US"/>
          </a:p>
        </p:txBody>
      </p:sp>
      <p:sp>
        <p:nvSpPr>
          <p:cNvPr id="6" name="Footer Placeholder 5">
            <a:extLst>
              <a:ext uri="{FF2B5EF4-FFF2-40B4-BE49-F238E27FC236}">
                <a16:creationId xmlns:a16="http://schemas.microsoft.com/office/drawing/2014/main" id="{03F513F6-80CA-298A-1A5B-9A4CEFBC6A0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37DDA80-F6A3-1917-4ADB-E38261A4A1F4}"/>
              </a:ext>
            </a:extLst>
          </p:cNvPr>
          <p:cNvSpPr>
            <a:spLocks noGrp="1"/>
          </p:cNvSpPr>
          <p:nvPr>
            <p:ph type="sldNum" sz="quarter" idx="12"/>
          </p:nvPr>
        </p:nvSpPr>
        <p:spPr/>
        <p:txBody>
          <a:bodyPr/>
          <a:lstStyle/>
          <a:p>
            <a:fld id="{392ABAC8-D50A-477F-961F-C3C511E04309}" type="slidenum">
              <a:rPr lang="en-US" smtClean="0"/>
              <a:t>‹#›</a:t>
            </a:fld>
            <a:endParaRPr lang="en-US"/>
          </a:p>
        </p:txBody>
      </p:sp>
    </p:spTree>
    <p:extLst>
      <p:ext uri="{BB962C8B-B14F-4D97-AF65-F5344CB8AC3E}">
        <p14:creationId xmlns:p14="http://schemas.microsoft.com/office/powerpoint/2010/main" val="362505340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913634-0240-E478-80CD-4E7805F6A5A2}"/>
              </a:ext>
            </a:extLst>
          </p:cNvPr>
          <p:cNvSpPr>
            <a:spLocks noGrp="1"/>
          </p:cNvSpPr>
          <p:nvPr>
            <p:ph type="title"/>
          </p:nvPr>
        </p:nvSpPr>
        <p:spPr>
          <a:xfrm>
            <a:off x="839788" y="457200"/>
            <a:ext cx="3932237" cy="1600200"/>
          </a:xfrm>
          <a:prstGeom prst="rect">
            <a:avLst/>
          </a:prstGeom>
        </p:spPr>
        <p:txBody>
          <a:bodyPr anchor="b"/>
          <a:lstStyle>
            <a:lvl1pPr>
              <a:defRPr sz="3200">
                <a:solidFill>
                  <a:srgbClr val="1A3E6D"/>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156F1F82-CE89-67B5-7A52-F8F7C5E0AF12}"/>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FD9D270-3D52-7508-A4D1-B0D44DD0DE9C}"/>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solidFill>
                  <a:srgbClr val="1A3E6D"/>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381B528-77F7-2B2E-D5C4-A5ECFDE666AF}"/>
              </a:ext>
            </a:extLst>
          </p:cNvPr>
          <p:cNvSpPr>
            <a:spLocks noGrp="1"/>
          </p:cNvSpPr>
          <p:nvPr>
            <p:ph type="dt" sz="half" idx="10"/>
          </p:nvPr>
        </p:nvSpPr>
        <p:spPr/>
        <p:txBody>
          <a:bodyPr/>
          <a:lstStyle/>
          <a:p>
            <a:fld id="{408A629E-C1E1-4280-8EDB-EA17FF59A860}" type="datetime1">
              <a:rPr lang="en-US" smtClean="0"/>
              <a:t>10/27/2026</a:t>
            </a:fld>
            <a:endParaRPr lang="en-US"/>
          </a:p>
        </p:txBody>
      </p:sp>
      <p:sp>
        <p:nvSpPr>
          <p:cNvPr id="6" name="Footer Placeholder 5">
            <a:extLst>
              <a:ext uri="{FF2B5EF4-FFF2-40B4-BE49-F238E27FC236}">
                <a16:creationId xmlns:a16="http://schemas.microsoft.com/office/drawing/2014/main" id="{DF336A30-6EB9-2830-637D-87D3A129A01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1528A9E-FF48-CE01-3F4C-9291D88A3955}"/>
              </a:ext>
            </a:extLst>
          </p:cNvPr>
          <p:cNvSpPr>
            <a:spLocks noGrp="1"/>
          </p:cNvSpPr>
          <p:nvPr>
            <p:ph type="sldNum" sz="quarter" idx="12"/>
          </p:nvPr>
        </p:nvSpPr>
        <p:spPr/>
        <p:txBody>
          <a:bodyPr/>
          <a:lstStyle/>
          <a:p>
            <a:fld id="{392ABAC8-D50A-477F-961F-C3C511E04309}" type="slidenum">
              <a:rPr lang="en-US" smtClean="0"/>
              <a:t>‹#›</a:t>
            </a:fld>
            <a:endParaRPr lang="en-US"/>
          </a:p>
        </p:txBody>
      </p:sp>
    </p:spTree>
    <p:extLst>
      <p:ext uri="{BB962C8B-B14F-4D97-AF65-F5344CB8AC3E}">
        <p14:creationId xmlns:p14="http://schemas.microsoft.com/office/powerpoint/2010/main" val="427799945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F744D-E369-C12E-8B5A-808E1560D257}"/>
              </a:ext>
            </a:extLst>
          </p:cNvPr>
          <p:cNvSpPr>
            <a:spLocks noGrp="1"/>
          </p:cNvSpPr>
          <p:nvPr>
            <p:ph type="title"/>
          </p:nvPr>
        </p:nvSpPr>
        <p:spPr>
          <a:xfrm>
            <a:off x="838200" y="365125"/>
            <a:ext cx="10515600" cy="1325563"/>
          </a:xfrm>
          <a:prstGeom prst="rect">
            <a:avLst/>
          </a:prstGeom>
        </p:spPr>
        <p:txBody>
          <a:bodyPr/>
          <a:lstStyle>
            <a:lvl1pPr>
              <a:defRPr>
                <a:solidFill>
                  <a:srgbClr val="1A3E6D"/>
                </a:solidFill>
              </a:defRPr>
            </a:lvl1pPr>
          </a:lstStyle>
          <a:p>
            <a:r>
              <a:rPr lang="en-US"/>
              <a:t>Click to edit Master title style</a:t>
            </a:r>
          </a:p>
        </p:txBody>
      </p:sp>
      <p:sp>
        <p:nvSpPr>
          <p:cNvPr id="3" name="Vertical Text Placeholder 2">
            <a:extLst>
              <a:ext uri="{FF2B5EF4-FFF2-40B4-BE49-F238E27FC236}">
                <a16:creationId xmlns:a16="http://schemas.microsoft.com/office/drawing/2014/main" id="{D5A97DD1-2791-C3B0-BB49-34BBEEED0836}"/>
              </a:ext>
            </a:extLst>
          </p:cNvPr>
          <p:cNvSpPr>
            <a:spLocks noGrp="1"/>
          </p:cNvSpPr>
          <p:nvPr>
            <p:ph type="body" orient="vert" idx="1"/>
          </p:nvPr>
        </p:nvSpPr>
        <p:spPr>
          <a:xfrm>
            <a:off x="838200" y="1825625"/>
            <a:ext cx="10515600" cy="4351338"/>
          </a:xfrm>
          <a:prstGeom prst="rect">
            <a:avLst/>
          </a:prstGeom>
        </p:spPr>
        <p:txBody>
          <a:bodyPr vert="eaVert"/>
          <a:lstStyle>
            <a:lvl1pPr>
              <a:defRPr>
                <a:solidFill>
                  <a:srgbClr val="1A3E6D"/>
                </a:solidFill>
              </a:defRPr>
            </a:lvl1pPr>
            <a:lvl2pPr>
              <a:defRPr>
                <a:solidFill>
                  <a:srgbClr val="1A3E6D"/>
                </a:solidFill>
              </a:defRPr>
            </a:lvl2pPr>
            <a:lvl3pPr>
              <a:defRPr>
                <a:solidFill>
                  <a:srgbClr val="1A3E6D"/>
                </a:solidFill>
              </a:defRPr>
            </a:lvl3pPr>
            <a:lvl4pPr>
              <a:defRPr>
                <a:solidFill>
                  <a:srgbClr val="1A3E6D"/>
                </a:solidFill>
              </a:defRPr>
            </a:lvl4pPr>
            <a:lvl5pPr>
              <a:defRPr>
                <a:solidFill>
                  <a:srgbClr val="1A3E6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D76D93D-F557-2A27-AD79-E2D2A04D4792}"/>
              </a:ext>
            </a:extLst>
          </p:cNvPr>
          <p:cNvSpPr>
            <a:spLocks noGrp="1"/>
          </p:cNvSpPr>
          <p:nvPr>
            <p:ph type="dt" sz="half" idx="10"/>
          </p:nvPr>
        </p:nvSpPr>
        <p:spPr/>
        <p:txBody>
          <a:bodyPr/>
          <a:lstStyle/>
          <a:p>
            <a:fld id="{CCC58D04-1E29-4DA4-AE47-D2CCC5174E94}" type="datetime1">
              <a:rPr lang="en-US" smtClean="0"/>
              <a:t>10/27/2026</a:t>
            </a:fld>
            <a:endParaRPr lang="en-US"/>
          </a:p>
        </p:txBody>
      </p:sp>
      <p:sp>
        <p:nvSpPr>
          <p:cNvPr id="5" name="Footer Placeholder 4">
            <a:extLst>
              <a:ext uri="{FF2B5EF4-FFF2-40B4-BE49-F238E27FC236}">
                <a16:creationId xmlns:a16="http://schemas.microsoft.com/office/drawing/2014/main" id="{9F142657-2A04-BC94-0E39-18FAD4DFFA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71319AE-DD63-8CAF-CD5D-D9A98252D9C1}"/>
              </a:ext>
            </a:extLst>
          </p:cNvPr>
          <p:cNvSpPr>
            <a:spLocks noGrp="1"/>
          </p:cNvSpPr>
          <p:nvPr>
            <p:ph type="sldNum" sz="quarter" idx="12"/>
          </p:nvPr>
        </p:nvSpPr>
        <p:spPr/>
        <p:txBody>
          <a:bodyPr/>
          <a:lstStyle/>
          <a:p>
            <a:fld id="{392ABAC8-D50A-477F-961F-C3C511E04309}" type="slidenum">
              <a:rPr lang="en-US" smtClean="0"/>
              <a:t>‹#›</a:t>
            </a:fld>
            <a:endParaRPr lang="en-US"/>
          </a:p>
        </p:txBody>
      </p:sp>
    </p:spTree>
    <p:extLst>
      <p:ext uri="{BB962C8B-B14F-4D97-AF65-F5344CB8AC3E}">
        <p14:creationId xmlns:p14="http://schemas.microsoft.com/office/powerpoint/2010/main" val="15805047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BC373DE-CBC8-EF43-6083-69EA5A4907EF}"/>
              </a:ext>
            </a:extLst>
          </p:cNvPr>
          <p:cNvSpPr>
            <a:spLocks noGrp="1"/>
          </p:cNvSpPr>
          <p:nvPr>
            <p:ph type="title" orient="vert"/>
          </p:nvPr>
        </p:nvSpPr>
        <p:spPr>
          <a:xfrm>
            <a:off x="8724900" y="365125"/>
            <a:ext cx="2628900" cy="5811838"/>
          </a:xfrm>
          <a:prstGeom prst="rect">
            <a:avLst/>
          </a:prstGeom>
        </p:spPr>
        <p:txBody>
          <a:bodyPr vert="eaVert"/>
          <a:lstStyle>
            <a:lvl1pPr>
              <a:defRPr>
                <a:solidFill>
                  <a:srgbClr val="1A3E6D"/>
                </a:solidFill>
              </a:defRPr>
            </a:lvl1pPr>
          </a:lstStyle>
          <a:p>
            <a:r>
              <a:rPr lang="en-US"/>
              <a:t>Click to edit Master title style</a:t>
            </a:r>
          </a:p>
        </p:txBody>
      </p:sp>
      <p:sp>
        <p:nvSpPr>
          <p:cNvPr id="3" name="Vertical Text Placeholder 2">
            <a:extLst>
              <a:ext uri="{FF2B5EF4-FFF2-40B4-BE49-F238E27FC236}">
                <a16:creationId xmlns:a16="http://schemas.microsoft.com/office/drawing/2014/main" id="{B3ECD5F6-B267-74F3-7AB5-C54C83B24E29}"/>
              </a:ext>
            </a:extLst>
          </p:cNvPr>
          <p:cNvSpPr>
            <a:spLocks noGrp="1"/>
          </p:cNvSpPr>
          <p:nvPr>
            <p:ph type="body" orient="vert" idx="1"/>
          </p:nvPr>
        </p:nvSpPr>
        <p:spPr>
          <a:xfrm>
            <a:off x="838200" y="365125"/>
            <a:ext cx="7734300" cy="5811838"/>
          </a:xfrm>
          <a:prstGeom prst="rect">
            <a:avLst/>
          </a:prstGeom>
        </p:spPr>
        <p:txBody>
          <a:bodyPr vert="eaVert"/>
          <a:lstStyle>
            <a:lvl1pPr>
              <a:defRPr>
                <a:solidFill>
                  <a:srgbClr val="1A3E6D"/>
                </a:solidFill>
              </a:defRPr>
            </a:lvl1pPr>
            <a:lvl2pPr>
              <a:defRPr>
                <a:solidFill>
                  <a:srgbClr val="1A3E6D"/>
                </a:solidFill>
              </a:defRPr>
            </a:lvl2pPr>
            <a:lvl3pPr>
              <a:defRPr>
                <a:solidFill>
                  <a:srgbClr val="1A3E6D"/>
                </a:solidFill>
              </a:defRPr>
            </a:lvl3pPr>
            <a:lvl4pPr>
              <a:defRPr>
                <a:solidFill>
                  <a:srgbClr val="1A3E6D"/>
                </a:solidFill>
              </a:defRPr>
            </a:lvl4pPr>
            <a:lvl5pPr>
              <a:defRPr>
                <a:solidFill>
                  <a:srgbClr val="1A3E6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8F809D7-B2F1-CE25-5630-A9D06850505A}"/>
              </a:ext>
            </a:extLst>
          </p:cNvPr>
          <p:cNvSpPr>
            <a:spLocks noGrp="1"/>
          </p:cNvSpPr>
          <p:nvPr>
            <p:ph type="dt" sz="half" idx="10"/>
          </p:nvPr>
        </p:nvSpPr>
        <p:spPr/>
        <p:txBody>
          <a:bodyPr/>
          <a:lstStyle/>
          <a:p>
            <a:fld id="{7694C631-A10A-4155-BAB0-A8BC70C2B2EA}" type="datetime1">
              <a:rPr lang="en-US" smtClean="0"/>
              <a:t>10/27/2026</a:t>
            </a:fld>
            <a:endParaRPr lang="en-US"/>
          </a:p>
        </p:txBody>
      </p:sp>
      <p:sp>
        <p:nvSpPr>
          <p:cNvPr id="5" name="Footer Placeholder 4">
            <a:extLst>
              <a:ext uri="{FF2B5EF4-FFF2-40B4-BE49-F238E27FC236}">
                <a16:creationId xmlns:a16="http://schemas.microsoft.com/office/drawing/2014/main" id="{85532D3A-7D75-010B-F7B0-B087A013FB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1ACF65D-DBB2-A707-9710-6BF6E5377F89}"/>
              </a:ext>
            </a:extLst>
          </p:cNvPr>
          <p:cNvSpPr>
            <a:spLocks noGrp="1"/>
          </p:cNvSpPr>
          <p:nvPr>
            <p:ph type="sldNum" sz="quarter" idx="12"/>
          </p:nvPr>
        </p:nvSpPr>
        <p:spPr/>
        <p:txBody>
          <a:bodyPr/>
          <a:lstStyle/>
          <a:p>
            <a:fld id="{392ABAC8-D50A-477F-961F-C3C511E04309}" type="slidenum">
              <a:rPr lang="en-US" smtClean="0"/>
              <a:t>‹#›</a:t>
            </a:fld>
            <a:endParaRPr lang="en-US"/>
          </a:p>
        </p:txBody>
      </p:sp>
    </p:spTree>
    <p:extLst>
      <p:ext uri="{BB962C8B-B14F-4D97-AF65-F5344CB8AC3E}">
        <p14:creationId xmlns:p14="http://schemas.microsoft.com/office/powerpoint/2010/main" val="4148014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6" Type="http://schemas.openxmlformats.org/officeDocument/2006/relationships/image" Target="../media/image1.png"/><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image" Target="../media/image4.png"/><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A3D1797-1F9A-7D3D-AB7C-E2AE69CE5C9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7AA1C92-AD56-86DE-3F18-5FCFBE56A19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687A5BF-6A7B-74B7-F24A-8169C18CA69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948719C-73DB-48AA-9E02-CEA8EDF527EB}" type="datetime1">
              <a:rPr lang="en-US" smtClean="0"/>
              <a:t>10/27/2026</a:t>
            </a:fld>
            <a:endParaRPr lang="en-US"/>
          </a:p>
        </p:txBody>
      </p:sp>
      <p:sp>
        <p:nvSpPr>
          <p:cNvPr id="5" name="Footer Placeholder 4">
            <a:extLst>
              <a:ext uri="{FF2B5EF4-FFF2-40B4-BE49-F238E27FC236}">
                <a16:creationId xmlns:a16="http://schemas.microsoft.com/office/drawing/2014/main" id="{516B9E7A-25B9-9935-1CD9-9685A4FD6BB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8E298AC4-7823-035E-2B9D-1E4145E66B2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92ABAC8-D50A-477F-961F-C3C511E04309}" type="slidenum">
              <a:rPr lang="en-US" smtClean="0"/>
              <a:t>‹#›</a:t>
            </a:fld>
            <a:endParaRPr lang="en-US"/>
          </a:p>
        </p:txBody>
      </p:sp>
      <p:pic>
        <p:nvPicPr>
          <p:cNvPr id="7" name="Picture 6">
            <a:extLst>
              <a:ext uri="{FF2B5EF4-FFF2-40B4-BE49-F238E27FC236}">
                <a16:creationId xmlns:a16="http://schemas.microsoft.com/office/drawing/2014/main" id="{1D304B72-3002-3AFD-5D73-0891A62B9DFB}"/>
              </a:ext>
            </a:extLst>
          </p:cNvPr>
          <p:cNvPicPr>
            <a:picLocks noChangeAspect="1"/>
          </p:cNvPicPr>
          <p:nvPr userDrawn="1"/>
        </p:nvPicPr>
        <p:blipFill>
          <a:blip r:embed="rId15"/>
          <a:srcRect/>
          <a:stretch/>
        </p:blipFill>
        <p:spPr>
          <a:xfrm>
            <a:off x="10832868" y="365125"/>
            <a:ext cx="1041863" cy="1041863"/>
          </a:xfrm>
          <a:prstGeom prst="rect">
            <a:avLst/>
          </a:prstGeom>
        </p:spPr>
      </p:pic>
    </p:spTree>
    <p:extLst>
      <p:ext uri="{BB962C8B-B14F-4D97-AF65-F5344CB8AC3E}">
        <p14:creationId xmlns:p14="http://schemas.microsoft.com/office/powerpoint/2010/main" val="2288350153"/>
      </p:ext>
    </p:extLst>
  </p:cSld>
  <p:clrMap bg1="lt1" tx1="dk1" bg2="lt2" tx2="dk2" accent1="accent1" accent2="accent2" accent3="accent3" accent4="accent4" accent5="accent5" accent6="accent6" hlink="hlink" folHlink="folHlink"/>
  <p:sldLayoutIdLst>
    <p:sldLayoutId id="2147483775" r:id="rId1"/>
    <p:sldLayoutId id="2147483776" r:id="rId2"/>
    <p:sldLayoutId id="2147483787" r:id="rId3"/>
    <p:sldLayoutId id="2147483786" r:id="rId4"/>
    <p:sldLayoutId id="2147483777" r:id="rId5"/>
    <p:sldLayoutId id="2147483778" r:id="rId6"/>
    <p:sldLayoutId id="2147483779" r:id="rId7"/>
    <p:sldLayoutId id="2147483780" r:id="rId8"/>
    <p:sldLayoutId id="2147483781" r:id="rId9"/>
    <p:sldLayoutId id="2147483782" r:id="rId10"/>
    <p:sldLayoutId id="2147483783" r:id="rId11"/>
    <p:sldLayoutId id="2147483784" r:id="rId12"/>
    <p:sldLayoutId id="2147483785" r:id="rId13"/>
  </p:sldLayoutIdLst>
  <p:hf hdr="0" ftr="0" dt="0"/>
  <p:txStyles>
    <p:titleStyle>
      <a:lvl1pPr algn="l" defTabSz="914400" rtl="0" eaLnBrk="1" latinLnBrk="0" hangingPunct="1">
        <a:lnSpc>
          <a:spcPct val="90000"/>
        </a:lnSpc>
        <a:spcBef>
          <a:spcPct val="0"/>
        </a:spcBef>
        <a:buNone/>
        <a:defRPr sz="4400" b="1" kern="1200">
          <a:solidFill>
            <a:srgbClr val="1A3E6D"/>
          </a:solidFill>
          <a:latin typeface="Century Gothic" panose="020B0502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A3E6D"/>
          </a:solidFill>
          <a:latin typeface="Calibri" panose="020F0502020204030204" pitchFamily="34" charset="0"/>
          <a:ea typeface="Calibri" panose="020F0502020204030204" pitchFamily="34" charset="0"/>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A3E6D"/>
          </a:solidFill>
          <a:latin typeface="Calibri" panose="020F0502020204030204" pitchFamily="34" charset="0"/>
          <a:ea typeface="Calibri" panose="020F0502020204030204" pitchFamily="34" charset="0"/>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A3E6D"/>
          </a:solidFill>
          <a:latin typeface="Calibri" panose="020F0502020204030204" pitchFamily="34" charset="0"/>
          <a:ea typeface="Calibri" panose="020F0502020204030204" pitchFamily="34" charset="0"/>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A3E6D"/>
          </a:solidFill>
          <a:latin typeface="Calibri" panose="020F0502020204030204" pitchFamily="34" charset="0"/>
          <a:ea typeface="Calibri" panose="020F0502020204030204" pitchFamily="34" charset="0"/>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A3E6D"/>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BAD021D2-CEF9-57A0-FE92-213ED3D1EDCC}"/>
              </a:ext>
            </a:extLst>
          </p:cNvPr>
          <p:cNvSpPr/>
          <p:nvPr userDrawn="1"/>
        </p:nvSpPr>
        <p:spPr>
          <a:xfrm>
            <a:off x="0" y="0"/>
            <a:ext cx="12192000" cy="6858000"/>
          </a:xfrm>
          <a:prstGeom prst="rect">
            <a:avLst/>
          </a:prstGeom>
          <a:solidFill>
            <a:schemeClr val="bg2">
              <a:lumMod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a:extLst>
              <a:ext uri="{FF2B5EF4-FFF2-40B4-BE49-F238E27FC236}">
                <a16:creationId xmlns:a16="http://schemas.microsoft.com/office/drawing/2014/main" id="{E687A5BF-6A7B-74B7-F24A-8169C18CA69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948719C-73DB-48AA-9E02-CEA8EDF527EB}" type="datetime1">
              <a:rPr lang="en-US" smtClean="0"/>
              <a:t>10/27/2026</a:t>
            </a:fld>
            <a:endParaRPr lang="en-US"/>
          </a:p>
        </p:txBody>
      </p:sp>
      <p:sp>
        <p:nvSpPr>
          <p:cNvPr id="5" name="Footer Placeholder 4">
            <a:extLst>
              <a:ext uri="{FF2B5EF4-FFF2-40B4-BE49-F238E27FC236}">
                <a16:creationId xmlns:a16="http://schemas.microsoft.com/office/drawing/2014/main" id="{516B9E7A-25B9-9935-1CD9-9685A4FD6BB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8E298AC4-7823-035E-2B9D-1E4145E66B2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92ABAC8-D50A-477F-961F-C3C511E04309}" type="slidenum">
              <a:rPr lang="en-US" smtClean="0"/>
              <a:t>‹#›</a:t>
            </a:fld>
            <a:endParaRPr lang="en-US"/>
          </a:p>
        </p:txBody>
      </p:sp>
      <p:pic>
        <p:nvPicPr>
          <p:cNvPr id="13" name="Picture 12">
            <a:extLst>
              <a:ext uri="{FF2B5EF4-FFF2-40B4-BE49-F238E27FC236}">
                <a16:creationId xmlns:a16="http://schemas.microsoft.com/office/drawing/2014/main" id="{AD877C6D-3594-1961-ECC0-CE15D153CE96}"/>
              </a:ext>
            </a:extLst>
          </p:cNvPr>
          <p:cNvPicPr>
            <a:picLocks noChangeAspect="1"/>
          </p:cNvPicPr>
          <p:nvPr userDrawn="1"/>
        </p:nvPicPr>
        <p:blipFill>
          <a:blip r:embed="rId15" cstate="screen">
            <a:alphaModFix/>
            <a:extLst>
              <a:ext uri="{28A0092B-C50C-407E-A947-70E740481C1C}">
                <a14:useLocalDpi xmlns:a14="http://schemas.microsoft.com/office/drawing/2010/main"/>
              </a:ext>
            </a:extLst>
          </a:blip>
          <a:stretch>
            <a:fillRect/>
          </a:stretch>
        </p:blipFill>
        <p:spPr>
          <a:xfrm rot="1729843">
            <a:off x="-514951" y="4403794"/>
            <a:ext cx="2904750" cy="2947422"/>
          </a:xfrm>
          <a:prstGeom prst="rect">
            <a:avLst/>
          </a:prstGeom>
        </p:spPr>
      </p:pic>
      <p:pic>
        <p:nvPicPr>
          <p:cNvPr id="27" name="Picture 26">
            <a:extLst>
              <a:ext uri="{FF2B5EF4-FFF2-40B4-BE49-F238E27FC236}">
                <a16:creationId xmlns:a16="http://schemas.microsoft.com/office/drawing/2014/main" id="{BEC715E2-5999-396E-E957-D9EE7E0171CC}"/>
              </a:ext>
            </a:extLst>
          </p:cNvPr>
          <p:cNvPicPr>
            <a:picLocks noChangeAspect="1"/>
          </p:cNvPicPr>
          <p:nvPr userDrawn="1"/>
        </p:nvPicPr>
        <p:blipFill>
          <a:blip r:embed="rId15" cstate="screen">
            <a:extLst>
              <a:ext uri="{28A0092B-C50C-407E-A947-70E740481C1C}">
                <a14:useLocalDpi xmlns:a14="http://schemas.microsoft.com/office/drawing/2010/main"/>
              </a:ext>
            </a:extLst>
          </a:blip>
          <a:stretch>
            <a:fillRect/>
          </a:stretch>
        </p:blipFill>
        <p:spPr>
          <a:xfrm rot="1729843">
            <a:off x="-514952" y="4403792"/>
            <a:ext cx="2904750" cy="2947422"/>
          </a:xfrm>
          <a:prstGeom prst="rect">
            <a:avLst/>
          </a:prstGeom>
        </p:spPr>
      </p:pic>
      <p:pic>
        <p:nvPicPr>
          <p:cNvPr id="29" name="Picture 28">
            <a:extLst>
              <a:ext uri="{FF2B5EF4-FFF2-40B4-BE49-F238E27FC236}">
                <a16:creationId xmlns:a16="http://schemas.microsoft.com/office/drawing/2014/main" id="{C6D17CC9-C7A0-99D8-7F3B-63CB0718B793}"/>
              </a:ext>
            </a:extLst>
          </p:cNvPr>
          <p:cNvPicPr>
            <a:picLocks noChangeAspect="1"/>
          </p:cNvPicPr>
          <p:nvPr userDrawn="1"/>
        </p:nvPicPr>
        <p:blipFill>
          <a:blip r:embed="rId15" cstate="screen">
            <a:extLst>
              <a:ext uri="{28A0092B-C50C-407E-A947-70E740481C1C}">
                <a14:useLocalDpi xmlns:a14="http://schemas.microsoft.com/office/drawing/2010/main"/>
              </a:ext>
            </a:extLst>
          </a:blip>
          <a:stretch>
            <a:fillRect/>
          </a:stretch>
        </p:blipFill>
        <p:spPr>
          <a:xfrm rot="1729843">
            <a:off x="-514953" y="4403793"/>
            <a:ext cx="2904750" cy="2947422"/>
          </a:xfrm>
          <a:prstGeom prst="rect">
            <a:avLst/>
          </a:prstGeom>
        </p:spPr>
      </p:pic>
      <p:pic>
        <p:nvPicPr>
          <p:cNvPr id="31" name="Picture 30">
            <a:extLst>
              <a:ext uri="{FF2B5EF4-FFF2-40B4-BE49-F238E27FC236}">
                <a16:creationId xmlns:a16="http://schemas.microsoft.com/office/drawing/2014/main" id="{4B2D09F9-FD78-568B-FB87-8138E016D332}"/>
              </a:ext>
            </a:extLst>
          </p:cNvPr>
          <p:cNvPicPr>
            <a:picLocks noChangeAspect="1"/>
          </p:cNvPicPr>
          <p:nvPr userDrawn="1"/>
        </p:nvPicPr>
        <p:blipFill>
          <a:blip r:embed="rId15" cstate="screen">
            <a:extLst>
              <a:ext uri="{28A0092B-C50C-407E-A947-70E740481C1C}">
                <a14:useLocalDpi xmlns:a14="http://schemas.microsoft.com/office/drawing/2010/main"/>
              </a:ext>
            </a:extLst>
          </a:blip>
          <a:stretch>
            <a:fillRect/>
          </a:stretch>
        </p:blipFill>
        <p:spPr>
          <a:xfrm rot="1729843">
            <a:off x="-514953" y="4403793"/>
            <a:ext cx="2904750" cy="2947422"/>
          </a:xfrm>
          <a:prstGeom prst="rect">
            <a:avLst/>
          </a:prstGeom>
        </p:spPr>
      </p:pic>
      <p:pic>
        <p:nvPicPr>
          <p:cNvPr id="33" name="Picture 32">
            <a:extLst>
              <a:ext uri="{FF2B5EF4-FFF2-40B4-BE49-F238E27FC236}">
                <a16:creationId xmlns:a16="http://schemas.microsoft.com/office/drawing/2014/main" id="{917804E4-6E25-376F-241C-00E054486C54}"/>
              </a:ext>
            </a:extLst>
          </p:cNvPr>
          <p:cNvPicPr>
            <a:picLocks noChangeAspect="1"/>
          </p:cNvPicPr>
          <p:nvPr userDrawn="1"/>
        </p:nvPicPr>
        <p:blipFill>
          <a:blip r:embed="rId15" cstate="screen">
            <a:extLst>
              <a:ext uri="{28A0092B-C50C-407E-A947-70E740481C1C}">
                <a14:useLocalDpi xmlns:a14="http://schemas.microsoft.com/office/drawing/2010/main"/>
              </a:ext>
            </a:extLst>
          </a:blip>
          <a:stretch>
            <a:fillRect/>
          </a:stretch>
        </p:blipFill>
        <p:spPr>
          <a:xfrm rot="1729843">
            <a:off x="-477404" y="4403793"/>
            <a:ext cx="2904750" cy="2947422"/>
          </a:xfrm>
          <a:prstGeom prst="rect">
            <a:avLst/>
          </a:prstGeom>
        </p:spPr>
      </p:pic>
      <p:pic>
        <p:nvPicPr>
          <p:cNvPr id="3" name="Picture 2">
            <a:extLst>
              <a:ext uri="{FF2B5EF4-FFF2-40B4-BE49-F238E27FC236}">
                <a16:creationId xmlns:a16="http://schemas.microsoft.com/office/drawing/2014/main" id="{65027486-7FE5-65CD-90AB-231BA6BEDF0E}"/>
              </a:ext>
            </a:extLst>
          </p:cNvPr>
          <p:cNvPicPr>
            <a:picLocks noChangeAspect="1"/>
          </p:cNvPicPr>
          <p:nvPr userDrawn="1"/>
        </p:nvPicPr>
        <p:blipFill>
          <a:blip r:embed="rId16"/>
          <a:srcRect/>
          <a:stretch/>
        </p:blipFill>
        <p:spPr>
          <a:xfrm>
            <a:off x="10832868" y="365125"/>
            <a:ext cx="1041863" cy="1041863"/>
          </a:xfrm>
          <a:prstGeom prst="rect">
            <a:avLst/>
          </a:prstGeom>
        </p:spPr>
      </p:pic>
    </p:spTree>
    <p:extLst>
      <p:ext uri="{BB962C8B-B14F-4D97-AF65-F5344CB8AC3E}">
        <p14:creationId xmlns:p14="http://schemas.microsoft.com/office/powerpoint/2010/main" val="1651364797"/>
      </p:ext>
    </p:extLst>
  </p:cSld>
  <p:clrMap bg1="lt1" tx1="dk1" bg2="lt2" tx2="dk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 id="2147483800" r:id="rId12"/>
    <p:sldLayoutId id="2147483801" r:id="rId13"/>
  </p:sldLayoutIdLst>
  <p:hf hdr="0" ftr="0" dt="0"/>
  <p:txStyles>
    <p:titleStyle>
      <a:lvl1pPr algn="l" defTabSz="914400" rtl="0" eaLnBrk="1" latinLnBrk="0" hangingPunct="1">
        <a:lnSpc>
          <a:spcPct val="90000"/>
        </a:lnSpc>
        <a:spcBef>
          <a:spcPct val="0"/>
        </a:spcBef>
        <a:buNone/>
        <a:defRPr sz="4400" b="1" kern="1200">
          <a:solidFill>
            <a:srgbClr val="1A3E6D"/>
          </a:solidFill>
          <a:latin typeface="Century Gothic" panose="020B0502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A3E6D"/>
          </a:solidFill>
          <a:latin typeface="Calibri" panose="020F0502020204030204" pitchFamily="34" charset="0"/>
          <a:ea typeface="Calibri" panose="020F0502020204030204" pitchFamily="34" charset="0"/>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A3E6D"/>
          </a:solidFill>
          <a:latin typeface="Calibri" panose="020F0502020204030204" pitchFamily="34" charset="0"/>
          <a:ea typeface="Calibri" panose="020F0502020204030204" pitchFamily="34" charset="0"/>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A3E6D"/>
          </a:solidFill>
          <a:latin typeface="Calibri" panose="020F0502020204030204" pitchFamily="34" charset="0"/>
          <a:ea typeface="Calibri" panose="020F0502020204030204" pitchFamily="34" charset="0"/>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A3E6D"/>
          </a:solidFill>
          <a:latin typeface="Calibri" panose="020F0502020204030204" pitchFamily="34" charset="0"/>
          <a:ea typeface="Calibri" panose="020F0502020204030204" pitchFamily="34" charset="0"/>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A3E6D"/>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10.svg"/><Relationship Id="rId2" Type="http://schemas.openxmlformats.org/officeDocument/2006/relationships/notesSlide" Target="../notesSlides/notesSlide4.xml"/><Relationship Id="rId1" Type="http://schemas.openxmlformats.org/officeDocument/2006/relationships/slideLayout" Target="../slideLayouts/slideLayout9.xml"/><Relationship Id="rId6" Type="http://schemas.openxmlformats.org/officeDocument/2006/relationships/image" Target="../media/image9.svg"/><Relationship Id="rId5" Type="http://schemas.openxmlformats.org/officeDocument/2006/relationships/image" Target="../media/image8.svg"/><Relationship Id="rId4" Type="http://schemas.openxmlformats.org/officeDocument/2006/relationships/image" Target="../media/image7.sv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notesSlide" Target="../notesSlides/notesSlide10.xml"/><Relationship Id="rId1" Type="http://schemas.openxmlformats.org/officeDocument/2006/relationships/slideLayout" Target="../slideLayouts/slideLayout9.xml"/><Relationship Id="rId5" Type="http://schemas.openxmlformats.org/officeDocument/2006/relationships/image" Target="../media/image13.svg"/><Relationship Id="rId4" Type="http://schemas.openxmlformats.org/officeDocument/2006/relationships/image" Target="../media/image12.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6B98997-3EE8-8B15-5D39-FD799A1256A0}"/>
              </a:ext>
            </a:extLst>
          </p:cNvPr>
          <p:cNvSpPr txBox="1">
            <a:spLocks noGrp="1"/>
          </p:cNvSpPr>
          <p:nvPr>
            <p:ph type="title" idx="4294967295"/>
          </p:nvPr>
        </p:nvSpPr>
        <p:spPr>
          <a:xfrm>
            <a:off x="720861" y="3197653"/>
            <a:ext cx="9935722" cy="152079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4000" b="1" kern="1200">
                <a:solidFill>
                  <a:schemeClr val="accent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a:ln>
                  <a:noFill/>
                </a:ln>
                <a:solidFill>
                  <a:srgbClr val="1A3E6D"/>
                </a:solidFill>
                <a:effectLst/>
                <a:uLnTx/>
                <a:uFillTx/>
                <a:latin typeface="Century Gothic" panose="020B0502020202020204" pitchFamily="34" charset="0"/>
                <a:ea typeface="+mj-ea"/>
                <a:cs typeface="+mj-cs"/>
              </a:rPr>
              <a:t>Alaska Seabed Minerals</a:t>
            </a: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800" b="0" i="1" u="none" strike="noStrike" kern="1200" cap="none" spc="0" normalizeH="0" baseline="0" noProof="0" dirty="0">
                <a:ln>
                  <a:noFill/>
                </a:ln>
                <a:solidFill>
                  <a:srgbClr val="1A3E6D"/>
                </a:solidFill>
                <a:effectLst/>
                <a:uLnTx/>
                <a:uFillTx/>
                <a:latin typeface="Calibri" panose="020F0502020204030204" pitchFamily="34" charset="0"/>
                <a:ea typeface="Calibri" panose="020F0502020204030204" pitchFamily="34" charset="0"/>
                <a:cs typeface="Calibri" panose="020F0502020204030204" pitchFamily="34" charset="0"/>
              </a:rPr>
              <a:t>Marine Minerals Administration</a:t>
            </a:r>
            <a:endParaRPr kumimoji="0" lang="en-US" sz="2800" b="0" i="0" u="none" strike="noStrike" kern="1200" cap="none" spc="0" normalizeH="0" baseline="0" noProof="0" dirty="0">
              <a:ln>
                <a:noFill/>
              </a:ln>
              <a:solidFill>
                <a:srgbClr val="1A3E6D"/>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6" name="Subtitle 2">
            <a:extLst>
              <a:ext uri="{FF2B5EF4-FFF2-40B4-BE49-F238E27FC236}">
                <a16:creationId xmlns:a16="http://schemas.microsoft.com/office/drawing/2014/main" id="{72D19C6E-5DE7-E1A7-956F-285E7DA736D0}"/>
              </a:ext>
            </a:extLst>
          </p:cNvPr>
          <p:cNvSpPr txBox="1">
            <a:spLocks/>
          </p:cNvSpPr>
          <p:nvPr/>
        </p:nvSpPr>
        <p:spPr>
          <a:xfrm>
            <a:off x="720861" y="5166203"/>
            <a:ext cx="10345776" cy="1655762"/>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Wingdings" panose="05000000000000000000" pitchFamily="2" charset="2"/>
              <a:buNone/>
              <a:defRPr sz="2400" b="0" i="0" u="none" kern="1200">
                <a:solidFill>
                  <a:schemeClr val="accent1"/>
                </a:solidFill>
                <a:latin typeface="+mn-lt"/>
                <a:ea typeface="+mn-ea"/>
                <a:cs typeface="+mn-cs"/>
              </a:defRPr>
            </a:lvl1pPr>
            <a:lvl2pPr marL="457200" indent="0" algn="ctr" defTabSz="914400" rtl="0" eaLnBrk="1" latinLnBrk="0" hangingPunct="1">
              <a:lnSpc>
                <a:spcPct val="90000"/>
              </a:lnSpc>
              <a:spcBef>
                <a:spcPts val="500"/>
              </a:spcBef>
              <a:buFont typeface="Wingdings" panose="05000000000000000000" pitchFamily="2" charset="2"/>
              <a:buNone/>
              <a:defRPr sz="2000" kern="1200">
                <a:solidFill>
                  <a:schemeClr val="tx2"/>
                </a:solidFill>
                <a:latin typeface="+mn-lt"/>
                <a:ea typeface="+mn-ea"/>
                <a:cs typeface="+mn-cs"/>
              </a:defRPr>
            </a:lvl2pPr>
            <a:lvl3pPr marL="914400" indent="0" algn="ctr" defTabSz="914400" rtl="0" eaLnBrk="1" latinLnBrk="0" hangingPunct="1">
              <a:lnSpc>
                <a:spcPct val="90000"/>
              </a:lnSpc>
              <a:spcBef>
                <a:spcPts val="500"/>
              </a:spcBef>
              <a:buFont typeface="Wingdings" panose="05000000000000000000" pitchFamily="2" charset="2"/>
              <a:buNone/>
              <a:defRPr sz="1800" kern="1200">
                <a:solidFill>
                  <a:schemeClr val="tx2"/>
                </a:solidFill>
                <a:latin typeface="+mn-lt"/>
                <a:ea typeface="+mn-ea"/>
                <a:cs typeface="+mn-cs"/>
              </a:defRPr>
            </a:lvl3pPr>
            <a:lvl4pPr marL="1371600" indent="0" algn="ctr" defTabSz="914400" rtl="0" eaLnBrk="1" latinLnBrk="0" hangingPunct="1">
              <a:lnSpc>
                <a:spcPct val="90000"/>
              </a:lnSpc>
              <a:spcBef>
                <a:spcPts val="500"/>
              </a:spcBef>
              <a:buFont typeface="Wingdings" panose="05000000000000000000" pitchFamily="2" charset="2"/>
              <a:buNone/>
              <a:tabLst>
                <a:tab pos="1546225" algn="l"/>
              </a:tabLst>
              <a:defRPr sz="1600" kern="1200">
                <a:solidFill>
                  <a:schemeClr val="tx2"/>
                </a:solidFill>
                <a:latin typeface="+mn-lt"/>
                <a:ea typeface="+mn-ea"/>
                <a:cs typeface="+mn-cs"/>
              </a:defRPr>
            </a:lvl4pPr>
            <a:lvl5pPr marL="1828800" indent="0" algn="ctr" defTabSz="914400" rtl="0" eaLnBrk="1" latinLnBrk="0" hangingPunct="1">
              <a:lnSpc>
                <a:spcPct val="90000"/>
              </a:lnSpc>
              <a:spcBef>
                <a:spcPts val="500"/>
              </a:spcBef>
              <a:buFont typeface="Wingdings" panose="05000000000000000000" pitchFamily="2" charset="2"/>
              <a:buNone/>
              <a:tabLst>
                <a:tab pos="1941513" algn="l"/>
              </a:tabLst>
              <a:defRPr sz="1600" kern="1200">
                <a:solidFill>
                  <a:schemeClr val="tx2"/>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defTabSz="914400" rtl="0" eaLnBrk="1" fontAlgn="auto" latinLnBrk="0" hangingPunct="1">
              <a:lnSpc>
                <a:spcPct val="90000"/>
              </a:lnSpc>
              <a:spcBef>
                <a:spcPts val="1000"/>
              </a:spcBef>
              <a:spcAft>
                <a:spcPts val="0"/>
              </a:spcAft>
              <a:buClrTx/>
              <a:buSzTx/>
              <a:buFont typeface="Wingdings" panose="05000000000000000000" pitchFamily="2" charset="2"/>
              <a:buNone/>
              <a:tabLst/>
              <a:defRPr/>
            </a:pPr>
            <a:r>
              <a:rPr kumimoji="0" lang="en-US" sz="2600" b="0" i="0" u="none" strike="noStrike" kern="1200" cap="none" spc="0" normalizeH="0" baseline="0" noProof="0">
                <a:ln>
                  <a:noFill/>
                </a:ln>
                <a:solidFill>
                  <a:srgbClr val="1A3E6D"/>
                </a:solidFill>
                <a:effectLst/>
                <a:uLnTx/>
                <a:uFillTx/>
                <a:latin typeface="Calibri" panose="020F0502020204030204" pitchFamily="34" charset="0"/>
                <a:ea typeface="Calibri" panose="020F0502020204030204" pitchFamily="34" charset="0"/>
                <a:cs typeface="Calibri" panose="020F0502020204030204" pitchFamily="34" charset="0"/>
              </a:rPr>
              <a:t>Alaska OCS Region</a:t>
            </a:r>
          </a:p>
          <a:p>
            <a:pPr>
              <a:defRPr/>
            </a:pPr>
            <a:r>
              <a:rPr lang="en-US" sz="2600">
                <a:solidFill>
                  <a:srgbClr val="1A3E6D"/>
                </a:solidFill>
                <a:latin typeface="Calibri"/>
                <a:ea typeface="Calibri"/>
                <a:cs typeface="Calibri"/>
              </a:rPr>
              <a:t>October 2026</a:t>
            </a:r>
            <a:endParaRPr kumimoji="0" lang="en-US" sz="2400" b="0" i="0" u="none" strike="noStrike" kern="1200" cap="none" spc="0" normalizeH="0" baseline="0" noProof="0">
              <a:ln>
                <a:noFill/>
              </a:ln>
              <a:solidFill>
                <a:srgbClr val="1A3E6D"/>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641198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38C025-3C33-9EB0-8C7F-E04504DAE9EB}"/>
            </a:ext>
          </a:extLst>
        </p:cNvPr>
        <p:cNvGrpSpPr/>
        <p:nvPr/>
      </p:nvGrpSpPr>
      <p:grpSpPr>
        <a:xfrm>
          <a:off x="0" y="0"/>
          <a:ext cx="0" cy="0"/>
          <a:chOff x="0" y="0"/>
          <a:chExt cx="0" cy="0"/>
        </a:xfrm>
      </p:grpSpPr>
      <p:sp>
        <p:nvSpPr>
          <p:cNvPr id="48" name="Slide Number Placeholder 2">
            <a:extLst>
              <a:ext uri="{FF2B5EF4-FFF2-40B4-BE49-F238E27FC236}">
                <a16:creationId xmlns:a16="http://schemas.microsoft.com/office/drawing/2014/main" id="{4F0446D2-BCBF-1710-618D-531CC1A1268F}"/>
              </a:ext>
            </a:extLst>
          </p:cNvPr>
          <p:cNvSpPr>
            <a:spLocks noGrp="1"/>
          </p:cNvSpPr>
          <p:nvPr>
            <p:ph type="sldNum" sz="quarter" idx="12"/>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7257BE-248A-48BC-9F5F-19A6E1408DB6}" type="slidenum">
              <a:rPr kumimoji="0" lang="en-US" sz="1200" b="0" i="0" u="none" strike="noStrike" kern="1200" cap="none" spc="0" normalizeH="0" baseline="0" noProof="0" smtClean="0">
                <a:ln>
                  <a:noFill/>
                </a:ln>
                <a:solidFill>
                  <a:schemeClr val="tx1"/>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schemeClr val="tx1"/>
              </a:solidFill>
              <a:effectLst/>
              <a:uLnTx/>
              <a:uFillTx/>
              <a:latin typeface="Calibri" panose="020F0502020204030204"/>
              <a:ea typeface="+mn-ea"/>
              <a:cs typeface="+mn-cs"/>
            </a:endParaRPr>
          </a:p>
        </p:txBody>
      </p:sp>
      <p:sp>
        <p:nvSpPr>
          <p:cNvPr id="6" name="Text Placeholder 1">
            <a:extLst>
              <a:ext uri="{FF2B5EF4-FFF2-40B4-BE49-F238E27FC236}">
                <a16:creationId xmlns:a16="http://schemas.microsoft.com/office/drawing/2014/main" id="{0DD462B1-7D08-8A5F-8D87-E32F9C37E776}"/>
              </a:ext>
            </a:extLst>
          </p:cNvPr>
          <p:cNvSpPr txBox="1">
            <a:spLocks noGrp="1"/>
          </p:cNvSpPr>
          <p:nvPr>
            <p:ph type="title" idx="4294967295"/>
          </p:nvPr>
        </p:nvSpPr>
        <p:spPr>
          <a:xfrm>
            <a:off x="478728" y="447184"/>
            <a:ext cx="10261230" cy="1297417"/>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l" defTabSz="914400" rtl="0" eaLnBrk="1" latinLnBrk="0" hangingPunct="1">
              <a:lnSpc>
                <a:spcPct val="90000"/>
              </a:lnSpc>
              <a:spcBef>
                <a:spcPts val="1000"/>
              </a:spcBef>
              <a:buFont typeface="Arial" panose="020B0604020202020204" pitchFamily="34" charset="0"/>
              <a:buNone/>
              <a:defRPr sz="3200" b="1" i="0" kern="1200">
                <a:solidFill>
                  <a:schemeClr val="bg1"/>
                </a:solidFill>
                <a:latin typeface="+mn-lt"/>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600"/>
              </a:spcAft>
              <a:buClrTx/>
              <a:buSzTx/>
              <a:buFont typeface="Arial" panose="020B0604020202020204" pitchFamily="34" charset="0"/>
              <a:buNone/>
              <a:tabLst/>
              <a:defRPr/>
            </a:pPr>
            <a:r>
              <a:rPr kumimoji="0" lang="en-US" sz="4400" b="1" i="0" u="none" strike="noStrike" kern="1200" cap="none" spc="0" normalizeH="0" baseline="0" noProof="0" dirty="0">
                <a:ln>
                  <a:noFill/>
                </a:ln>
                <a:solidFill>
                  <a:schemeClr val="tx1"/>
                </a:solidFill>
                <a:effectLst/>
                <a:uLnTx/>
                <a:uFillTx/>
                <a:latin typeface="Century Gothic" panose="020B0502020202020204" pitchFamily="34" charset="0"/>
                <a:ea typeface="Calibri"/>
                <a:cs typeface="Arial"/>
              </a:rPr>
              <a:t>Leasing Steps: Regulatory Pathway and Projected Timeline</a:t>
            </a:r>
            <a:endParaRPr kumimoji="0" lang="en-US" sz="4400" b="1" i="0" u="none" strike="noStrike" kern="1200" cap="none" spc="0" normalizeH="0" baseline="0" noProof="0" dirty="0">
              <a:ln>
                <a:noFill/>
              </a:ln>
              <a:solidFill>
                <a:schemeClr val="tx1"/>
              </a:solidFill>
              <a:effectLst/>
              <a:uLnTx/>
              <a:uFillTx/>
              <a:latin typeface="Century Gothic" panose="020B0502020202020204" pitchFamily="34" charset="0"/>
              <a:ea typeface="+mn-ea"/>
              <a:cs typeface="Arial" panose="020B0604020202020204" pitchFamily="34" charset="0"/>
            </a:endParaRPr>
          </a:p>
        </p:txBody>
      </p:sp>
      <p:grpSp>
        <p:nvGrpSpPr>
          <p:cNvPr id="47" name="Group 46" descr="A horizontal nine‑step timeline showing the minerals leasing regulatory process, from application and public notice to reviews, governor comments, bidding, and final lease issuance. Each step includes estimated time ranges, with the full process taking roughly 2–5+ years, plus notes on minimum lease terms and regulatory requirements.">
            <a:extLst>
              <a:ext uri="{FF2B5EF4-FFF2-40B4-BE49-F238E27FC236}">
                <a16:creationId xmlns:a16="http://schemas.microsoft.com/office/drawing/2014/main" id="{E6869C6D-CC49-F4A8-8D3E-DCB3AF9D9AA3}"/>
              </a:ext>
            </a:extLst>
          </p:cNvPr>
          <p:cNvGrpSpPr/>
          <p:nvPr/>
        </p:nvGrpSpPr>
        <p:grpSpPr>
          <a:xfrm>
            <a:off x="213211" y="2083242"/>
            <a:ext cx="11767394" cy="2347630"/>
            <a:chOff x="213211" y="2083242"/>
            <a:chExt cx="11767394" cy="2347630"/>
          </a:xfrm>
        </p:grpSpPr>
        <p:sp>
          <p:nvSpPr>
            <p:cNvPr id="32" name="Rectangle 31">
              <a:extLst>
                <a:ext uri="{FF2B5EF4-FFF2-40B4-BE49-F238E27FC236}">
                  <a16:creationId xmlns:a16="http://schemas.microsoft.com/office/drawing/2014/main" id="{A9C97E85-E97F-1C39-2F04-4B2A67C98D26}"/>
                </a:ext>
              </a:extLst>
            </p:cNvPr>
            <p:cNvSpPr/>
            <p:nvPr/>
          </p:nvSpPr>
          <p:spPr>
            <a:xfrm>
              <a:off x="213211" y="3976032"/>
              <a:ext cx="11767394" cy="454840"/>
            </a:xfrm>
            <a:prstGeom prst="rect">
              <a:avLst/>
            </a:prstGeom>
            <a:solidFill>
              <a:schemeClr val="tx1"/>
            </a:solid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Aptos" panose="02110004020202020204"/>
                  <a:ea typeface="+mn-ea"/>
                  <a:cs typeface="+mn-cs"/>
                </a:rPr>
                <a:t>Total Process: 2 – 5+ Years</a:t>
              </a:r>
            </a:p>
          </p:txBody>
        </p:sp>
        <p:grpSp>
          <p:nvGrpSpPr>
            <p:cNvPr id="44" name="Group 43">
              <a:extLst>
                <a:ext uri="{FF2B5EF4-FFF2-40B4-BE49-F238E27FC236}">
                  <a16:creationId xmlns:a16="http://schemas.microsoft.com/office/drawing/2014/main" id="{D44D085F-3C1A-B441-B1E9-9E370BA62FC2}"/>
                </a:ext>
              </a:extLst>
            </p:cNvPr>
            <p:cNvGrpSpPr/>
            <p:nvPr/>
          </p:nvGrpSpPr>
          <p:grpSpPr>
            <a:xfrm>
              <a:off x="227858" y="2083242"/>
              <a:ext cx="2565780" cy="1804948"/>
              <a:chOff x="227858" y="2083242"/>
              <a:chExt cx="2565780" cy="1804948"/>
            </a:xfrm>
          </p:grpSpPr>
          <p:sp>
            <p:nvSpPr>
              <p:cNvPr id="4" name="Rectangle 3">
                <a:extLst>
                  <a:ext uri="{FF2B5EF4-FFF2-40B4-BE49-F238E27FC236}">
                    <a16:creationId xmlns:a16="http://schemas.microsoft.com/office/drawing/2014/main" id="{81C6569F-5D14-AE57-7715-D9FF80DF00F3}"/>
                  </a:ext>
                </a:extLst>
              </p:cNvPr>
              <p:cNvSpPr/>
              <p:nvPr/>
            </p:nvSpPr>
            <p:spPr>
              <a:xfrm>
                <a:off x="227858" y="2427135"/>
                <a:ext cx="1282890" cy="1001865"/>
              </a:xfrm>
              <a:prstGeom prst="rect">
                <a:avLst/>
              </a:prstGeom>
              <a:solidFill>
                <a:srgbClr val="E5F8FF"/>
              </a:solidFill>
              <a:ln w="3175"/>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Aptos Display" panose="02110004020202020204"/>
                    <a:ea typeface="+mn-ea"/>
                    <a:cs typeface="+mn-cs"/>
                  </a:rPr>
                  <a:t>Applicant submits </a:t>
                </a:r>
                <a:r>
                  <a:rPr kumimoji="0" lang="en-US" sz="1100" b="0" i="0" u="none" strike="noStrike" kern="1200" cap="none" spc="0" normalizeH="0" baseline="0" noProof="0" dirty="0">
                    <a:ln>
                      <a:noFill/>
                    </a:ln>
                    <a:solidFill>
                      <a:prstClr val="black"/>
                    </a:solidFill>
                    <a:effectLst/>
                    <a:uLnTx/>
                    <a:uFillTx/>
                    <a:latin typeface="Aptos Display" panose="02110004020202020204"/>
                    <a:ea typeface="+mn-ea"/>
                    <a:cs typeface="+mn-cs"/>
                  </a:rPr>
                  <a:t>request to lease minerals. Alternatively, MMA can initiate.</a:t>
                </a:r>
              </a:p>
            </p:txBody>
          </p:sp>
          <p:sp>
            <p:nvSpPr>
              <p:cNvPr id="15" name="Rectangle 14">
                <a:extLst>
                  <a:ext uri="{FF2B5EF4-FFF2-40B4-BE49-F238E27FC236}">
                    <a16:creationId xmlns:a16="http://schemas.microsoft.com/office/drawing/2014/main" id="{1932BED4-B828-4432-98A6-895A2D3AD7F5}"/>
                  </a:ext>
                </a:extLst>
              </p:cNvPr>
              <p:cNvSpPr/>
              <p:nvPr/>
            </p:nvSpPr>
            <p:spPr>
              <a:xfrm>
                <a:off x="1510748" y="2427136"/>
                <a:ext cx="1282890" cy="613976"/>
              </a:xfrm>
              <a:prstGeom prst="rect">
                <a:avLst/>
              </a:prstGeom>
              <a:solidFill>
                <a:srgbClr val="E5F8FF"/>
              </a:solidFill>
              <a:ln w="3175"/>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prstClr val="black"/>
                    </a:solidFill>
                    <a:effectLst/>
                    <a:uLnTx/>
                    <a:uFillTx/>
                    <a:latin typeface="Aptos" panose="02110004020202020204"/>
                    <a:ea typeface="+mn-ea"/>
                    <a:cs typeface="+mn-cs"/>
                  </a:rPr>
                  <a:t>MMA publishes </a:t>
                </a:r>
                <a:r>
                  <a:rPr kumimoji="0" lang="en-US" sz="1100" b="0" i="0" u="none" strike="noStrike" kern="1200" cap="none" spc="0" normalizeH="0" baseline="0" noProof="0">
                    <a:ln>
                      <a:noFill/>
                    </a:ln>
                    <a:solidFill>
                      <a:prstClr val="black"/>
                    </a:solidFill>
                    <a:effectLst/>
                    <a:uLnTx/>
                    <a:uFillTx/>
                    <a:latin typeface="Aptos" panose="02110004020202020204"/>
                    <a:ea typeface="+mn-ea"/>
                    <a:cs typeface="+mn-cs"/>
                  </a:rPr>
                  <a:t>Request for Interest (RFI)</a:t>
                </a:r>
                <a:endParaRPr kumimoji="0" lang="en-US" sz="11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4" name="Rectangle 23">
                <a:extLst>
                  <a:ext uri="{FF2B5EF4-FFF2-40B4-BE49-F238E27FC236}">
                    <a16:creationId xmlns:a16="http://schemas.microsoft.com/office/drawing/2014/main" id="{49743A3F-8B34-C6A0-5DB9-867376249853}"/>
                  </a:ext>
                </a:extLst>
              </p:cNvPr>
              <p:cNvSpPr/>
              <p:nvPr/>
            </p:nvSpPr>
            <p:spPr>
              <a:xfrm>
                <a:off x="1510748" y="3041112"/>
                <a:ext cx="1282890" cy="387882"/>
              </a:xfrm>
              <a:prstGeom prst="rect">
                <a:avLst/>
              </a:prstGeom>
              <a:solidFill>
                <a:srgbClr val="D6E0E6"/>
              </a:solid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Aptos" panose="02110004020202020204"/>
                    <a:ea typeface="+mn-ea"/>
                    <a:cs typeface="+mn-cs"/>
                  </a:rPr>
                  <a:t>PUBLIC</a:t>
                </a:r>
                <a:r>
                  <a:rPr kumimoji="0" lang="en-US" sz="1000" b="0" i="0" u="none" strike="noStrike" kern="1200" cap="none" spc="0" normalizeH="0" baseline="0" noProof="0" dirty="0">
                    <a:ln>
                      <a:noFill/>
                    </a:ln>
                    <a:solidFill>
                      <a:prstClr val="black"/>
                    </a:solidFill>
                    <a:effectLst/>
                    <a:uLnTx/>
                    <a:uFillTx/>
                    <a:latin typeface="Aptos" panose="02110004020202020204"/>
                    <a:ea typeface="+mn-ea"/>
                    <a:cs typeface="+mn-cs"/>
                  </a:rPr>
                  <a:t> INVOLVEMENT</a:t>
                </a:r>
              </a:p>
            </p:txBody>
          </p:sp>
          <p:sp>
            <p:nvSpPr>
              <p:cNvPr id="29" name="Rectangle 28">
                <a:extLst>
                  <a:ext uri="{FF2B5EF4-FFF2-40B4-BE49-F238E27FC236}">
                    <a16:creationId xmlns:a16="http://schemas.microsoft.com/office/drawing/2014/main" id="{5564BFA5-D871-1E9B-D565-1BC3705776EA}"/>
                  </a:ext>
                </a:extLst>
              </p:cNvPr>
              <p:cNvSpPr/>
              <p:nvPr/>
            </p:nvSpPr>
            <p:spPr>
              <a:xfrm>
                <a:off x="227858" y="3433350"/>
                <a:ext cx="2565780" cy="454840"/>
              </a:xfrm>
              <a:prstGeom prst="rect">
                <a:avLst/>
              </a:prstGeom>
              <a:solidFill>
                <a:srgbClr val="E5F8FF"/>
              </a:solid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ptos" panose="02110004020202020204"/>
                    <a:ea typeface="+mn-ea"/>
                    <a:cs typeface="+mn-cs"/>
                  </a:rPr>
                  <a:t>3 – 12 Months</a:t>
                </a:r>
              </a:p>
            </p:txBody>
          </p:sp>
          <p:sp>
            <p:nvSpPr>
              <p:cNvPr id="35" name="Rectangle: Top Corners Rounded 34">
                <a:extLst>
                  <a:ext uri="{FF2B5EF4-FFF2-40B4-BE49-F238E27FC236}">
                    <a16:creationId xmlns:a16="http://schemas.microsoft.com/office/drawing/2014/main" id="{507C4797-CBDD-76A3-0FB0-4E41E51116DD}"/>
                  </a:ext>
                </a:extLst>
              </p:cNvPr>
              <p:cNvSpPr/>
              <p:nvPr/>
            </p:nvSpPr>
            <p:spPr>
              <a:xfrm>
                <a:off x="227858" y="2083242"/>
                <a:ext cx="523435" cy="343887"/>
              </a:xfrm>
              <a:prstGeom prst="round2SameRect">
                <a:avLst/>
              </a:prstGeom>
              <a:solidFill>
                <a:schemeClr val="bg1">
                  <a:lumMod val="95000"/>
                </a:schemeClr>
              </a:solid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Aptos Display" panose="02110004020202020204"/>
                    <a:ea typeface="+mn-ea"/>
                    <a:cs typeface="+mn-cs"/>
                  </a:rPr>
                  <a:t>1</a:t>
                </a:r>
                <a:endParaRPr kumimoji="0" lang="en-US" sz="1800" b="1" i="0" u="none" strike="noStrike" kern="1200" cap="none" spc="0" normalizeH="0" baseline="0" noProof="0" dirty="0">
                  <a:ln>
                    <a:noFill/>
                  </a:ln>
                  <a:solidFill>
                    <a:prstClr val="black"/>
                  </a:solidFill>
                  <a:effectLst/>
                  <a:uLnTx/>
                  <a:uFillTx/>
                  <a:latin typeface="Aptos Display" panose="02110004020202020204"/>
                  <a:ea typeface="+mn-ea"/>
                  <a:cs typeface="+mn-cs"/>
                </a:endParaRPr>
              </a:p>
            </p:txBody>
          </p:sp>
          <p:sp>
            <p:nvSpPr>
              <p:cNvPr id="36" name="Rectangle: Top Corners Rounded 35">
                <a:extLst>
                  <a:ext uri="{FF2B5EF4-FFF2-40B4-BE49-F238E27FC236}">
                    <a16:creationId xmlns:a16="http://schemas.microsoft.com/office/drawing/2014/main" id="{F655C54E-7775-69DB-8CC5-36075C34AD16}"/>
                  </a:ext>
                </a:extLst>
              </p:cNvPr>
              <p:cNvSpPr/>
              <p:nvPr/>
            </p:nvSpPr>
            <p:spPr>
              <a:xfrm>
                <a:off x="1510747" y="2083242"/>
                <a:ext cx="523435" cy="343887"/>
              </a:xfrm>
              <a:prstGeom prst="round2SameRect">
                <a:avLst/>
              </a:prstGeom>
              <a:solidFill>
                <a:schemeClr val="bg1">
                  <a:lumMod val="95000"/>
                </a:schemeClr>
              </a:solid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ptos Display" panose="02110004020202020204"/>
                    <a:ea typeface="+mn-ea"/>
                    <a:cs typeface="+mn-cs"/>
                  </a:rPr>
                  <a:t>2</a:t>
                </a:r>
              </a:p>
            </p:txBody>
          </p:sp>
        </p:grpSp>
        <p:grpSp>
          <p:nvGrpSpPr>
            <p:cNvPr id="45" name="Group 44">
              <a:extLst>
                <a:ext uri="{FF2B5EF4-FFF2-40B4-BE49-F238E27FC236}">
                  <a16:creationId xmlns:a16="http://schemas.microsoft.com/office/drawing/2014/main" id="{4103D0A3-D49C-AE3F-C3B1-A78944F7D6BA}"/>
                </a:ext>
              </a:extLst>
            </p:cNvPr>
            <p:cNvGrpSpPr/>
            <p:nvPr/>
          </p:nvGrpSpPr>
          <p:grpSpPr>
            <a:xfrm>
              <a:off x="2897003" y="2083242"/>
              <a:ext cx="3848672" cy="1804948"/>
              <a:chOff x="2897003" y="2083242"/>
              <a:chExt cx="3848672" cy="1804948"/>
            </a:xfrm>
          </p:grpSpPr>
          <p:sp>
            <p:nvSpPr>
              <p:cNvPr id="17" name="Rectangle 16">
                <a:extLst>
                  <a:ext uri="{FF2B5EF4-FFF2-40B4-BE49-F238E27FC236}">
                    <a16:creationId xmlns:a16="http://schemas.microsoft.com/office/drawing/2014/main" id="{6A9D5289-3C34-DEC7-6ABE-280CE78DFB52}"/>
                  </a:ext>
                </a:extLst>
              </p:cNvPr>
              <p:cNvSpPr/>
              <p:nvPr/>
            </p:nvSpPr>
            <p:spPr>
              <a:xfrm>
                <a:off x="2897005" y="2427135"/>
                <a:ext cx="1282890" cy="1001865"/>
              </a:xfrm>
              <a:prstGeom prst="rect">
                <a:avLst/>
              </a:prstGeom>
              <a:solidFill>
                <a:srgbClr val="FBE3D6"/>
              </a:solidFill>
              <a:ln w="3175"/>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Aptos" panose="02110004020202020204"/>
                    <a:ea typeface="+mn-ea"/>
                    <a:cs typeface="+mn-cs"/>
                  </a:rPr>
                  <a:t>MMA</a:t>
                </a:r>
                <a:r>
                  <a:rPr kumimoji="0" lang="en-US" sz="1100" b="0"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1100" b="1" i="0" u="none" strike="noStrike" kern="1200" cap="none" spc="0" normalizeH="0" baseline="0" noProof="0" dirty="0">
                    <a:ln>
                      <a:noFill/>
                    </a:ln>
                    <a:solidFill>
                      <a:prstClr val="black"/>
                    </a:solidFill>
                    <a:effectLst/>
                    <a:uLnTx/>
                    <a:uFillTx/>
                    <a:latin typeface="Aptos" panose="02110004020202020204"/>
                    <a:ea typeface="+mn-ea"/>
                    <a:cs typeface="+mn-cs"/>
                  </a:rPr>
                  <a:t>identifies</a:t>
                </a:r>
                <a:r>
                  <a:rPr kumimoji="0" lang="en-US" sz="1100" b="0" i="0" u="none" strike="noStrike" kern="1200" cap="none" spc="0" normalizeH="0" baseline="0" noProof="0" dirty="0">
                    <a:ln>
                      <a:noFill/>
                    </a:ln>
                    <a:solidFill>
                      <a:prstClr val="black"/>
                    </a:solidFill>
                    <a:effectLst/>
                    <a:uLnTx/>
                    <a:uFillTx/>
                    <a:latin typeface="Aptos" panose="02110004020202020204"/>
                    <a:ea typeface="+mn-ea"/>
                    <a:cs typeface="+mn-cs"/>
                  </a:rPr>
                  <a:t> location and size of lease area</a:t>
                </a:r>
              </a:p>
            </p:txBody>
          </p:sp>
          <p:sp>
            <p:nvSpPr>
              <p:cNvPr id="18" name="Rectangle 17">
                <a:extLst>
                  <a:ext uri="{FF2B5EF4-FFF2-40B4-BE49-F238E27FC236}">
                    <a16:creationId xmlns:a16="http://schemas.microsoft.com/office/drawing/2014/main" id="{24195D6B-30BC-1F3C-4966-F2F716155C07}"/>
                  </a:ext>
                </a:extLst>
              </p:cNvPr>
              <p:cNvSpPr/>
              <p:nvPr/>
            </p:nvSpPr>
            <p:spPr>
              <a:xfrm>
                <a:off x="4179895" y="2427134"/>
                <a:ext cx="1282890" cy="1001865"/>
              </a:xfrm>
              <a:prstGeom prst="rect">
                <a:avLst/>
              </a:prstGeom>
              <a:solidFill>
                <a:srgbClr val="FBE3D6"/>
              </a:solidFill>
              <a:ln w="3175"/>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prstClr val="black"/>
                    </a:solidFill>
                    <a:effectLst/>
                    <a:uLnTx/>
                    <a:uFillTx/>
                    <a:latin typeface="Aptos" panose="02110004020202020204"/>
                    <a:ea typeface="+mn-ea"/>
                    <a:cs typeface="+mn-cs"/>
                  </a:rPr>
                  <a:t>MMA</a:t>
                </a:r>
                <a:r>
                  <a:rPr kumimoji="0" lang="en-US" sz="1100" b="0" i="0" u="none" strike="noStrike" kern="1200" cap="none" spc="0" normalizeH="0" baseline="0" noProof="0">
                    <a:ln>
                      <a:noFill/>
                    </a:ln>
                    <a:solidFill>
                      <a:prstClr val="black"/>
                    </a:solidFill>
                    <a:effectLst/>
                    <a:uLnTx/>
                    <a:uFillTx/>
                    <a:latin typeface="Aptos" panose="02110004020202020204"/>
                    <a:ea typeface="+mn-ea"/>
                    <a:cs typeface="+mn-cs"/>
                  </a:rPr>
                  <a:t> </a:t>
                </a:r>
                <a:r>
                  <a:rPr kumimoji="0" lang="en-US" sz="1100" b="1" i="0" u="none" strike="noStrike" kern="1200" cap="none" spc="0" normalizeH="0" baseline="0" noProof="0">
                    <a:ln>
                      <a:noFill/>
                    </a:ln>
                    <a:solidFill>
                      <a:prstClr val="black"/>
                    </a:solidFill>
                    <a:effectLst/>
                    <a:uLnTx/>
                    <a:uFillTx/>
                    <a:latin typeface="Aptos" panose="02110004020202020204"/>
                    <a:ea typeface="+mn-ea"/>
                    <a:cs typeface="+mn-cs"/>
                  </a:rPr>
                  <a:t>conducts</a:t>
                </a:r>
                <a:r>
                  <a:rPr kumimoji="0" lang="en-US" sz="1100" b="0" i="0" u="none" strike="noStrike" kern="1200" cap="none" spc="0" normalizeH="0" baseline="0" noProof="0">
                    <a:ln>
                      <a:noFill/>
                    </a:ln>
                    <a:solidFill>
                      <a:prstClr val="black"/>
                    </a:solidFill>
                    <a:effectLst/>
                    <a:uLnTx/>
                    <a:uFillTx/>
                    <a:latin typeface="Aptos" panose="02110004020202020204"/>
                    <a:ea typeface="+mn-ea"/>
                    <a:cs typeface="+mn-cs"/>
                  </a:rPr>
                  <a:t> environment &amp; agency reviews</a:t>
                </a:r>
                <a:endParaRPr kumimoji="0" lang="en-US" sz="11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 name="Rectangle 18">
                <a:extLst>
                  <a:ext uri="{FF2B5EF4-FFF2-40B4-BE49-F238E27FC236}">
                    <a16:creationId xmlns:a16="http://schemas.microsoft.com/office/drawing/2014/main" id="{AFCBF7B7-66F3-8134-F729-4E6ADB8FDBBC}"/>
                  </a:ext>
                </a:extLst>
              </p:cNvPr>
              <p:cNvSpPr/>
              <p:nvPr/>
            </p:nvSpPr>
            <p:spPr>
              <a:xfrm>
                <a:off x="5462785" y="2427133"/>
                <a:ext cx="1282890" cy="1001865"/>
              </a:xfrm>
              <a:prstGeom prst="rect">
                <a:avLst/>
              </a:prstGeom>
              <a:solidFill>
                <a:srgbClr val="FBE3D6"/>
              </a:solidFill>
              <a:ln w="3175"/>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prstClr val="black"/>
                    </a:solidFill>
                    <a:effectLst/>
                    <a:uLnTx/>
                    <a:uFillTx/>
                    <a:latin typeface="Aptos" panose="02110004020202020204"/>
                    <a:ea typeface="+mn-ea"/>
                    <a:cs typeface="+mn-cs"/>
                  </a:rPr>
                  <a:t>MMA issues </a:t>
                </a:r>
                <a:r>
                  <a:rPr kumimoji="0" lang="en-US" sz="1100" b="0" i="0" u="none" strike="noStrike" kern="1200" cap="none" spc="0" normalizeH="0" baseline="0" noProof="0">
                    <a:ln>
                      <a:noFill/>
                    </a:ln>
                    <a:solidFill>
                      <a:prstClr val="black"/>
                    </a:solidFill>
                    <a:effectLst/>
                    <a:uLnTx/>
                    <a:uFillTx/>
                    <a:latin typeface="Aptos" panose="02110004020202020204"/>
                    <a:ea typeface="+mn-ea"/>
                    <a:cs typeface="+mn-cs"/>
                  </a:rPr>
                  <a:t>proposed leasing notice</a:t>
                </a:r>
                <a:endParaRPr kumimoji="0" lang="en-US" sz="11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0" name="Rectangle 29">
                <a:extLst>
                  <a:ext uri="{FF2B5EF4-FFF2-40B4-BE49-F238E27FC236}">
                    <a16:creationId xmlns:a16="http://schemas.microsoft.com/office/drawing/2014/main" id="{EFA472AB-533C-00E1-7653-7CA51674CF87}"/>
                  </a:ext>
                </a:extLst>
              </p:cNvPr>
              <p:cNvSpPr/>
              <p:nvPr/>
            </p:nvSpPr>
            <p:spPr>
              <a:xfrm>
                <a:off x="2897005" y="3433350"/>
                <a:ext cx="3848670" cy="454840"/>
              </a:xfrm>
              <a:prstGeom prst="rect">
                <a:avLst/>
              </a:prstGeom>
              <a:solidFill>
                <a:srgbClr val="FBE3D6"/>
              </a:solid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Aptos" panose="02110004020202020204"/>
                    <a:ea typeface="+mn-ea"/>
                    <a:cs typeface="+mn-cs"/>
                  </a:rPr>
                  <a:t>1 – 3+ Years</a:t>
                </a:r>
                <a:endParaRPr kumimoji="0" lang="en-US" sz="12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7" name="Rectangle: Top Corners Rounded 36">
                <a:extLst>
                  <a:ext uri="{FF2B5EF4-FFF2-40B4-BE49-F238E27FC236}">
                    <a16:creationId xmlns:a16="http://schemas.microsoft.com/office/drawing/2014/main" id="{ACE77E64-A55A-6445-1FFF-C7309F57259C}"/>
                  </a:ext>
                </a:extLst>
              </p:cNvPr>
              <p:cNvSpPr/>
              <p:nvPr/>
            </p:nvSpPr>
            <p:spPr>
              <a:xfrm>
                <a:off x="2897003" y="2083242"/>
                <a:ext cx="523435" cy="343887"/>
              </a:xfrm>
              <a:prstGeom prst="round2SameRect">
                <a:avLst/>
              </a:prstGeom>
              <a:solidFill>
                <a:schemeClr val="bg1">
                  <a:lumMod val="95000"/>
                </a:schemeClr>
              </a:solid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ptos Display" panose="02110004020202020204"/>
                    <a:ea typeface="+mn-ea"/>
                    <a:cs typeface="+mn-cs"/>
                  </a:rPr>
                  <a:t>3</a:t>
                </a:r>
              </a:p>
            </p:txBody>
          </p:sp>
          <p:sp>
            <p:nvSpPr>
              <p:cNvPr id="38" name="Rectangle: Top Corners Rounded 37">
                <a:extLst>
                  <a:ext uri="{FF2B5EF4-FFF2-40B4-BE49-F238E27FC236}">
                    <a16:creationId xmlns:a16="http://schemas.microsoft.com/office/drawing/2014/main" id="{174E02ED-CDA5-49BB-CC14-C0FA78F66803}"/>
                  </a:ext>
                </a:extLst>
              </p:cNvPr>
              <p:cNvSpPr/>
              <p:nvPr/>
            </p:nvSpPr>
            <p:spPr>
              <a:xfrm>
                <a:off x="4179892" y="2083242"/>
                <a:ext cx="523435" cy="343887"/>
              </a:xfrm>
              <a:prstGeom prst="round2SameRect">
                <a:avLst/>
              </a:prstGeom>
              <a:solidFill>
                <a:schemeClr val="bg1">
                  <a:lumMod val="95000"/>
                </a:schemeClr>
              </a:solid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ptos Display" panose="02110004020202020204"/>
                    <a:ea typeface="+mn-ea"/>
                    <a:cs typeface="+mn-cs"/>
                  </a:rPr>
                  <a:t>4</a:t>
                </a:r>
              </a:p>
            </p:txBody>
          </p:sp>
          <p:sp>
            <p:nvSpPr>
              <p:cNvPr id="39" name="Rectangle: Top Corners Rounded 38">
                <a:extLst>
                  <a:ext uri="{FF2B5EF4-FFF2-40B4-BE49-F238E27FC236}">
                    <a16:creationId xmlns:a16="http://schemas.microsoft.com/office/drawing/2014/main" id="{E2347F85-878C-4776-BD02-49D2FF4B91C8}"/>
                  </a:ext>
                </a:extLst>
              </p:cNvPr>
              <p:cNvSpPr/>
              <p:nvPr/>
            </p:nvSpPr>
            <p:spPr>
              <a:xfrm>
                <a:off x="5462781" y="2083242"/>
                <a:ext cx="523435" cy="343887"/>
              </a:xfrm>
              <a:prstGeom prst="round2SameRect">
                <a:avLst/>
              </a:prstGeom>
              <a:solidFill>
                <a:schemeClr val="bg1">
                  <a:lumMod val="95000"/>
                </a:schemeClr>
              </a:solid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ptos Display" panose="02110004020202020204"/>
                    <a:ea typeface="+mn-ea"/>
                    <a:cs typeface="+mn-cs"/>
                  </a:rPr>
                  <a:t>5</a:t>
                </a:r>
              </a:p>
            </p:txBody>
          </p:sp>
        </p:grpSp>
        <p:grpSp>
          <p:nvGrpSpPr>
            <p:cNvPr id="46" name="Group 45">
              <a:extLst>
                <a:ext uri="{FF2B5EF4-FFF2-40B4-BE49-F238E27FC236}">
                  <a16:creationId xmlns:a16="http://schemas.microsoft.com/office/drawing/2014/main" id="{1FE5FD3B-D8A6-3C82-9AA9-D2FCF6F3A587}"/>
                </a:ext>
              </a:extLst>
            </p:cNvPr>
            <p:cNvGrpSpPr/>
            <p:nvPr/>
          </p:nvGrpSpPr>
          <p:grpSpPr>
            <a:xfrm>
              <a:off x="6849040" y="2083242"/>
              <a:ext cx="5131565" cy="1804948"/>
              <a:chOff x="6745670" y="2083242"/>
              <a:chExt cx="5131565" cy="1804948"/>
            </a:xfrm>
          </p:grpSpPr>
          <p:sp>
            <p:nvSpPr>
              <p:cNvPr id="20" name="Rectangle 19">
                <a:extLst>
                  <a:ext uri="{FF2B5EF4-FFF2-40B4-BE49-F238E27FC236}">
                    <a16:creationId xmlns:a16="http://schemas.microsoft.com/office/drawing/2014/main" id="{F13BB517-F50B-FB70-E5AF-912B336264D0}"/>
                  </a:ext>
                </a:extLst>
              </p:cNvPr>
              <p:cNvSpPr/>
              <p:nvPr/>
            </p:nvSpPr>
            <p:spPr>
              <a:xfrm>
                <a:off x="6745675" y="2427132"/>
                <a:ext cx="1282890" cy="1001865"/>
              </a:xfrm>
              <a:prstGeom prst="rect">
                <a:avLst/>
              </a:prstGeom>
              <a:solidFill>
                <a:srgbClr val="D9F2D0"/>
              </a:solidFill>
              <a:ln w="3175"/>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prstClr val="black"/>
                    </a:solidFill>
                    <a:effectLst/>
                    <a:uLnTx/>
                    <a:uFillTx/>
                    <a:latin typeface="Aptos" panose="02110004020202020204"/>
                    <a:ea typeface="+mn-ea"/>
                    <a:cs typeface="+mn-cs"/>
                  </a:rPr>
                  <a:t>MMA</a:t>
                </a:r>
                <a:r>
                  <a:rPr kumimoji="0" lang="en-US" sz="1100" b="0" i="0" u="none" strike="noStrike" kern="1200" cap="none" spc="0" normalizeH="0" baseline="0" noProof="0">
                    <a:ln>
                      <a:noFill/>
                    </a:ln>
                    <a:solidFill>
                      <a:prstClr val="black"/>
                    </a:solidFill>
                    <a:effectLst/>
                    <a:uLnTx/>
                    <a:uFillTx/>
                    <a:latin typeface="Aptos" panose="02110004020202020204"/>
                    <a:ea typeface="+mn-ea"/>
                    <a:cs typeface="+mn-cs"/>
                  </a:rPr>
                  <a:t> </a:t>
                </a:r>
                <a:r>
                  <a:rPr kumimoji="0" lang="en-US" sz="1100" b="1" i="0" u="none" strike="noStrike" kern="1200" cap="none" spc="0" normalizeH="0" baseline="0" noProof="0">
                    <a:ln>
                      <a:noFill/>
                    </a:ln>
                    <a:solidFill>
                      <a:prstClr val="black"/>
                    </a:solidFill>
                    <a:effectLst/>
                    <a:uLnTx/>
                    <a:uFillTx/>
                    <a:latin typeface="Aptos" panose="02110004020202020204"/>
                    <a:ea typeface="+mn-ea"/>
                    <a:cs typeface="+mn-cs"/>
                  </a:rPr>
                  <a:t>receives</a:t>
                </a:r>
                <a:r>
                  <a:rPr kumimoji="0" lang="en-US" sz="1100" b="0" i="0" u="none" strike="noStrike" kern="1200" cap="none" spc="0" normalizeH="0" baseline="0" noProof="0">
                    <a:ln>
                      <a:noFill/>
                    </a:ln>
                    <a:solidFill>
                      <a:prstClr val="black"/>
                    </a:solidFill>
                    <a:effectLst/>
                    <a:uLnTx/>
                    <a:uFillTx/>
                    <a:latin typeface="Aptos" panose="02110004020202020204"/>
                    <a:ea typeface="+mn-ea"/>
                    <a:cs typeface="+mn-cs"/>
                  </a:rPr>
                  <a:t> comments submitted by governors of adjacent states</a:t>
                </a:r>
                <a:endParaRPr kumimoji="0" lang="en-US" sz="11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1" name="Rectangle 20">
                <a:extLst>
                  <a:ext uri="{FF2B5EF4-FFF2-40B4-BE49-F238E27FC236}">
                    <a16:creationId xmlns:a16="http://schemas.microsoft.com/office/drawing/2014/main" id="{86DC40DF-926E-3554-5815-3D1816F02A92}"/>
                  </a:ext>
                </a:extLst>
              </p:cNvPr>
              <p:cNvSpPr/>
              <p:nvPr/>
            </p:nvSpPr>
            <p:spPr>
              <a:xfrm>
                <a:off x="8028565" y="2427131"/>
                <a:ext cx="1282890" cy="1001865"/>
              </a:xfrm>
              <a:prstGeom prst="rect">
                <a:avLst/>
              </a:prstGeom>
              <a:solidFill>
                <a:srgbClr val="D9F2D0"/>
              </a:solidFill>
              <a:ln w="3175"/>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Aptos" panose="02110004020202020204"/>
                    <a:ea typeface="+mn-ea"/>
                    <a:cs typeface="+mn-cs"/>
                  </a:rPr>
                  <a:t>MMA </a:t>
                </a:r>
                <a:r>
                  <a:rPr kumimoji="0" lang="en-US" sz="1100" b="0" i="0" u="none" strike="noStrike" kern="1200" cap="none" spc="0" normalizeH="0" baseline="0" noProof="0" dirty="0">
                    <a:ln>
                      <a:noFill/>
                    </a:ln>
                    <a:solidFill>
                      <a:prstClr val="black"/>
                    </a:solidFill>
                    <a:effectLst/>
                    <a:uLnTx/>
                    <a:uFillTx/>
                    <a:latin typeface="Aptos" panose="02110004020202020204"/>
                    <a:ea typeface="+mn-ea"/>
                    <a:cs typeface="+mn-cs"/>
                  </a:rPr>
                  <a:t>considers governor’s comments and </a:t>
                </a:r>
                <a:r>
                  <a:rPr kumimoji="0" lang="en-US" sz="1100" b="1" i="0" u="none" strike="noStrike" kern="1200" cap="none" spc="0" normalizeH="0" baseline="0" noProof="0" dirty="0">
                    <a:ln>
                      <a:noFill/>
                    </a:ln>
                    <a:solidFill>
                      <a:prstClr val="black"/>
                    </a:solidFill>
                    <a:effectLst/>
                    <a:uLnTx/>
                    <a:uFillTx/>
                    <a:latin typeface="Aptos" panose="02110004020202020204"/>
                    <a:ea typeface="+mn-ea"/>
                    <a:cs typeface="+mn-cs"/>
                  </a:rPr>
                  <a:t>issues leasing notice</a:t>
                </a:r>
              </a:p>
            </p:txBody>
          </p:sp>
          <p:sp>
            <p:nvSpPr>
              <p:cNvPr id="22" name="Rectangle 21">
                <a:extLst>
                  <a:ext uri="{FF2B5EF4-FFF2-40B4-BE49-F238E27FC236}">
                    <a16:creationId xmlns:a16="http://schemas.microsoft.com/office/drawing/2014/main" id="{86462F4B-0CAB-90C1-EEDE-17FBF17ADFD6}"/>
                  </a:ext>
                </a:extLst>
              </p:cNvPr>
              <p:cNvSpPr/>
              <p:nvPr/>
            </p:nvSpPr>
            <p:spPr>
              <a:xfrm>
                <a:off x="9311455" y="2427130"/>
                <a:ext cx="1282890" cy="1001865"/>
              </a:xfrm>
              <a:prstGeom prst="rect">
                <a:avLst/>
              </a:prstGeom>
              <a:solidFill>
                <a:srgbClr val="D9F2D0"/>
              </a:solidFill>
              <a:ln w="3175"/>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Aptos" panose="02110004020202020204"/>
                    <a:ea typeface="+mn-ea"/>
                    <a:cs typeface="+mn-cs"/>
                  </a:rPr>
                  <a:t>Applicants bid </a:t>
                </a:r>
                <a:r>
                  <a:rPr kumimoji="0" lang="en-US" sz="1100" b="0" i="0" u="none" strike="noStrike" kern="1200" cap="none" spc="0" normalizeH="0" baseline="0" noProof="0" dirty="0">
                    <a:ln>
                      <a:noFill/>
                    </a:ln>
                    <a:solidFill>
                      <a:prstClr val="black"/>
                    </a:solidFill>
                    <a:effectLst/>
                    <a:uLnTx/>
                    <a:uFillTx/>
                    <a:latin typeface="Aptos" panose="02110004020202020204"/>
                    <a:ea typeface="+mn-ea"/>
                    <a:cs typeface="+mn-cs"/>
                  </a:rPr>
                  <a:t>for minerals lease</a:t>
                </a:r>
              </a:p>
            </p:txBody>
          </p:sp>
          <p:sp>
            <p:nvSpPr>
              <p:cNvPr id="23" name="Rectangle 22">
                <a:extLst>
                  <a:ext uri="{FF2B5EF4-FFF2-40B4-BE49-F238E27FC236}">
                    <a16:creationId xmlns:a16="http://schemas.microsoft.com/office/drawing/2014/main" id="{D7CEC74B-95C7-46AB-62C5-5D49A72C6CEE}"/>
                  </a:ext>
                </a:extLst>
              </p:cNvPr>
              <p:cNvSpPr/>
              <p:nvPr/>
            </p:nvSpPr>
            <p:spPr>
              <a:xfrm>
                <a:off x="10594345" y="2427129"/>
                <a:ext cx="1282890" cy="1001865"/>
              </a:xfrm>
              <a:prstGeom prst="rect">
                <a:avLst/>
              </a:prstGeom>
              <a:solidFill>
                <a:srgbClr val="D9F2D0"/>
              </a:solidFill>
              <a:ln w="3175"/>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prstClr val="black"/>
                    </a:solidFill>
                    <a:effectLst/>
                    <a:uLnTx/>
                    <a:uFillTx/>
                    <a:latin typeface="Aptos" panose="02110004020202020204"/>
                    <a:ea typeface="+mn-ea"/>
                    <a:cs typeface="+mn-cs"/>
                  </a:rPr>
                  <a:t>MMA issues </a:t>
                </a:r>
                <a:r>
                  <a:rPr kumimoji="0" lang="en-US" sz="1100" b="0" i="0" u="none" strike="noStrike" kern="1200" cap="none" spc="0" normalizeH="0" baseline="0" noProof="0">
                    <a:ln>
                      <a:noFill/>
                    </a:ln>
                    <a:solidFill>
                      <a:prstClr val="black"/>
                    </a:solidFill>
                    <a:effectLst/>
                    <a:uLnTx/>
                    <a:uFillTx/>
                    <a:latin typeface="Aptos" panose="02110004020202020204"/>
                    <a:ea typeface="+mn-ea"/>
                    <a:cs typeface="+mn-cs"/>
                  </a:rPr>
                  <a:t>minerals lease</a:t>
                </a:r>
                <a:endParaRPr kumimoji="0" lang="en-US" sz="11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1" name="Rectangle 30">
                <a:extLst>
                  <a:ext uri="{FF2B5EF4-FFF2-40B4-BE49-F238E27FC236}">
                    <a16:creationId xmlns:a16="http://schemas.microsoft.com/office/drawing/2014/main" id="{851721DA-B7C8-9BFB-64D7-529818E303F5}"/>
                  </a:ext>
                </a:extLst>
              </p:cNvPr>
              <p:cNvSpPr/>
              <p:nvPr/>
            </p:nvSpPr>
            <p:spPr>
              <a:xfrm>
                <a:off x="6745675" y="3433350"/>
                <a:ext cx="5131560" cy="454840"/>
              </a:xfrm>
              <a:prstGeom prst="rect">
                <a:avLst/>
              </a:prstGeom>
              <a:solidFill>
                <a:srgbClr val="D9F2D0"/>
              </a:solid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Aptos" panose="02110004020202020204"/>
                    <a:ea typeface="+mn-ea"/>
                    <a:cs typeface="+mn-cs"/>
                  </a:rPr>
                  <a:t>6 – 12 Months</a:t>
                </a:r>
                <a:endParaRPr kumimoji="0" lang="en-US" sz="12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0" name="Rectangle: Top Corners Rounded 39">
                <a:extLst>
                  <a:ext uri="{FF2B5EF4-FFF2-40B4-BE49-F238E27FC236}">
                    <a16:creationId xmlns:a16="http://schemas.microsoft.com/office/drawing/2014/main" id="{5B2D062E-BD7F-43DE-D9EC-05A7EFE3C5BC}"/>
                  </a:ext>
                </a:extLst>
              </p:cNvPr>
              <p:cNvSpPr/>
              <p:nvPr/>
            </p:nvSpPr>
            <p:spPr>
              <a:xfrm>
                <a:off x="6745670" y="2083242"/>
                <a:ext cx="523435" cy="343887"/>
              </a:xfrm>
              <a:prstGeom prst="round2SameRect">
                <a:avLst/>
              </a:prstGeom>
              <a:solidFill>
                <a:schemeClr val="bg1">
                  <a:lumMod val="95000"/>
                </a:schemeClr>
              </a:solid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ptos Display" panose="02110004020202020204"/>
                    <a:ea typeface="+mn-ea"/>
                    <a:cs typeface="+mn-cs"/>
                  </a:rPr>
                  <a:t>6</a:t>
                </a:r>
              </a:p>
            </p:txBody>
          </p:sp>
          <p:sp>
            <p:nvSpPr>
              <p:cNvPr id="41" name="Rectangle: Top Corners Rounded 40">
                <a:extLst>
                  <a:ext uri="{FF2B5EF4-FFF2-40B4-BE49-F238E27FC236}">
                    <a16:creationId xmlns:a16="http://schemas.microsoft.com/office/drawing/2014/main" id="{4CA77A1D-9C7C-1108-F7ED-6AA0E93E3855}"/>
                  </a:ext>
                </a:extLst>
              </p:cNvPr>
              <p:cNvSpPr/>
              <p:nvPr/>
            </p:nvSpPr>
            <p:spPr>
              <a:xfrm>
                <a:off x="8028559" y="2083242"/>
                <a:ext cx="523435" cy="343887"/>
              </a:xfrm>
              <a:prstGeom prst="round2SameRect">
                <a:avLst/>
              </a:prstGeom>
              <a:solidFill>
                <a:schemeClr val="bg1">
                  <a:lumMod val="95000"/>
                </a:schemeClr>
              </a:solid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ptos Display" panose="02110004020202020204"/>
                    <a:ea typeface="+mn-ea"/>
                    <a:cs typeface="+mn-cs"/>
                  </a:rPr>
                  <a:t>7</a:t>
                </a:r>
              </a:p>
            </p:txBody>
          </p:sp>
          <p:sp>
            <p:nvSpPr>
              <p:cNvPr id="42" name="Rectangle: Top Corners Rounded 41">
                <a:extLst>
                  <a:ext uri="{FF2B5EF4-FFF2-40B4-BE49-F238E27FC236}">
                    <a16:creationId xmlns:a16="http://schemas.microsoft.com/office/drawing/2014/main" id="{E825B50F-193C-70EC-6D4C-494BE2164534}"/>
                  </a:ext>
                </a:extLst>
              </p:cNvPr>
              <p:cNvSpPr/>
              <p:nvPr/>
            </p:nvSpPr>
            <p:spPr>
              <a:xfrm>
                <a:off x="9311448" y="2083242"/>
                <a:ext cx="523435" cy="343887"/>
              </a:xfrm>
              <a:prstGeom prst="round2SameRect">
                <a:avLst/>
              </a:prstGeom>
              <a:solidFill>
                <a:schemeClr val="bg1">
                  <a:lumMod val="95000"/>
                </a:schemeClr>
              </a:solid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ptos Display" panose="02110004020202020204"/>
                    <a:ea typeface="+mn-ea"/>
                    <a:cs typeface="+mn-cs"/>
                  </a:rPr>
                  <a:t>8</a:t>
                </a:r>
              </a:p>
            </p:txBody>
          </p:sp>
          <p:sp>
            <p:nvSpPr>
              <p:cNvPr id="43" name="Rectangle: Top Corners Rounded 42">
                <a:extLst>
                  <a:ext uri="{FF2B5EF4-FFF2-40B4-BE49-F238E27FC236}">
                    <a16:creationId xmlns:a16="http://schemas.microsoft.com/office/drawing/2014/main" id="{4241EDAB-886A-0C9E-C585-8A890B9FCC1C}"/>
                  </a:ext>
                </a:extLst>
              </p:cNvPr>
              <p:cNvSpPr/>
              <p:nvPr/>
            </p:nvSpPr>
            <p:spPr>
              <a:xfrm>
                <a:off x="10594337" y="2083242"/>
                <a:ext cx="523435" cy="343887"/>
              </a:xfrm>
              <a:prstGeom prst="round2SameRect">
                <a:avLst/>
              </a:prstGeom>
              <a:solidFill>
                <a:schemeClr val="bg1">
                  <a:lumMod val="95000"/>
                </a:schemeClr>
              </a:solid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ptos Display" panose="02110004020202020204"/>
                    <a:ea typeface="+mn-ea"/>
                    <a:cs typeface="+mn-cs"/>
                  </a:rPr>
                  <a:t>9</a:t>
                </a:r>
              </a:p>
            </p:txBody>
          </p:sp>
        </p:grpSp>
      </p:grpSp>
      <p:sp>
        <p:nvSpPr>
          <p:cNvPr id="34" name="TextBox 33">
            <a:extLst>
              <a:ext uri="{FF2B5EF4-FFF2-40B4-BE49-F238E27FC236}">
                <a16:creationId xmlns:a16="http://schemas.microsoft.com/office/drawing/2014/main" id="{E16AE4E8-5472-5B9F-4AE6-A2F44B8531E0}"/>
              </a:ext>
            </a:extLst>
          </p:cNvPr>
          <p:cNvSpPr txBox="1"/>
          <p:nvPr/>
        </p:nvSpPr>
        <p:spPr>
          <a:xfrm>
            <a:off x="331225" y="4542554"/>
            <a:ext cx="6094674" cy="195438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NOTES:</a:t>
            </a:r>
          </a:p>
          <a:p>
            <a:pPr marL="171450" marR="0" lvl="0"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Minimum lease term is 20 years.</a:t>
            </a:r>
            <a:endParaRPr kumimoji="0" lang="en-US" sz="1200" b="0" i="0" u="none" strike="noStrike" kern="1200" cap="none" spc="0" normalizeH="0" baseline="0" noProof="0" dirty="0">
              <a:ln>
                <a:noFill/>
              </a:ln>
              <a:solidFill>
                <a:prstClr val="black"/>
              </a:solidFill>
              <a:effectLst/>
              <a:uLnTx/>
              <a:uFillTx/>
              <a:latin typeface="Aptos Display" panose="02110004020202020204"/>
              <a:ea typeface="+mn-ea"/>
              <a:cs typeface="+mn-cs"/>
            </a:endParaRPr>
          </a:p>
          <a:p>
            <a:pPr marL="171450" marR="0" lvl="0"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ptos Display" panose="02110004020202020204"/>
                <a:ea typeface="+mn-ea"/>
                <a:cs typeface="+mn-cs"/>
              </a:rPr>
              <a:t>Minerals leasing is a competitive process (581.18(a)).</a:t>
            </a:r>
          </a:p>
          <a:p>
            <a:pPr marL="171450" marR="0" lvl="0"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ptos Display" panose="02110004020202020204"/>
                <a:ea typeface="+mn-ea"/>
                <a:cs typeface="+mn-cs"/>
              </a:rPr>
              <a:t>The leasing notice will specify the auction details (581.18 (b) and (c)).</a:t>
            </a:r>
          </a:p>
          <a:p>
            <a:pPr marL="171450" marR="0" lvl="0"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black"/>
                </a:solidFill>
                <a:effectLst/>
                <a:uLnTx/>
                <a:uFillTx/>
                <a:latin typeface="Aptos" panose="02110004020202020204"/>
                <a:ea typeface="+mn-ea"/>
                <a:cs typeface="+mn-cs"/>
              </a:rPr>
              <a:t>MMA is currently engaged in updating and modernizing the existing regulatory framework.</a:t>
            </a:r>
            <a:endParaRPr kumimoji="0" lang="en-US" sz="1200" b="0" i="0" u="none" strike="noStrike" kern="1200" cap="none" spc="0" normalizeH="0" baseline="0" noProof="0" dirty="0">
              <a:ln>
                <a:noFill/>
              </a:ln>
              <a:solidFill>
                <a:prstClr val="black"/>
              </a:solidFill>
              <a:effectLst/>
              <a:uLnTx/>
              <a:uFillTx/>
              <a:latin typeface="Aptos Display" panose="02110004020202020204"/>
              <a:ea typeface="+mn-ea"/>
              <a:cs typeface="+mn-cs"/>
            </a:endParaRPr>
          </a:p>
          <a:p>
            <a:pPr marL="171450" marR="0" lvl="0"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ptos Display" panose="02110004020202020204"/>
                <a:ea typeface="+mn-ea"/>
                <a:cs typeface="+mn-cs"/>
              </a:rPr>
              <a:t>Each action by MMA is subject to review and approval by the Secretary of the Interior (or their designee) before the process proceeds.</a:t>
            </a:r>
          </a:p>
        </p:txBody>
      </p:sp>
    </p:spTree>
    <p:extLst>
      <p:ext uri="{BB962C8B-B14F-4D97-AF65-F5344CB8AC3E}">
        <p14:creationId xmlns:p14="http://schemas.microsoft.com/office/powerpoint/2010/main" val="16018346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9D124A-A131-E673-D140-0DA3DCC78D2F}"/>
            </a:ext>
          </a:extLst>
        </p:cNvPr>
        <p:cNvGrpSpPr/>
        <p:nvPr/>
      </p:nvGrpSpPr>
      <p:grpSpPr>
        <a:xfrm>
          <a:off x="0" y="0"/>
          <a:ext cx="0" cy="0"/>
          <a:chOff x="0" y="0"/>
          <a:chExt cx="0" cy="0"/>
        </a:xfrm>
      </p:grpSpPr>
      <p:sp>
        <p:nvSpPr>
          <p:cNvPr id="36" name="Slide Number Placeholder 2">
            <a:extLst>
              <a:ext uri="{FF2B5EF4-FFF2-40B4-BE49-F238E27FC236}">
                <a16:creationId xmlns:a16="http://schemas.microsoft.com/office/drawing/2014/main" id="{CDBF71CA-633E-919B-6626-9CF361FD5BB7}"/>
              </a:ext>
            </a:extLst>
          </p:cNvPr>
          <p:cNvSpPr>
            <a:spLocks noGrp="1"/>
          </p:cNvSpPr>
          <p:nvPr>
            <p:ph type="sldNum" sz="quarter" idx="12"/>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7257BE-248A-48BC-9F5F-19A6E1408DB6}" type="slidenum">
              <a:rPr kumimoji="0" lang="en-US" sz="1200" b="0" i="0" u="none" strike="noStrike" kern="1200" cap="none" spc="0" normalizeH="0" baseline="0" noProof="0" smtClean="0">
                <a:ln>
                  <a:noFill/>
                </a:ln>
                <a:solidFill>
                  <a:schemeClr val="tx1"/>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schemeClr val="tx1"/>
              </a:solidFill>
              <a:effectLst/>
              <a:uLnTx/>
              <a:uFillTx/>
              <a:latin typeface="Calibri" panose="020F0502020204030204"/>
              <a:ea typeface="+mn-ea"/>
              <a:cs typeface="+mn-cs"/>
            </a:endParaRPr>
          </a:p>
        </p:txBody>
      </p:sp>
      <p:sp>
        <p:nvSpPr>
          <p:cNvPr id="2" name="Text Placeholder 1">
            <a:extLst>
              <a:ext uri="{FF2B5EF4-FFF2-40B4-BE49-F238E27FC236}">
                <a16:creationId xmlns:a16="http://schemas.microsoft.com/office/drawing/2014/main" id="{21DE0482-DD50-050F-5BA2-9B6F9257C498}"/>
              </a:ext>
            </a:extLst>
          </p:cNvPr>
          <p:cNvSpPr txBox="1">
            <a:spLocks noGrp="1"/>
          </p:cNvSpPr>
          <p:nvPr>
            <p:ph type="title" idx="4294967295"/>
          </p:nvPr>
        </p:nvSpPr>
        <p:spPr>
          <a:xfrm>
            <a:off x="338231" y="373855"/>
            <a:ext cx="10391330" cy="11486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l" defTabSz="914400" rtl="0" eaLnBrk="1" latinLnBrk="0" hangingPunct="1">
              <a:lnSpc>
                <a:spcPct val="90000"/>
              </a:lnSpc>
              <a:spcBef>
                <a:spcPts val="1000"/>
              </a:spcBef>
              <a:buFont typeface="Arial" panose="020B0604020202020204" pitchFamily="34" charset="0"/>
              <a:buNone/>
              <a:defRPr sz="3200" b="1" i="0" kern="1200">
                <a:solidFill>
                  <a:schemeClr val="bg1"/>
                </a:solidFill>
                <a:latin typeface="+mn-lt"/>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400" b="1" i="0" u="none" strike="noStrike" kern="1200" cap="none" spc="0" normalizeH="0" baseline="0" noProof="0" dirty="0">
                <a:ln>
                  <a:noFill/>
                </a:ln>
                <a:solidFill>
                  <a:schemeClr val="tx1"/>
                </a:solidFill>
                <a:effectLst/>
                <a:uLnTx/>
                <a:uFillTx/>
                <a:latin typeface="Century Gothic"/>
                <a:ea typeface="+mn-ea"/>
                <a:cs typeface="Arial"/>
              </a:rPr>
              <a:t>MMA Regulatory Pathway for</a:t>
            </a:r>
            <a:br>
              <a:rPr kumimoji="0" lang="en-US" sz="4400" b="1" i="0" u="none" strike="noStrike" kern="1200" cap="none" spc="0" normalizeH="0" baseline="0" noProof="0" dirty="0">
                <a:ln>
                  <a:noFill/>
                </a:ln>
                <a:solidFill>
                  <a:schemeClr val="tx1"/>
                </a:solidFill>
                <a:effectLst/>
                <a:uLnTx/>
                <a:uFillTx/>
                <a:latin typeface="Century Gothic"/>
                <a:ea typeface="+mn-ea"/>
                <a:cs typeface="Arial"/>
              </a:rPr>
            </a:br>
            <a:r>
              <a:rPr kumimoji="0" lang="en-US" sz="4400" b="1" i="0" u="none" strike="noStrike" kern="1200" cap="none" spc="0" normalizeH="0" baseline="0" noProof="0" dirty="0">
                <a:ln>
                  <a:noFill/>
                </a:ln>
                <a:solidFill>
                  <a:schemeClr val="tx1"/>
                </a:solidFill>
                <a:effectLst/>
                <a:uLnTx/>
                <a:uFillTx/>
                <a:latin typeface="Century Gothic"/>
                <a:ea typeface="+mn-ea"/>
                <a:cs typeface="Arial"/>
              </a:rPr>
              <a:t>Alaska OCS Mineral Leasing</a:t>
            </a:r>
            <a:endParaRPr kumimoji="0" lang="en-US" sz="4400" b="1" i="0" u="none" strike="noStrike" kern="1200" cap="none" spc="0" normalizeH="0" baseline="0" noProof="0" dirty="0">
              <a:ln>
                <a:noFill/>
              </a:ln>
              <a:solidFill>
                <a:schemeClr val="tx1"/>
              </a:solidFill>
              <a:effectLst/>
              <a:uLnTx/>
              <a:uFillTx/>
              <a:latin typeface="Century Gothic" panose="020B0502020202020204" pitchFamily="34" charset="0"/>
              <a:ea typeface="Calibri"/>
              <a:cs typeface="Arial"/>
            </a:endParaRPr>
          </a:p>
        </p:txBody>
      </p:sp>
      <p:grpSp>
        <p:nvGrpSpPr>
          <p:cNvPr id="35" name="Group 34" descr="A flow diagram showing the regulatory pathway for Alaska OCS mineral leasing, including steps from Request for Information, identification of areas, NEPA review, proposed leasing notice, leasing notice, and competitive lease sale. The current step highlighted is “Identification of areas.” A note below states that tribal and community engagement occurs throughout the process.">
            <a:extLst>
              <a:ext uri="{FF2B5EF4-FFF2-40B4-BE49-F238E27FC236}">
                <a16:creationId xmlns:a16="http://schemas.microsoft.com/office/drawing/2014/main" id="{CC7F6A52-6A47-F9F1-B850-25C78C769361}"/>
              </a:ext>
            </a:extLst>
          </p:cNvPr>
          <p:cNvGrpSpPr/>
          <p:nvPr/>
        </p:nvGrpSpPr>
        <p:grpSpPr>
          <a:xfrm>
            <a:off x="213460" y="1864885"/>
            <a:ext cx="11765081" cy="4575672"/>
            <a:chOff x="154423" y="1864885"/>
            <a:chExt cx="11765081" cy="4575672"/>
          </a:xfrm>
        </p:grpSpPr>
        <p:grpSp>
          <p:nvGrpSpPr>
            <p:cNvPr id="24" name="Group 23">
              <a:extLst>
                <a:ext uri="{FF2B5EF4-FFF2-40B4-BE49-F238E27FC236}">
                  <a16:creationId xmlns:a16="http://schemas.microsoft.com/office/drawing/2014/main" id="{FB41AE03-FD47-0DE1-9B39-E66177D1DEDC}"/>
                </a:ext>
              </a:extLst>
            </p:cNvPr>
            <p:cNvGrpSpPr/>
            <p:nvPr/>
          </p:nvGrpSpPr>
          <p:grpSpPr>
            <a:xfrm>
              <a:off x="154423" y="2107798"/>
              <a:ext cx="1788384" cy="3225368"/>
              <a:chOff x="1044765" y="2246938"/>
              <a:chExt cx="1788384" cy="3225368"/>
            </a:xfrm>
          </p:grpSpPr>
          <p:sp>
            <p:nvSpPr>
              <p:cNvPr id="4" name="Rectangle 3">
                <a:extLst>
                  <a:ext uri="{FF2B5EF4-FFF2-40B4-BE49-F238E27FC236}">
                    <a16:creationId xmlns:a16="http://schemas.microsoft.com/office/drawing/2014/main" id="{4FC4A6A9-759D-CA4E-FA08-E2C3FBB91659}"/>
                  </a:ext>
                </a:extLst>
              </p:cNvPr>
              <p:cNvSpPr/>
              <p:nvPr/>
            </p:nvSpPr>
            <p:spPr>
              <a:xfrm>
                <a:off x="1044765" y="2246938"/>
                <a:ext cx="1788384" cy="1374126"/>
              </a:xfrm>
              <a:prstGeom prst="rect">
                <a:avLst/>
              </a:prstGeom>
              <a:solidFill>
                <a:srgbClr val="D9F2D0"/>
              </a:solidFill>
              <a:ln w="31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Aptos" panose="02110004020202020204"/>
                    <a:ea typeface="+mn-ea"/>
                    <a:cs typeface="+mn-cs"/>
                  </a:rPr>
                  <a:t>Request for Information and Interest (RFI) </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(Published in the Federal Register)</a:t>
                </a:r>
              </a:p>
            </p:txBody>
          </p:sp>
          <p:sp>
            <p:nvSpPr>
              <p:cNvPr id="14" name="Rectangle 13">
                <a:extLst>
                  <a:ext uri="{FF2B5EF4-FFF2-40B4-BE49-F238E27FC236}">
                    <a16:creationId xmlns:a16="http://schemas.microsoft.com/office/drawing/2014/main" id="{D484D0CC-C5E7-3BFF-BEAD-4FD853BD1407}"/>
                  </a:ext>
                </a:extLst>
              </p:cNvPr>
              <p:cNvSpPr/>
              <p:nvPr/>
            </p:nvSpPr>
            <p:spPr>
              <a:xfrm>
                <a:off x="1044765" y="3621064"/>
                <a:ext cx="1788384" cy="1851242"/>
              </a:xfrm>
              <a:prstGeom prst="rect">
                <a:avLst/>
              </a:prstGeom>
              <a:solidFill>
                <a:srgbClr val="F2F2F2"/>
              </a:solidFill>
              <a:ln w="31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Request may ask for indications of interest in the leasing and/or specific information and comments</a:t>
                </a:r>
              </a:p>
            </p:txBody>
          </p:sp>
        </p:grpSp>
        <p:grpSp>
          <p:nvGrpSpPr>
            <p:cNvPr id="26" name="Group 25">
              <a:extLst>
                <a:ext uri="{FF2B5EF4-FFF2-40B4-BE49-F238E27FC236}">
                  <a16:creationId xmlns:a16="http://schemas.microsoft.com/office/drawing/2014/main" id="{91DCE883-68A1-225F-89D4-F91DE940BD69}"/>
                </a:ext>
              </a:extLst>
            </p:cNvPr>
            <p:cNvGrpSpPr/>
            <p:nvPr/>
          </p:nvGrpSpPr>
          <p:grpSpPr>
            <a:xfrm>
              <a:off x="4145103" y="2107798"/>
              <a:ext cx="1788384" cy="3225368"/>
              <a:chOff x="4621533" y="2246938"/>
              <a:chExt cx="1788384" cy="3225368"/>
            </a:xfrm>
          </p:grpSpPr>
          <p:sp>
            <p:nvSpPr>
              <p:cNvPr id="8" name="Rectangle 7">
                <a:extLst>
                  <a:ext uri="{FF2B5EF4-FFF2-40B4-BE49-F238E27FC236}">
                    <a16:creationId xmlns:a16="http://schemas.microsoft.com/office/drawing/2014/main" id="{93FA28D8-BD73-1AFC-E328-F46BD91685E2}"/>
                  </a:ext>
                </a:extLst>
              </p:cNvPr>
              <p:cNvSpPr/>
              <p:nvPr/>
            </p:nvSpPr>
            <p:spPr>
              <a:xfrm>
                <a:off x="4621533" y="2246938"/>
                <a:ext cx="1788384" cy="1374126"/>
              </a:xfrm>
              <a:prstGeom prst="rect">
                <a:avLst/>
              </a:prstGeom>
              <a:solidFill>
                <a:srgbClr val="D9F2D0"/>
              </a:solidFill>
              <a:ln w="31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Aptos" panose="02110004020202020204"/>
                    <a:ea typeface="+mn-ea"/>
                    <a:cs typeface="+mn-cs"/>
                  </a:rPr>
                  <a:t>National Environmental Policy Act (NEPA) </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review of areas for lease sale</a:t>
                </a:r>
              </a:p>
            </p:txBody>
          </p:sp>
          <p:sp>
            <p:nvSpPr>
              <p:cNvPr id="19" name="Rectangle 18">
                <a:extLst>
                  <a:ext uri="{FF2B5EF4-FFF2-40B4-BE49-F238E27FC236}">
                    <a16:creationId xmlns:a16="http://schemas.microsoft.com/office/drawing/2014/main" id="{B8D14ACC-21B7-3F6F-5F4F-1D44B03753BD}"/>
                  </a:ext>
                </a:extLst>
              </p:cNvPr>
              <p:cNvSpPr/>
              <p:nvPr/>
            </p:nvSpPr>
            <p:spPr>
              <a:xfrm>
                <a:off x="4621533" y="3621064"/>
                <a:ext cx="1788384" cy="1851242"/>
              </a:xfrm>
              <a:prstGeom prst="rect">
                <a:avLst/>
              </a:prstGeom>
              <a:solidFill>
                <a:srgbClr val="F2F2F2"/>
              </a:solidFill>
              <a:ln w="31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t>Conducted on areas for potential leasing</a:t>
                </a:r>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grpSp>
        <p:grpSp>
          <p:nvGrpSpPr>
            <p:cNvPr id="27" name="Group 26">
              <a:extLst>
                <a:ext uri="{FF2B5EF4-FFF2-40B4-BE49-F238E27FC236}">
                  <a16:creationId xmlns:a16="http://schemas.microsoft.com/office/drawing/2014/main" id="{00E71E21-5A71-8A75-2C7C-5C486CB88BAD}"/>
                </a:ext>
              </a:extLst>
            </p:cNvPr>
            <p:cNvGrpSpPr/>
            <p:nvPr/>
          </p:nvGrpSpPr>
          <p:grpSpPr>
            <a:xfrm>
              <a:off x="6140442" y="2107798"/>
              <a:ext cx="1788384" cy="3225368"/>
              <a:chOff x="6409917" y="2246938"/>
              <a:chExt cx="1788384" cy="3225368"/>
            </a:xfrm>
          </p:grpSpPr>
          <p:sp>
            <p:nvSpPr>
              <p:cNvPr id="9" name="Rectangle 8">
                <a:extLst>
                  <a:ext uri="{FF2B5EF4-FFF2-40B4-BE49-F238E27FC236}">
                    <a16:creationId xmlns:a16="http://schemas.microsoft.com/office/drawing/2014/main" id="{32E2ED2E-45A7-64E9-F599-9D5DC23F926B}"/>
                  </a:ext>
                </a:extLst>
              </p:cNvPr>
              <p:cNvSpPr/>
              <p:nvPr/>
            </p:nvSpPr>
            <p:spPr>
              <a:xfrm>
                <a:off x="6409917" y="2246938"/>
                <a:ext cx="1788384" cy="1374126"/>
              </a:xfrm>
              <a:prstGeom prst="rect">
                <a:avLst/>
              </a:prstGeom>
              <a:solidFill>
                <a:srgbClr val="D9F2D0"/>
              </a:solidFill>
              <a:ln w="31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Aptos" panose="02110004020202020204"/>
                    <a:ea typeface="+mn-ea"/>
                    <a:cs typeface="+mn-cs"/>
                  </a:rPr>
                  <a:t>Proposed Leasing Notice </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(Published in the Federal Register)</a:t>
                </a:r>
              </a:p>
            </p:txBody>
          </p:sp>
          <p:sp>
            <p:nvSpPr>
              <p:cNvPr id="21" name="Rectangle 20">
                <a:extLst>
                  <a:ext uri="{FF2B5EF4-FFF2-40B4-BE49-F238E27FC236}">
                    <a16:creationId xmlns:a16="http://schemas.microsoft.com/office/drawing/2014/main" id="{7DA3FA03-580F-8EE7-A322-3ABD45B1C7DC}"/>
                  </a:ext>
                </a:extLst>
              </p:cNvPr>
              <p:cNvSpPr/>
              <p:nvPr/>
            </p:nvSpPr>
            <p:spPr>
              <a:xfrm>
                <a:off x="6409917" y="3621064"/>
                <a:ext cx="1788384" cy="1851242"/>
              </a:xfrm>
              <a:prstGeom prst="rect">
                <a:avLst/>
              </a:prstGeom>
              <a:solidFill>
                <a:srgbClr val="F2F2F2"/>
              </a:solidFill>
              <a:ln w="31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Proposes sale procedures, lease stipulations, payments, and other items and conditions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Published </a:t>
                </a:r>
                <a:r>
                  <a:rPr kumimoji="0" lang="en-US" sz="1200" b="0" i="0" u="sng" strike="noStrike" kern="1200" cap="none" spc="0" normalizeH="0" baseline="0" noProof="0" dirty="0">
                    <a:ln>
                      <a:noFill/>
                    </a:ln>
                    <a:solidFill>
                      <a:prstClr val="black"/>
                    </a:solidFill>
                    <a:effectLst/>
                    <a:uLnTx/>
                    <a:uFillTx/>
                    <a:latin typeface="Aptos" panose="02110004020202020204"/>
                    <a:ea typeface="+mn-ea"/>
                    <a:cs typeface="+mn-cs"/>
                  </a:rPr>
                  <a:t>60 days prior to Leasing Notice</a:t>
                </a:r>
              </a:p>
            </p:txBody>
          </p:sp>
        </p:grpSp>
        <p:grpSp>
          <p:nvGrpSpPr>
            <p:cNvPr id="28" name="Group 27">
              <a:extLst>
                <a:ext uri="{FF2B5EF4-FFF2-40B4-BE49-F238E27FC236}">
                  <a16:creationId xmlns:a16="http://schemas.microsoft.com/office/drawing/2014/main" id="{E93F6745-D60D-6006-EFF2-4072FE14C05A}"/>
                </a:ext>
              </a:extLst>
            </p:cNvPr>
            <p:cNvGrpSpPr/>
            <p:nvPr/>
          </p:nvGrpSpPr>
          <p:grpSpPr>
            <a:xfrm>
              <a:off x="8135781" y="2107798"/>
              <a:ext cx="1788384" cy="3225368"/>
              <a:chOff x="8198301" y="2246938"/>
              <a:chExt cx="1788384" cy="3225368"/>
            </a:xfrm>
          </p:grpSpPr>
          <p:sp>
            <p:nvSpPr>
              <p:cNvPr id="10" name="Rectangle 9">
                <a:extLst>
                  <a:ext uri="{FF2B5EF4-FFF2-40B4-BE49-F238E27FC236}">
                    <a16:creationId xmlns:a16="http://schemas.microsoft.com/office/drawing/2014/main" id="{1E85A4EB-4AFD-5ED3-9848-BFDB6338BE02}"/>
                  </a:ext>
                </a:extLst>
              </p:cNvPr>
              <p:cNvSpPr/>
              <p:nvPr/>
            </p:nvSpPr>
            <p:spPr>
              <a:xfrm>
                <a:off x="8198301" y="2246938"/>
                <a:ext cx="1788384" cy="1374126"/>
              </a:xfrm>
              <a:prstGeom prst="rect">
                <a:avLst/>
              </a:prstGeom>
              <a:solidFill>
                <a:srgbClr val="D9F2D0"/>
              </a:solidFill>
              <a:ln w="31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Aptos" panose="02110004020202020204"/>
                    <a:ea typeface="+mn-ea"/>
                    <a:cs typeface="+mn-cs"/>
                  </a:rPr>
                  <a:t>Leasing Notice </a:t>
                </a:r>
                <a:r>
                  <a:rPr kumimoji="0" lang="en-US" sz="1400" b="0" i="0" u="none" strike="noStrike" kern="1200" cap="none" spc="0" normalizeH="0" baseline="0" noProof="0">
                    <a:ln>
                      <a:noFill/>
                    </a:ln>
                    <a:solidFill>
                      <a:prstClr val="black"/>
                    </a:solidFill>
                    <a:effectLst/>
                    <a:uLnTx/>
                    <a:uFillTx/>
                    <a:latin typeface="Aptos" panose="02110004020202020204"/>
                    <a:ea typeface="+mn-ea"/>
                    <a:cs typeface="+mn-cs"/>
                  </a:rPr>
                  <a:t>(Published in the Federal Register)</a:t>
                </a:r>
                <a:endPar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3" name="Rectangle 22">
                <a:extLst>
                  <a:ext uri="{FF2B5EF4-FFF2-40B4-BE49-F238E27FC236}">
                    <a16:creationId xmlns:a16="http://schemas.microsoft.com/office/drawing/2014/main" id="{46011710-E4F4-2E62-565F-300AA4722106}"/>
                  </a:ext>
                </a:extLst>
              </p:cNvPr>
              <p:cNvSpPr/>
              <p:nvPr/>
            </p:nvSpPr>
            <p:spPr>
              <a:xfrm>
                <a:off x="8198301" y="3621064"/>
                <a:ext cx="1788384" cy="1851242"/>
              </a:xfrm>
              <a:prstGeom prst="rect">
                <a:avLst/>
              </a:prstGeom>
              <a:solidFill>
                <a:srgbClr val="F2F2F2"/>
              </a:solidFill>
              <a:ln w="31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Finalizes bidding mechanism, auction details, and other terms and conditions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Published </a:t>
                </a:r>
                <a:r>
                  <a:rPr kumimoji="0" lang="en-US" sz="1200" b="0" i="0" u="sng" strike="noStrike" kern="1200" cap="none" spc="0" normalizeH="0" baseline="0" noProof="0" dirty="0">
                    <a:ln>
                      <a:noFill/>
                    </a:ln>
                    <a:solidFill>
                      <a:prstClr val="black"/>
                    </a:solidFill>
                    <a:effectLst/>
                    <a:uLnTx/>
                    <a:uFillTx/>
                    <a:latin typeface="Aptos" panose="02110004020202020204"/>
                    <a:ea typeface="+mn-ea"/>
                    <a:cs typeface="+mn-cs"/>
                  </a:rPr>
                  <a:t>at least 30 days prior to Lease Sale</a:t>
                </a:r>
              </a:p>
            </p:txBody>
          </p:sp>
        </p:grpSp>
        <p:grpSp>
          <p:nvGrpSpPr>
            <p:cNvPr id="34" name="Group 33">
              <a:extLst>
                <a:ext uri="{FF2B5EF4-FFF2-40B4-BE49-F238E27FC236}">
                  <a16:creationId xmlns:a16="http://schemas.microsoft.com/office/drawing/2014/main" id="{33502F5C-695D-48C4-B265-1BB03994E5D0}"/>
                </a:ext>
              </a:extLst>
            </p:cNvPr>
            <p:cNvGrpSpPr/>
            <p:nvPr/>
          </p:nvGrpSpPr>
          <p:grpSpPr>
            <a:xfrm>
              <a:off x="2149762" y="1864885"/>
              <a:ext cx="1788386" cy="3468281"/>
              <a:chOff x="2451275" y="2004025"/>
              <a:chExt cx="1788386" cy="3468281"/>
            </a:xfrm>
          </p:grpSpPr>
          <p:grpSp>
            <p:nvGrpSpPr>
              <p:cNvPr id="33" name="Group 32">
                <a:extLst>
                  <a:ext uri="{FF2B5EF4-FFF2-40B4-BE49-F238E27FC236}">
                    <a16:creationId xmlns:a16="http://schemas.microsoft.com/office/drawing/2014/main" id="{B62EA90E-8380-BA12-498E-AB177330D521}"/>
                  </a:ext>
                </a:extLst>
              </p:cNvPr>
              <p:cNvGrpSpPr/>
              <p:nvPr/>
            </p:nvGrpSpPr>
            <p:grpSpPr>
              <a:xfrm>
                <a:off x="2451275" y="2004025"/>
                <a:ext cx="1788386" cy="3468281"/>
                <a:chOff x="2451275" y="2004025"/>
                <a:chExt cx="1788386" cy="3468281"/>
              </a:xfrm>
            </p:grpSpPr>
            <p:sp>
              <p:nvSpPr>
                <p:cNvPr id="16" name="TextBox 15">
                  <a:extLst>
                    <a:ext uri="{FF2B5EF4-FFF2-40B4-BE49-F238E27FC236}">
                      <a16:creationId xmlns:a16="http://schemas.microsoft.com/office/drawing/2014/main" id="{CE5B17C7-6E87-3A6E-B126-18D19F8B624B}"/>
                    </a:ext>
                  </a:extLst>
                </p:cNvPr>
                <p:cNvSpPr txBox="1"/>
                <p:nvPr/>
              </p:nvSpPr>
              <p:spPr>
                <a:xfrm>
                  <a:off x="2451275" y="2004025"/>
                  <a:ext cx="1788383" cy="250865"/>
                </a:xfrm>
                <a:prstGeom prst="round2SameRect">
                  <a:avLst>
                    <a:gd name="adj1" fmla="val 49069"/>
                    <a:gd name="adj2" fmla="val 0"/>
                  </a:avLst>
                </a:prstGeom>
                <a:solidFill>
                  <a:srgbClr val="FFD243"/>
                </a:solidFill>
              </p:spPr>
              <p:txBody>
                <a:bodyPr wrap="square" rtlCol="0">
                  <a:spAutoFit/>
                </a:bodyPr>
                <a:lstStyle/>
                <a:p>
                  <a:pPr algn="ctr"/>
                  <a:r>
                    <a:rPr lang="en-US" sz="800" b="1" dirty="0"/>
                    <a:t>Current step in the process.</a:t>
                  </a:r>
                </a:p>
              </p:txBody>
            </p:sp>
            <p:grpSp>
              <p:nvGrpSpPr>
                <p:cNvPr id="25" name="Group 24">
                  <a:extLst>
                    <a:ext uri="{FF2B5EF4-FFF2-40B4-BE49-F238E27FC236}">
                      <a16:creationId xmlns:a16="http://schemas.microsoft.com/office/drawing/2014/main" id="{F5EB232D-3623-1C5A-BEB5-0F43EC8E24F3}"/>
                    </a:ext>
                  </a:extLst>
                </p:cNvPr>
                <p:cNvGrpSpPr/>
                <p:nvPr/>
              </p:nvGrpSpPr>
              <p:grpSpPr>
                <a:xfrm>
                  <a:off x="2451277" y="2246938"/>
                  <a:ext cx="1788384" cy="3225368"/>
                  <a:chOff x="2833149" y="2246938"/>
                  <a:chExt cx="1788384" cy="3225368"/>
                </a:xfrm>
              </p:grpSpPr>
              <p:sp>
                <p:nvSpPr>
                  <p:cNvPr id="6" name="Rectangle 5">
                    <a:extLst>
                      <a:ext uri="{FF2B5EF4-FFF2-40B4-BE49-F238E27FC236}">
                        <a16:creationId xmlns:a16="http://schemas.microsoft.com/office/drawing/2014/main" id="{3C62BF06-53F1-C366-6784-7C5407F3CA91}"/>
                      </a:ext>
                    </a:extLst>
                  </p:cNvPr>
                  <p:cNvSpPr/>
                  <p:nvPr/>
                </p:nvSpPr>
                <p:spPr>
                  <a:xfrm>
                    <a:off x="2833149" y="2246938"/>
                    <a:ext cx="1788384" cy="1374126"/>
                  </a:xfrm>
                  <a:prstGeom prst="rect">
                    <a:avLst/>
                  </a:prstGeom>
                  <a:solidFill>
                    <a:srgbClr val="D9F2D0"/>
                  </a:solidFill>
                  <a:ln w="31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Aptos" panose="02110004020202020204"/>
                        <a:ea typeface="+mn-ea"/>
                        <a:cs typeface="+mn-cs"/>
                      </a:rPr>
                      <a:t>Identification of areas </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to be considered for leasing</a:t>
                    </a:r>
                  </a:p>
                </p:txBody>
              </p:sp>
              <p:sp>
                <p:nvSpPr>
                  <p:cNvPr id="17" name="Rectangle 16">
                    <a:extLst>
                      <a:ext uri="{FF2B5EF4-FFF2-40B4-BE49-F238E27FC236}">
                        <a16:creationId xmlns:a16="http://schemas.microsoft.com/office/drawing/2014/main" id="{B74A7BBA-0A47-0B5B-3B41-B048E8628F70}"/>
                      </a:ext>
                    </a:extLst>
                  </p:cNvPr>
                  <p:cNvSpPr/>
                  <p:nvPr/>
                </p:nvSpPr>
                <p:spPr>
                  <a:xfrm>
                    <a:off x="2833149" y="3621064"/>
                    <a:ext cx="1788384" cy="1851242"/>
                  </a:xfrm>
                  <a:prstGeom prst="rect">
                    <a:avLst/>
                  </a:prstGeom>
                  <a:solidFill>
                    <a:srgbClr val="F2F2F2"/>
                  </a:solidFill>
                  <a:ln w="31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Size sufficiently large to allow for sufficient mineral recovery</a:t>
                    </a:r>
                  </a:p>
                </p:txBody>
              </p:sp>
            </p:grpSp>
          </p:grpSp>
          <p:sp>
            <p:nvSpPr>
              <p:cNvPr id="29" name="Rectangle 28">
                <a:extLst>
                  <a:ext uri="{FF2B5EF4-FFF2-40B4-BE49-F238E27FC236}">
                    <a16:creationId xmlns:a16="http://schemas.microsoft.com/office/drawing/2014/main" id="{659E980E-86CF-A27C-C5F4-CD1551515CA6}"/>
                  </a:ext>
                </a:extLst>
              </p:cNvPr>
              <p:cNvSpPr/>
              <p:nvPr/>
            </p:nvSpPr>
            <p:spPr>
              <a:xfrm>
                <a:off x="2451275" y="2246938"/>
                <a:ext cx="1788383" cy="3225368"/>
              </a:xfrm>
              <a:prstGeom prst="rect">
                <a:avLst/>
              </a:prstGeom>
              <a:no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Rectangle 30">
              <a:extLst>
                <a:ext uri="{FF2B5EF4-FFF2-40B4-BE49-F238E27FC236}">
                  <a16:creationId xmlns:a16="http://schemas.microsoft.com/office/drawing/2014/main" id="{78F4E8B5-F824-DB38-1246-FD9128E86007}"/>
                </a:ext>
              </a:extLst>
            </p:cNvPr>
            <p:cNvSpPr/>
            <p:nvPr/>
          </p:nvSpPr>
          <p:spPr>
            <a:xfrm>
              <a:off x="10131120" y="2115750"/>
              <a:ext cx="1788384" cy="3217416"/>
            </a:xfrm>
            <a:prstGeom prst="rect">
              <a:avLst/>
            </a:prstGeom>
            <a:solidFill>
              <a:srgbClr val="FBE3D6"/>
            </a:solidFill>
            <a:ln w="31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Aptos" panose="02110004020202020204"/>
                  <a:ea typeface="+mn-ea"/>
                  <a:cs typeface="+mn-cs"/>
                </a:rPr>
                <a:t>Competitive Lease Sale</a:t>
              </a:r>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2" name="Rectangle 31">
              <a:extLst>
                <a:ext uri="{FF2B5EF4-FFF2-40B4-BE49-F238E27FC236}">
                  <a16:creationId xmlns:a16="http://schemas.microsoft.com/office/drawing/2014/main" id="{0CD794D0-9276-940A-4066-F80D1ACEE08B}"/>
                </a:ext>
              </a:extLst>
            </p:cNvPr>
            <p:cNvSpPr/>
            <p:nvPr/>
          </p:nvSpPr>
          <p:spPr>
            <a:xfrm>
              <a:off x="154423" y="5463254"/>
              <a:ext cx="9769742" cy="977303"/>
            </a:xfrm>
            <a:prstGeom prst="rect">
              <a:avLst/>
            </a:prstGeom>
            <a:solidFill>
              <a:srgbClr val="D9F2D0"/>
            </a:solidFill>
            <a:ln w="31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Aptos" panose="02110004020202020204"/>
                  <a:ea typeface="+mn-ea"/>
                  <a:cs typeface="+mn-cs"/>
                </a:rPr>
                <a:t>Tribal and community engagement </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occurs throughout the process</a:t>
              </a:r>
            </a:p>
          </p:txBody>
        </p:sp>
      </p:grpSp>
    </p:spTree>
    <p:extLst>
      <p:ext uri="{BB962C8B-B14F-4D97-AF65-F5344CB8AC3E}">
        <p14:creationId xmlns:p14="http://schemas.microsoft.com/office/powerpoint/2010/main" val="13028601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2A1808E-E916-F2AE-06ED-332E80268BC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7257BE-248A-48BC-9F5F-19A6E1408DB6}" type="slidenum">
              <a:rPr kumimoji="0" lang="en-US" sz="1200" b="0" i="0" u="none" strike="noStrike" kern="1200" cap="none" spc="0" normalizeH="0" baseline="0" noProof="0" smtClean="0">
                <a:ln>
                  <a:noFill/>
                </a:ln>
                <a:solidFill>
                  <a:schemeClr val="tx1"/>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schemeClr val="tx1"/>
              </a:solidFill>
              <a:effectLst/>
              <a:uLnTx/>
              <a:uFillTx/>
              <a:latin typeface="Calibri" panose="020F0502020204030204"/>
              <a:ea typeface="+mn-ea"/>
              <a:cs typeface="+mn-cs"/>
            </a:endParaRPr>
          </a:p>
        </p:txBody>
      </p:sp>
      <p:sp>
        <p:nvSpPr>
          <p:cNvPr id="5" name="Text Placeholder 1">
            <a:extLst>
              <a:ext uri="{FF2B5EF4-FFF2-40B4-BE49-F238E27FC236}">
                <a16:creationId xmlns:a16="http://schemas.microsoft.com/office/drawing/2014/main" id="{899D0DC8-E5B1-1B15-CAA4-C410E79E758B}"/>
              </a:ext>
            </a:extLst>
          </p:cNvPr>
          <p:cNvSpPr>
            <a:spLocks noGrp="1"/>
          </p:cNvSpPr>
          <p:nvPr>
            <p:ph type="title" idx="4294967295"/>
          </p:nvPr>
        </p:nvSpPr>
        <p:spPr>
          <a:xfrm>
            <a:off x="461026" y="428625"/>
            <a:ext cx="10515600" cy="365125"/>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400" b="1" i="0" u="none" strike="noStrike" kern="1200" cap="none" spc="0" normalizeH="0" baseline="0" noProof="0" dirty="0">
                <a:ln>
                  <a:noFill/>
                </a:ln>
                <a:solidFill>
                  <a:schemeClr val="tx1"/>
                </a:solidFill>
                <a:effectLst/>
                <a:uLnTx/>
                <a:uFillTx/>
                <a:ea typeface="+mn-ea"/>
                <a:cs typeface="Arial" panose="020B0604020202020204" pitchFamily="34" charset="0"/>
              </a:rPr>
              <a:t>Background</a:t>
            </a:r>
          </a:p>
        </p:txBody>
      </p:sp>
      <p:graphicFrame>
        <p:nvGraphicFramePr>
          <p:cNvPr id="15" name="Table 14">
            <a:extLst>
              <a:ext uri="{FF2B5EF4-FFF2-40B4-BE49-F238E27FC236}">
                <a16:creationId xmlns:a16="http://schemas.microsoft.com/office/drawing/2014/main" id="{64E131BD-0FAD-E108-B495-F2114A6E2CE9}"/>
              </a:ext>
              <a:ext uri="{C183D7F6-B498-43B3-948B-1728B52AA6E4}">
                <adec:decorative xmlns:adec="http://schemas.microsoft.com/office/drawing/2017/decorative" val="0"/>
              </a:ext>
            </a:extLst>
          </p:cNvPr>
          <p:cNvGraphicFramePr>
            <a:graphicFrameLocks noGrp="1"/>
          </p:cNvGraphicFramePr>
          <p:nvPr/>
        </p:nvGraphicFramePr>
        <p:xfrm>
          <a:off x="461026" y="1155405"/>
          <a:ext cx="5334310" cy="4666175"/>
        </p:xfrm>
        <a:graphic>
          <a:graphicData uri="http://schemas.openxmlformats.org/drawingml/2006/table">
            <a:tbl>
              <a:tblPr firstRow="1" bandRow="1">
                <a:tableStyleId>{5940675A-B579-460E-94D1-54222C63F5DA}</a:tableStyleId>
              </a:tblPr>
              <a:tblGrid>
                <a:gridCol w="2093719">
                  <a:extLst>
                    <a:ext uri="{9D8B030D-6E8A-4147-A177-3AD203B41FA5}">
                      <a16:colId xmlns:a16="http://schemas.microsoft.com/office/drawing/2014/main" val="1965633549"/>
                    </a:ext>
                  </a:extLst>
                </a:gridCol>
                <a:gridCol w="3240591">
                  <a:extLst>
                    <a:ext uri="{9D8B030D-6E8A-4147-A177-3AD203B41FA5}">
                      <a16:colId xmlns:a16="http://schemas.microsoft.com/office/drawing/2014/main" val="824555494"/>
                    </a:ext>
                  </a:extLst>
                </a:gridCol>
              </a:tblGrid>
              <a:tr h="396478">
                <a:tc gridSpan="2">
                  <a:txBody>
                    <a:bodyPr/>
                    <a:lstStyle/>
                    <a:p>
                      <a:r>
                        <a:rPr lang="en-US" sz="1600" b="1">
                          <a:latin typeface="Calibri" panose="020F0502020204030204" pitchFamily="34" charset="0"/>
                          <a:ea typeface="Calibri" panose="020F0502020204030204" pitchFamily="34" charset="0"/>
                          <a:cs typeface="Calibri" panose="020F0502020204030204" pitchFamily="34" charset="0"/>
                        </a:rPr>
                        <a:t>Alaska OCS Marine Minerals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hMerge="1">
                  <a:txBody>
                    <a:bodyPr/>
                    <a:lstStyle/>
                    <a:p>
                      <a:endParaRPr lang="en-US"/>
                    </a:p>
                  </a:txBody>
                  <a:tcPr/>
                </a:tc>
                <a:extLst>
                  <a:ext uri="{0D108BD9-81ED-4DB2-BD59-A6C34878D82A}">
                    <a16:rowId xmlns:a16="http://schemas.microsoft.com/office/drawing/2014/main" val="530008323"/>
                  </a:ext>
                </a:extLst>
              </a:tr>
              <a:tr h="1023712">
                <a:tc>
                  <a:txBody>
                    <a:bodyPr/>
                    <a:lstStyle/>
                    <a:p>
                      <a:pPr marL="102870" marR="0" lvl="0" indent="-285750" algn="l" defTabSz="914400" rtl="0" eaLnBrk="1" fontAlgn="auto" latinLnBrk="0" hangingPunct="1">
                        <a:spcBef>
                          <a:spcPts val="0"/>
                        </a:spcBef>
                        <a:spcAft>
                          <a:spcPts val="0"/>
                        </a:spcAft>
                        <a:buClrTx/>
                        <a:buSzTx/>
                        <a:buFont typeface="Wingdings" panose="05000000000000000000" pitchFamily="2" charset="2"/>
                        <a:buChar char="§"/>
                        <a:tabLst/>
                        <a:defRPr/>
                      </a:pPr>
                      <a:r>
                        <a:rPr kumimoji="0" lang="en-US" sz="160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Manganese</a:t>
                      </a:r>
                    </a:p>
                    <a:p>
                      <a:pPr marL="102870" marR="0" lvl="0" indent="-285750" algn="l" defTabSz="914400" rtl="0" eaLnBrk="1" fontAlgn="auto" latinLnBrk="0" hangingPunct="1">
                        <a:spcBef>
                          <a:spcPts val="0"/>
                        </a:spcBef>
                        <a:spcAft>
                          <a:spcPts val="0"/>
                        </a:spcAft>
                        <a:buClrTx/>
                        <a:buSzTx/>
                        <a:buFont typeface="Wingdings" panose="05000000000000000000" pitchFamily="2" charset="2"/>
                        <a:buChar char="§"/>
                        <a:tabLst/>
                        <a:defRPr/>
                      </a:pPr>
                      <a:r>
                        <a:rPr lang="en-US" sz="1600">
                          <a:solidFill>
                            <a:prstClr val="black"/>
                          </a:solidFill>
                          <a:latin typeface="Calibri" panose="020F0502020204030204" pitchFamily="34" charset="0"/>
                          <a:ea typeface="Calibri" panose="020F0502020204030204" pitchFamily="34" charset="0"/>
                          <a:cs typeface="Calibri" panose="020F0502020204030204" pitchFamily="34" charset="0"/>
                        </a:rPr>
                        <a:t>Platinum</a:t>
                      </a:r>
                    </a:p>
                    <a:p>
                      <a:pPr marL="102870" marR="0" lvl="0" indent="-285750" algn="l" defTabSz="914400" rtl="0" eaLnBrk="1" fontAlgn="auto" latinLnBrk="0" hangingPunct="1">
                        <a:spcBef>
                          <a:spcPts val="0"/>
                        </a:spcBef>
                        <a:spcAft>
                          <a:spcPts val="0"/>
                        </a:spcAft>
                        <a:buClrTx/>
                        <a:buSzTx/>
                        <a:buFont typeface="Wingdings" panose="05000000000000000000" pitchFamily="2" charset="2"/>
                        <a:buChar char="§"/>
                        <a:tabLst/>
                        <a:defRPr/>
                      </a:pPr>
                      <a:r>
                        <a:rPr lang="en-US" sz="1600">
                          <a:solidFill>
                            <a:prstClr val="black"/>
                          </a:solidFill>
                          <a:latin typeface="Calibri" panose="020F0502020204030204" pitchFamily="34" charset="0"/>
                          <a:ea typeface="Calibri" panose="020F0502020204030204" pitchFamily="34" charset="0"/>
                          <a:cs typeface="Calibri" panose="020F0502020204030204" pitchFamily="34" charset="0"/>
                        </a:rPr>
                        <a:t>Cobalt</a:t>
                      </a:r>
                    </a:p>
                    <a:p>
                      <a:pPr marL="102870" marR="0" lvl="0" indent="-285750" algn="l" defTabSz="914400" rtl="0" eaLnBrk="1" fontAlgn="auto" latinLnBrk="0" hangingPunct="1">
                        <a:spcBef>
                          <a:spcPts val="0"/>
                        </a:spcBef>
                        <a:spcAft>
                          <a:spcPts val="0"/>
                        </a:spcAft>
                        <a:buClrTx/>
                        <a:buSzTx/>
                        <a:buFont typeface="Wingdings" panose="05000000000000000000" pitchFamily="2" charset="2"/>
                        <a:buChar char="§"/>
                        <a:tabLst/>
                        <a:defRPr/>
                      </a:pPr>
                      <a:r>
                        <a:rPr lang="en-US" sz="1600">
                          <a:solidFill>
                            <a:prstClr val="black"/>
                          </a:solidFill>
                          <a:latin typeface="Calibri" panose="020F0502020204030204" pitchFamily="34" charset="0"/>
                          <a:ea typeface="Calibri" panose="020F0502020204030204" pitchFamily="34" charset="0"/>
                          <a:cs typeface="Calibri" panose="020F0502020204030204" pitchFamily="34" charset="0"/>
                        </a:rPr>
                        <a:t>Nickel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102870" marR="0" lvl="0" indent="-285750" algn="l" defTabSz="914400" rtl="0" eaLnBrk="1" fontAlgn="auto" latinLnBrk="0" hangingPunct="1">
                        <a:spcBef>
                          <a:spcPts val="0"/>
                        </a:spcBef>
                        <a:spcAft>
                          <a:spcPts val="0"/>
                        </a:spcAft>
                        <a:buClrTx/>
                        <a:buSzTx/>
                        <a:buFont typeface="Wingdings" panose="05000000000000000000" pitchFamily="2" charset="2"/>
                        <a:buChar char="§"/>
                        <a:tabLst/>
                        <a:defRPr/>
                      </a:pPr>
                      <a:r>
                        <a:rPr lang="en-US" sz="1600">
                          <a:solidFill>
                            <a:prstClr val="black"/>
                          </a:solidFill>
                          <a:latin typeface="Calibri" panose="020F0502020204030204" pitchFamily="34" charset="0"/>
                          <a:ea typeface="Calibri" panose="020F0502020204030204" pitchFamily="34" charset="0"/>
                          <a:cs typeface="Calibri" panose="020F0502020204030204" pitchFamily="34" charset="0"/>
                        </a:rPr>
                        <a:t>Silver</a:t>
                      </a:r>
                    </a:p>
                    <a:p>
                      <a:pPr marL="102870" marR="0" lvl="0" indent="-285750" algn="l" defTabSz="914400" rtl="0" eaLnBrk="1" fontAlgn="auto" latinLnBrk="0" hangingPunct="1">
                        <a:spcBef>
                          <a:spcPts val="0"/>
                        </a:spcBef>
                        <a:spcAft>
                          <a:spcPts val="0"/>
                        </a:spcAft>
                        <a:buClrTx/>
                        <a:buSzTx/>
                        <a:buFont typeface="Wingdings" panose="05000000000000000000" pitchFamily="2" charset="2"/>
                        <a:buChar char="§"/>
                        <a:tabLst/>
                        <a:defRPr/>
                      </a:pPr>
                      <a:r>
                        <a:rPr lang="en-US" sz="1600">
                          <a:solidFill>
                            <a:prstClr val="black"/>
                          </a:solidFill>
                          <a:latin typeface="Calibri" panose="020F0502020204030204" pitchFamily="34" charset="0"/>
                          <a:ea typeface="Calibri" panose="020F0502020204030204" pitchFamily="34" charset="0"/>
                          <a:cs typeface="Calibri" panose="020F0502020204030204" pitchFamily="34" charset="0"/>
                        </a:rPr>
                        <a:t>Sand</a:t>
                      </a:r>
                    </a:p>
                    <a:p>
                      <a:pPr marL="102870" marR="0" lvl="0" indent="-285750" algn="l" defTabSz="914400" rtl="0" eaLnBrk="1" fontAlgn="auto" latinLnBrk="0" hangingPunct="1">
                        <a:spcBef>
                          <a:spcPts val="0"/>
                        </a:spcBef>
                        <a:spcAft>
                          <a:spcPts val="0"/>
                        </a:spcAft>
                        <a:buClrTx/>
                        <a:buSzTx/>
                        <a:buFont typeface="Wingdings" panose="05000000000000000000" pitchFamily="2" charset="2"/>
                        <a:buChar char="§"/>
                        <a:tabLst/>
                        <a:defRPr/>
                      </a:pPr>
                      <a:r>
                        <a:rPr lang="en-US" sz="1600">
                          <a:solidFill>
                            <a:prstClr val="black"/>
                          </a:solidFill>
                          <a:latin typeface="Calibri" panose="020F0502020204030204" pitchFamily="34" charset="0"/>
                          <a:ea typeface="Calibri" panose="020F0502020204030204" pitchFamily="34" charset="0"/>
                          <a:cs typeface="Calibri" panose="020F0502020204030204" pitchFamily="34" charset="0"/>
                        </a:rPr>
                        <a:t>Gold</a:t>
                      </a:r>
                    </a:p>
                    <a:p>
                      <a:pPr marL="102870" marR="0" lvl="0" indent="-285750" algn="l" defTabSz="914400" rtl="0" eaLnBrk="1" fontAlgn="auto" latinLnBrk="0" hangingPunct="1">
                        <a:spcBef>
                          <a:spcPts val="0"/>
                        </a:spcBef>
                        <a:spcAft>
                          <a:spcPts val="0"/>
                        </a:spcAft>
                        <a:buClrTx/>
                        <a:buSzTx/>
                        <a:buFont typeface="Wingdings" panose="05000000000000000000" pitchFamily="2" charset="2"/>
                        <a:buChar char="§"/>
                        <a:tabLst/>
                        <a:defRPr/>
                      </a:pPr>
                      <a:r>
                        <a:rPr lang="en-US" sz="1600">
                          <a:solidFill>
                            <a:prstClr val="black"/>
                          </a:solidFill>
                          <a:latin typeface="Calibri" panose="020F0502020204030204" pitchFamily="34" charset="0"/>
                          <a:ea typeface="Calibri" panose="020F0502020204030204" pitchFamily="34" charset="0"/>
                          <a:cs typeface="Calibri" panose="020F0502020204030204" pitchFamily="34" charset="0"/>
                        </a:rPr>
                        <a:t>Tin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440687773"/>
                  </a:ext>
                </a:extLst>
              </a:tr>
              <a:tr h="328192">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a:latin typeface="Calibri" panose="020F0502020204030204" pitchFamily="34" charset="0"/>
                          <a:ea typeface="Calibri" panose="020F0502020204030204" pitchFamily="34" charset="0"/>
                          <a:cs typeface="Calibri" panose="020F0502020204030204" pitchFamily="34" charset="0"/>
                        </a:rPr>
                        <a:t>Request for Information and Interest (RFI)</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hMerge="1">
                  <a:txBody>
                    <a:bodyPr/>
                    <a:lstStyle/>
                    <a:p>
                      <a:endParaRPr lang="en-US"/>
                    </a:p>
                  </a:txBody>
                  <a:tcPr/>
                </a:tc>
                <a:extLst>
                  <a:ext uri="{0D108BD9-81ED-4DB2-BD59-A6C34878D82A}">
                    <a16:rowId xmlns:a16="http://schemas.microsoft.com/office/drawing/2014/main" val="955944161"/>
                  </a:ext>
                </a:extLst>
              </a:tr>
              <a:tr h="841390">
                <a:tc gridSpan="2">
                  <a:txBody>
                    <a:bodyPr/>
                    <a:lstStyle/>
                    <a:p>
                      <a:pPr marL="0" marR="0" lvl="0" indent="0" algn="l" rtl="0" eaLnBrk="1" fontAlgn="auto" latinLnBrk="0" hangingPunct="1">
                        <a:lnSpc>
                          <a:spcPct val="100000"/>
                        </a:lnSpc>
                        <a:spcBef>
                          <a:spcPts val="0"/>
                        </a:spcBef>
                        <a:spcAft>
                          <a:spcPts val="0"/>
                        </a:spcAft>
                        <a:buClrTx/>
                        <a:buSzTx/>
                        <a:buFontTx/>
                        <a:buNone/>
                      </a:pPr>
                      <a:r>
                        <a:rPr lang="en-US" sz="1600">
                          <a:latin typeface="Calibri"/>
                          <a:ea typeface="Calibri"/>
                          <a:cs typeface="Calibri"/>
                        </a:rPr>
                        <a:t>RFI: Commercial Leasing for Outer Continental Shelf Minerals Offshore Alaska was published Jan. 29, 2026.</a:t>
                      </a:r>
                    </a:p>
                  </a:txBody>
                  <a:tcPr anchor="ctr">
                    <a:lnL w="12700" cmpd="sng">
                      <a:noFill/>
                    </a:lnL>
                    <a:lnR w="12700" cmpd="sng">
                      <a:noFill/>
                    </a:lnR>
                    <a:lnT w="12700" cmpd="sng">
                      <a:noFill/>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extLst>
                  <a:ext uri="{0D108BD9-81ED-4DB2-BD59-A6C34878D82A}">
                    <a16:rowId xmlns:a16="http://schemas.microsoft.com/office/drawing/2014/main" val="2224821577"/>
                  </a:ext>
                </a:extLst>
              </a:tr>
              <a:tr h="563649">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a:latin typeface="Calibri" panose="020F0502020204030204" pitchFamily="34" charset="0"/>
                          <a:ea typeface="Calibri" panose="020F0502020204030204" pitchFamily="34" charset="0"/>
                          <a:cs typeface="Calibri" panose="020F0502020204030204" pitchFamily="34" charset="0"/>
                        </a:rPr>
                        <a:t>6 RFI areas for Alaska OCS</a:t>
                      </a:r>
                    </a:p>
                  </a:txBody>
                  <a:tcPr anchor="ctr">
                    <a:lnL w="12700" cmpd="sng">
                      <a:noFill/>
                    </a:lnL>
                    <a:lnR w="12700" cmpd="sng">
                      <a:noFill/>
                    </a:lnR>
                    <a:lnT w="6350" cap="flat" cmpd="sng" algn="ctr">
                      <a:solidFill>
                        <a:schemeClr val="bg1">
                          <a:lumMod val="50000"/>
                        </a:schemeClr>
                      </a:solidFill>
                      <a:prstDash val="solid"/>
                      <a:round/>
                      <a:headEnd type="none" w="med" len="med"/>
                      <a:tailEnd type="none" w="med" len="med"/>
                    </a:lnT>
                    <a:lnB w="12700" cmpd="sng">
                      <a:noFill/>
                    </a:lnB>
                    <a:lnTlToBr w="12700" cmpd="sng">
                      <a:noFill/>
                      <a:prstDash val="solid"/>
                    </a:lnTlToBr>
                    <a:lnBlToTr w="12700" cmpd="sng">
                      <a:noFill/>
                      <a:prstDash val="solid"/>
                    </a:lnBlToTr>
                  </a:tcPr>
                </a:tc>
                <a:tc hMerge="1">
                  <a:txBody>
                    <a:bodyPr/>
                    <a:lstStyle/>
                    <a:p>
                      <a:endParaRPr lang="en-US"/>
                    </a:p>
                  </a:txBody>
                  <a:tcPr/>
                </a:tc>
                <a:extLst>
                  <a:ext uri="{0D108BD9-81ED-4DB2-BD59-A6C34878D82A}">
                    <a16:rowId xmlns:a16="http://schemas.microsoft.com/office/drawing/2014/main" val="2931937107"/>
                  </a:ext>
                </a:extLst>
              </a:tr>
              <a:tr h="310782">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a:latin typeface="Calibri" panose="020F0502020204030204" pitchFamily="34" charset="0"/>
                          <a:ea typeface="Calibri" panose="020F0502020204030204" pitchFamily="34" charset="0"/>
                          <a:cs typeface="Calibri" panose="020F0502020204030204" pitchFamily="34" charset="0"/>
                        </a:rPr>
                        <a:t>Public Comments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hMerge="1">
                  <a:txBody>
                    <a:bodyPr/>
                    <a:lstStyle/>
                    <a:p>
                      <a:endParaRPr lang="en-US"/>
                    </a:p>
                  </a:txBody>
                  <a:tcPr/>
                </a:tc>
                <a:extLst>
                  <a:ext uri="{0D108BD9-81ED-4DB2-BD59-A6C34878D82A}">
                    <a16:rowId xmlns:a16="http://schemas.microsoft.com/office/drawing/2014/main" val="1516895572"/>
                  </a:ext>
                </a:extLst>
              </a:tr>
              <a:tr h="563649">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a:latin typeface="Calibri"/>
                          <a:ea typeface="Calibri"/>
                          <a:cs typeface="Calibri"/>
                        </a:rPr>
                        <a:t>Comment period ended April 1, 2026</a:t>
                      </a:r>
                    </a:p>
                  </a:txBody>
                  <a:tcPr anchor="ctr">
                    <a:lnL w="12700" cmpd="sng">
                      <a:noFill/>
                    </a:lnL>
                    <a:lnR w="12700" cmpd="sng">
                      <a:noFill/>
                    </a:lnR>
                    <a:lnT w="12700" cmpd="sng">
                      <a:noFill/>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extLst>
                  <a:ext uri="{0D108BD9-81ED-4DB2-BD59-A6C34878D82A}">
                    <a16:rowId xmlns:a16="http://schemas.microsoft.com/office/drawing/2014/main" val="80650643"/>
                  </a:ext>
                </a:extLst>
              </a:tr>
              <a:tr h="563649">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Calibri" panose="020F0502020204030204" pitchFamily="34" charset="0"/>
                          <a:ea typeface="Calibri" panose="020F0502020204030204" pitchFamily="34" charset="0"/>
                          <a:cs typeface="Calibri" panose="020F0502020204030204" pitchFamily="34" charset="0"/>
                        </a:rPr>
                        <a:t>Evaluating comments for Area ID</a:t>
                      </a:r>
                    </a:p>
                  </a:txBody>
                  <a:tcPr anchor="ctr">
                    <a:lnL w="12700" cmpd="sng">
                      <a:noFill/>
                    </a:lnL>
                    <a:lnR w="12700" cmpd="sng">
                      <a:noFill/>
                    </a:lnR>
                    <a:lnT w="6350" cap="flat" cmpd="sng" algn="ctr">
                      <a:solidFill>
                        <a:schemeClr val="bg1">
                          <a:lumMod val="50000"/>
                        </a:schemeClr>
                      </a:solidFill>
                      <a:prstDash val="solid"/>
                      <a:round/>
                      <a:headEnd type="none" w="med" len="med"/>
                      <a:tailEnd type="none" w="med" len="med"/>
                    </a:lnT>
                    <a:lnB w="12700" cmpd="sng">
                      <a:noFill/>
                    </a:lnB>
                    <a:lnTlToBr w="12700" cmpd="sng">
                      <a:noFill/>
                      <a:prstDash val="solid"/>
                    </a:lnTlToBr>
                    <a:lnBlToTr w="12700" cmpd="sng">
                      <a:noFill/>
                      <a:prstDash val="solid"/>
                    </a:lnBlToTr>
                  </a:tcPr>
                </a:tc>
                <a:tc hMerge="1">
                  <a:txBody>
                    <a:bodyPr/>
                    <a:lstStyle/>
                    <a:p>
                      <a:endParaRPr lang="en-US"/>
                    </a:p>
                  </a:txBody>
                  <a:tcPr/>
                </a:tc>
                <a:extLst>
                  <a:ext uri="{0D108BD9-81ED-4DB2-BD59-A6C34878D82A}">
                    <a16:rowId xmlns:a16="http://schemas.microsoft.com/office/drawing/2014/main" val="2867740985"/>
                  </a:ext>
                </a:extLst>
              </a:tr>
            </a:tbl>
          </a:graphicData>
        </a:graphic>
      </p:graphicFrame>
      <p:pic>
        <p:nvPicPr>
          <p:cNvPr id="2" name="Picture 2" descr="Alaska Minerals Request for Information map (RFI)">
            <a:extLst>
              <a:ext uri="{FF2B5EF4-FFF2-40B4-BE49-F238E27FC236}">
                <a16:creationId xmlns:a16="http://schemas.microsoft.com/office/drawing/2014/main" id="{B8C41B18-25D4-BB0F-FE65-91C1AE145906}"/>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l="1532" t="660" r="1984" b="1375"/>
          <a:stretch>
            <a:fillRect/>
          </a:stretch>
        </p:blipFill>
        <p:spPr bwMode="auto">
          <a:xfrm>
            <a:off x="5876259" y="1155405"/>
            <a:ext cx="4834271" cy="52009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69031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6A0D69-4B88-B221-1ADF-79612F8A456D}"/>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A81EC51-EA09-CABF-9F16-DEEBDB79C93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7257BE-248A-48BC-9F5F-19A6E1408DB6}" type="slidenum">
              <a:rPr kumimoji="0" lang="en-US" sz="1200" b="0" i="0" u="none" strike="noStrike" kern="1200" cap="none" spc="0" normalizeH="0" baseline="0" noProof="0" smtClean="0">
                <a:ln>
                  <a:noFill/>
                </a:ln>
                <a:solidFill>
                  <a:schemeClr val="tx1"/>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schemeClr val="tx1"/>
              </a:solidFill>
              <a:effectLst/>
              <a:uLnTx/>
              <a:uFillTx/>
              <a:latin typeface="Calibri" panose="020F0502020204030204"/>
              <a:ea typeface="+mn-ea"/>
              <a:cs typeface="+mn-cs"/>
            </a:endParaRPr>
          </a:p>
        </p:txBody>
      </p:sp>
      <p:sp>
        <p:nvSpPr>
          <p:cNvPr id="5" name="Text Placeholder 1">
            <a:extLst>
              <a:ext uri="{FF2B5EF4-FFF2-40B4-BE49-F238E27FC236}">
                <a16:creationId xmlns:a16="http://schemas.microsoft.com/office/drawing/2014/main" id="{C066447B-708E-32E2-7518-3B7648B0462A}"/>
              </a:ext>
            </a:extLst>
          </p:cNvPr>
          <p:cNvSpPr>
            <a:spLocks noGrp="1"/>
          </p:cNvSpPr>
          <p:nvPr>
            <p:ph type="title" idx="4294967295"/>
          </p:nvPr>
        </p:nvSpPr>
        <p:spPr>
          <a:xfrm>
            <a:off x="425303" y="273050"/>
            <a:ext cx="10310813" cy="738188"/>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000" b="1" i="0" u="none" strike="noStrike" kern="1200" cap="none" spc="0" normalizeH="0" baseline="0" noProof="0" dirty="0">
                <a:ln>
                  <a:noFill/>
                </a:ln>
                <a:solidFill>
                  <a:schemeClr val="tx1"/>
                </a:solidFill>
                <a:effectLst/>
                <a:uLnTx/>
                <a:uFillTx/>
                <a:ea typeface="+mn-ea"/>
                <a:cs typeface="Arial" panose="020B0604020202020204" pitchFamily="34" charset="0"/>
              </a:rPr>
              <a:t>Request for Information and Interest</a:t>
            </a:r>
          </a:p>
        </p:txBody>
      </p:sp>
      <p:sp>
        <p:nvSpPr>
          <p:cNvPr id="11" name="TextBox 10">
            <a:extLst>
              <a:ext uri="{FF2B5EF4-FFF2-40B4-BE49-F238E27FC236}">
                <a16:creationId xmlns:a16="http://schemas.microsoft.com/office/drawing/2014/main" id="{D18C1E3E-3B78-6417-316D-C481D1203243}"/>
              </a:ext>
            </a:extLst>
          </p:cNvPr>
          <p:cNvSpPr txBox="1"/>
          <p:nvPr/>
        </p:nvSpPr>
        <p:spPr>
          <a:xfrm>
            <a:off x="176048" y="1099939"/>
            <a:ext cx="9187692" cy="461665"/>
          </a:xfrm>
          <a:prstGeom prst="rect">
            <a:avLst/>
          </a:prstGeom>
          <a:noFill/>
        </p:spPr>
        <p:txBody>
          <a:bodyPr wrap="square" lIns="91440" tIns="45720" rIns="91440" bIns="45720" anchor="t">
            <a:spAutoFit/>
          </a:bodyPr>
          <a:lstStyle/>
          <a:p>
            <a:pPr marL="297180">
              <a:spcBef>
                <a:spcPts val="1000"/>
              </a:spcBef>
              <a:spcAft>
                <a:spcPts val="1200"/>
              </a:spcAft>
              <a:buSzPct val="100000"/>
              <a:defRPr/>
            </a:pPr>
            <a:r>
              <a:rPr lang="en-US" sz="2400">
                <a:solidFill>
                  <a:srgbClr val="0A456F"/>
                </a:solidFill>
                <a:latin typeface="Calibri"/>
                <a:ea typeface="Calibri"/>
                <a:cs typeface="Calibri"/>
              </a:rPr>
              <a:t>The RFI was published in the Federal Register on Jan. 29, 2026</a:t>
            </a:r>
          </a:p>
        </p:txBody>
      </p:sp>
      <p:sp>
        <p:nvSpPr>
          <p:cNvPr id="6" name="TextBox 5">
            <a:extLst>
              <a:ext uri="{FF2B5EF4-FFF2-40B4-BE49-F238E27FC236}">
                <a16:creationId xmlns:a16="http://schemas.microsoft.com/office/drawing/2014/main" id="{FD93AEB0-78D8-05A6-5093-56119AC62DBA}"/>
              </a:ext>
            </a:extLst>
          </p:cNvPr>
          <p:cNvSpPr txBox="1"/>
          <p:nvPr/>
        </p:nvSpPr>
        <p:spPr>
          <a:xfrm>
            <a:off x="176048" y="1475971"/>
            <a:ext cx="9806152" cy="1015663"/>
          </a:xfrm>
          <a:prstGeom prst="rect">
            <a:avLst/>
          </a:prstGeom>
          <a:noFill/>
        </p:spPr>
        <p:txBody>
          <a:bodyPr wrap="square" lIns="91440" tIns="45720" rIns="91440" bIns="45720" anchor="t">
            <a:spAutoFit/>
          </a:bodyPr>
          <a:lstStyle/>
          <a:p>
            <a:pPr marL="297180">
              <a:spcBef>
                <a:spcPts val="1000"/>
              </a:spcBef>
              <a:spcAft>
                <a:spcPts val="1200"/>
              </a:spcAft>
              <a:buSzPct val="100000"/>
              <a:defRPr/>
            </a:pPr>
            <a:r>
              <a:rPr lang="en-US" sz="2000">
                <a:latin typeface="Calibri"/>
                <a:ea typeface="Calibri"/>
                <a:cs typeface="Calibri"/>
              </a:rPr>
              <a:t>The notice invited all parties — including the public, companies, governments, and Alaska Native tribes and organizations </a:t>
            </a:r>
            <a:r>
              <a:rPr lang="en-US">
                <a:latin typeface="Calibri"/>
                <a:ea typeface="Calibri"/>
                <a:cs typeface="Calibri"/>
              </a:rPr>
              <a:t>—</a:t>
            </a:r>
            <a:r>
              <a:rPr lang="en-US" sz="2000">
                <a:latin typeface="Calibri"/>
                <a:ea typeface="Calibri"/>
                <a:cs typeface="Calibri"/>
              </a:rPr>
              <a:t> to submit information about potential lease areas, uses and conflicts, and other factors that could inform MMA’s planning.</a:t>
            </a:r>
          </a:p>
        </p:txBody>
      </p:sp>
      <p:sp>
        <p:nvSpPr>
          <p:cNvPr id="15" name="TextBox 14">
            <a:extLst>
              <a:ext uri="{FF2B5EF4-FFF2-40B4-BE49-F238E27FC236}">
                <a16:creationId xmlns:a16="http://schemas.microsoft.com/office/drawing/2014/main" id="{8E49E531-DF0D-E5E7-B262-146CA69E2904}"/>
              </a:ext>
            </a:extLst>
          </p:cNvPr>
          <p:cNvSpPr txBox="1"/>
          <p:nvPr/>
        </p:nvSpPr>
        <p:spPr>
          <a:xfrm>
            <a:off x="1826123" y="2903011"/>
            <a:ext cx="7822018"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a:t>MMA sought input on minerals of interest, potential tract configurations and interactions with other ocean uses, including:</a:t>
            </a:r>
            <a:endParaRPr lang="en-US" sz="2000" b="1">
              <a:latin typeface="Century Gothic" panose="020B0502020202020204" pitchFamily="34" charset="0"/>
              <a:ea typeface="Calibri" panose="020F0502020204030204" pitchFamily="34" charset="0"/>
              <a:cs typeface="Calibri" panose="020F0502020204030204" pitchFamily="34" charset="0"/>
            </a:endParaRPr>
          </a:p>
        </p:txBody>
      </p:sp>
      <p:graphicFrame>
        <p:nvGraphicFramePr>
          <p:cNvPr id="13" name="Table 12">
            <a:extLst>
              <a:ext uri="{FF2B5EF4-FFF2-40B4-BE49-F238E27FC236}">
                <a16:creationId xmlns:a16="http://schemas.microsoft.com/office/drawing/2014/main" id="{C28CF755-2462-5990-B372-9BA5400B5967}"/>
              </a:ext>
            </a:extLst>
          </p:cNvPr>
          <p:cNvGraphicFramePr>
            <a:graphicFrameLocks noGrp="1"/>
          </p:cNvGraphicFramePr>
          <p:nvPr/>
        </p:nvGraphicFramePr>
        <p:xfrm>
          <a:off x="581247" y="3935687"/>
          <a:ext cx="11029505" cy="2103120"/>
        </p:xfrm>
        <a:graphic>
          <a:graphicData uri="http://schemas.openxmlformats.org/drawingml/2006/table">
            <a:tbl>
              <a:tblPr firstRow="1" bandRow="1">
                <a:tableStyleId>{5940675A-B579-460E-94D1-54222C63F5DA}</a:tableStyleId>
              </a:tblPr>
              <a:tblGrid>
                <a:gridCol w="2205901">
                  <a:extLst>
                    <a:ext uri="{9D8B030D-6E8A-4147-A177-3AD203B41FA5}">
                      <a16:colId xmlns:a16="http://schemas.microsoft.com/office/drawing/2014/main" val="3347357552"/>
                    </a:ext>
                  </a:extLst>
                </a:gridCol>
                <a:gridCol w="2205901">
                  <a:extLst>
                    <a:ext uri="{9D8B030D-6E8A-4147-A177-3AD203B41FA5}">
                      <a16:colId xmlns:a16="http://schemas.microsoft.com/office/drawing/2014/main" val="2331283222"/>
                    </a:ext>
                  </a:extLst>
                </a:gridCol>
                <a:gridCol w="2205901">
                  <a:extLst>
                    <a:ext uri="{9D8B030D-6E8A-4147-A177-3AD203B41FA5}">
                      <a16:colId xmlns:a16="http://schemas.microsoft.com/office/drawing/2014/main" val="348924247"/>
                    </a:ext>
                  </a:extLst>
                </a:gridCol>
                <a:gridCol w="2205901">
                  <a:extLst>
                    <a:ext uri="{9D8B030D-6E8A-4147-A177-3AD203B41FA5}">
                      <a16:colId xmlns:a16="http://schemas.microsoft.com/office/drawing/2014/main" val="1884063082"/>
                    </a:ext>
                  </a:extLst>
                </a:gridCol>
                <a:gridCol w="2205901">
                  <a:extLst>
                    <a:ext uri="{9D8B030D-6E8A-4147-A177-3AD203B41FA5}">
                      <a16:colId xmlns:a16="http://schemas.microsoft.com/office/drawing/2014/main" val="3766933048"/>
                    </a:ext>
                  </a:extLst>
                </a:gridCol>
              </a:tblGrid>
              <a:tr h="548640">
                <a:tc>
                  <a:txBody>
                    <a:bodyPr/>
                    <a:lstStyle/>
                    <a:p>
                      <a:pPr algn="ctr"/>
                      <a:endParaRPr lang="en-US" sz="1600">
                        <a:latin typeface="Calibri" panose="020F0502020204030204" pitchFamily="34" charset="0"/>
                        <a:ea typeface="Calibri" panose="020F0502020204030204" pitchFamily="34" charset="0"/>
                        <a:cs typeface="Calibri" panose="020F0502020204030204" pitchFamily="34" charset="0"/>
                      </a:endParaRPr>
                    </a:p>
                  </a:txBody>
                  <a:tcPr>
                    <a:lnL w="12700" cmpd="sng">
                      <a:noFill/>
                    </a:lnL>
                    <a:lnR w="6350" cap="flat" cmpd="sng" algn="ctr">
                      <a:solidFill>
                        <a:schemeClr val="bg1">
                          <a:lumMod val="50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2">
                        <a:lumMod val="10000"/>
                        <a:lumOff val="90000"/>
                      </a:schemeClr>
                    </a:solidFill>
                  </a:tcPr>
                </a:tc>
                <a:tc>
                  <a:txBody>
                    <a:bodyPr/>
                    <a:lstStyle/>
                    <a:p>
                      <a:pPr algn="ctr"/>
                      <a:endParaRPr lang="en-US" sz="1600">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2">
                        <a:lumMod val="10000"/>
                        <a:lumOff val="90000"/>
                      </a:schemeClr>
                    </a:solidFill>
                  </a:tcPr>
                </a:tc>
                <a:tc>
                  <a:txBody>
                    <a:bodyPr/>
                    <a:lstStyle/>
                    <a:p>
                      <a:pPr algn="ctr"/>
                      <a:endParaRPr lang="en-US" sz="1600">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2">
                        <a:lumMod val="10000"/>
                        <a:lumOff val="90000"/>
                      </a:schemeClr>
                    </a:solidFill>
                  </a:tcPr>
                </a:tc>
                <a:tc>
                  <a:txBody>
                    <a:bodyPr/>
                    <a:lstStyle/>
                    <a:p>
                      <a:pPr algn="ctr"/>
                      <a:endParaRPr lang="en-US" sz="1600">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2">
                        <a:lumMod val="10000"/>
                        <a:lumOff val="90000"/>
                      </a:schemeClr>
                    </a:solidFill>
                  </a:tcPr>
                </a:tc>
                <a:tc>
                  <a:txBody>
                    <a:bodyPr/>
                    <a:lstStyle/>
                    <a:p>
                      <a:pPr algn="ctr"/>
                      <a:endParaRPr lang="en-US" sz="1600">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bg1">
                          <a:lumMod val="50000"/>
                        </a:schemeClr>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1223115258"/>
                  </a:ext>
                </a:extLst>
              </a:tr>
              <a:tr h="108507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atin typeface="Calibri" panose="020F0502020204030204" pitchFamily="34" charset="0"/>
                          <a:ea typeface="Calibri" panose="020F0502020204030204" pitchFamily="34" charset="0"/>
                          <a:cs typeface="Calibri" panose="020F0502020204030204" pitchFamily="34" charset="0"/>
                        </a:rPr>
                        <a:t>Biological and environmental information</a:t>
                      </a:r>
                    </a:p>
                    <a:p>
                      <a:pPr algn="ctr"/>
                      <a:endParaRPr lang="en-US" sz="1600" dirty="0">
                        <a:latin typeface="Calibri" panose="020F0502020204030204" pitchFamily="34" charset="0"/>
                        <a:ea typeface="Calibri" panose="020F0502020204030204" pitchFamily="34" charset="0"/>
                        <a:cs typeface="Calibri" panose="020F0502020204030204" pitchFamily="34" charset="0"/>
                      </a:endParaRPr>
                    </a:p>
                  </a:txBody>
                  <a:tcPr>
                    <a:lnL w="12700" cmpd="sng">
                      <a:noFill/>
                    </a:lnL>
                    <a:lnR w="6350" cap="flat" cmpd="sng" algn="ctr">
                      <a:solidFill>
                        <a:schemeClr val="bg1">
                          <a:lumMod val="50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2">
                        <a:lumMod val="10000"/>
                        <a:lumOff val="9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a:latin typeface="Calibri" panose="020F0502020204030204" pitchFamily="34" charset="0"/>
                          <a:ea typeface="Calibri" panose="020F0502020204030204" pitchFamily="34" charset="0"/>
                          <a:cs typeface="Calibri" panose="020F0502020204030204" pitchFamily="34" charset="0"/>
                        </a:rPr>
                        <a:t>Relative environmental sensitivity and marine productivity </a:t>
                      </a:r>
                    </a:p>
                    <a:p>
                      <a:pPr algn="ctr"/>
                      <a:endParaRPr lang="en-US" sz="1600">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2">
                        <a:lumMod val="10000"/>
                        <a:lumOff val="9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a:latin typeface="Calibri"/>
                          <a:ea typeface="Calibri"/>
                          <a:cs typeface="Calibri"/>
                        </a:rPr>
                        <a:t>Geological  conditions, archaeological resources, or potential hazards</a:t>
                      </a:r>
                    </a:p>
                    <a:p>
                      <a:pPr algn="ctr"/>
                      <a:endParaRPr lang="en-US" sz="1600">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2">
                        <a:lumMod val="10000"/>
                        <a:lumOff val="9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a:latin typeface="Calibri" panose="020F0502020204030204" pitchFamily="34" charset="0"/>
                          <a:ea typeface="Calibri" panose="020F0502020204030204" pitchFamily="34" charset="0"/>
                          <a:cs typeface="Calibri" panose="020F0502020204030204" pitchFamily="34" charset="0"/>
                        </a:rPr>
                        <a:t>Information regarding commercial, Indigenous, and recreational fisheries</a:t>
                      </a:r>
                    </a:p>
                    <a:p>
                      <a:pPr algn="ctr"/>
                      <a:endParaRPr lang="en-US" sz="1600">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2">
                        <a:lumMod val="10000"/>
                        <a:lumOff val="9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atin typeface="Calibri" panose="020F0502020204030204" pitchFamily="34" charset="0"/>
                          <a:ea typeface="Calibri" panose="020F0502020204030204" pitchFamily="34" charset="0"/>
                          <a:cs typeface="Calibri" panose="020F0502020204030204" pitchFamily="34" charset="0"/>
                        </a:rPr>
                        <a:t>Socioeconomic information for communities potentially affected by OCS mineral leasing</a:t>
                      </a:r>
                    </a:p>
                    <a:p>
                      <a:pPr algn="ctr"/>
                      <a:endParaRPr lang="en-US" sz="1600" dirty="0">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bg1">
                          <a:lumMod val="50000"/>
                        </a:schemeClr>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1157147495"/>
                  </a:ext>
                </a:extLst>
              </a:tr>
            </a:tbl>
          </a:graphicData>
        </a:graphic>
      </p:graphicFrame>
      <p:grpSp>
        <p:nvGrpSpPr>
          <p:cNvPr id="34" name="Group 33">
            <a:extLst>
              <a:ext uri="{FF2B5EF4-FFF2-40B4-BE49-F238E27FC236}">
                <a16:creationId xmlns:a16="http://schemas.microsoft.com/office/drawing/2014/main" id="{192E0547-D9A1-021F-4191-29F8C0ABCD36}"/>
              </a:ext>
              <a:ext uri="{C183D7F6-B498-43B3-948B-1728B52AA6E4}">
                <adec:decorative xmlns:adec="http://schemas.microsoft.com/office/drawing/2017/decorative" val="1"/>
              </a:ext>
            </a:extLst>
          </p:cNvPr>
          <p:cNvGrpSpPr/>
          <p:nvPr/>
        </p:nvGrpSpPr>
        <p:grpSpPr>
          <a:xfrm>
            <a:off x="1530970" y="4022274"/>
            <a:ext cx="9205146" cy="560558"/>
            <a:chOff x="1530970" y="4022274"/>
            <a:chExt cx="9205146" cy="560558"/>
          </a:xfrm>
        </p:grpSpPr>
        <p:pic>
          <p:nvPicPr>
            <p:cNvPr id="17" name="Graphic 16" descr="Neighborhood with solid fill">
              <a:extLst>
                <a:ext uri="{FF2B5EF4-FFF2-40B4-BE49-F238E27FC236}">
                  <a16:creationId xmlns:a16="http://schemas.microsoft.com/office/drawing/2014/main" id="{C64BE997-537D-54C4-6E9E-E296FFA6710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354673" y="4030409"/>
              <a:ext cx="381443" cy="381443"/>
            </a:xfrm>
            <a:prstGeom prst="rect">
              <a:avLst/>
            </a:prstGeom>
          </p:spPr>
        </p:pic>
        <p:pic>
          <p:nvPicPr>
            <p:cNvPr id="21" name="Graphic 20" descr="Crystals with solid fill">
              <a:extLst>
                <a:ext uri="{FF2B5EF4-FFF2-40B4-BE49-F238E27FC236}">
                  <a16:creationId xmlns:a16="http://schemas.microsoft.com/office/drawing/2014/main" id="{2B251751-904C-68BA-12D9-2F7DAF7713A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899447" y="4022274"/>
              <a:ext cx="381443" cy="381443"/>
            </a:xfrm>
            <a:prstGeom prst="rect">
              <a:avLst/>
            </a:prstGeom>
          </p:spPr>
        </p:pic>
        <p:pic>
          <p:nvPicPr>
            <p:cNvPr id="23" name="Graphic 22" descr="Seaweed with solid fill">
              <a:extLst>
                <a:ext uri="{FF2B5EF4-FFF2-40B4-BE49-F238E27FC236}">
                  <a16:creationId xmlns:a16="http://schemas.microsoft.com/office/drawing/2014/main" id="{C56AEF2C-3420-8FB9-C580-07C460C69C5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674824" y="4022274"/>
              <a:ext cx="381443" cy="381443"/>
            </a:xfrm>
            <a:prstGeom prst="rect">
              <a:avLst/>
            </a:prstGeom>
          </p:spPr>
        </p:pic>
        <p:pic>
          <p:nvPicPr>
            <p:cNvPr id="25" name="Graphic 24" descr="Sustainability with solid fill">
              <a:extLst>
                <a:ext uri="{FF2B5EF4-FFF2-40B4-BE49-F238E27FC236}">
                  <a16:creationId xmlns:a16="http://schemas.microsoft.com/office/drawing/2014/main" id="{6734C6C5-73EE-3CF4-A6BF-ACC91F162B6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530970" y="4022274"/>
              <a:ext cx="381443" cy="381443"/>
            </a:xfrm>
            <a:prstGeom prst="rect">
              <a:avLst/>
            </a:prstGeom>
          </p:spPr>
        </p:pic>
        <p:grpSp>
          <p:nvGrpSpPr>
            <p:cNvPr id="30" name="Group 29">
              <a:extLst>
                <a:ext uri="{FF2B5EF4-FFF2-40B4-BE49-F238E27FC236}">
                  <a16:creationId xmlns:a16="http://schemas.microsoft.com/office/drawing/2014/main" id="{45514263-3A0B-BAD1-1D10-5539914D9E5B}"/>
                </a:ext>
              </a:extLst>
            </p:cNvPr>
            <p:cNvGrpSpPr/>
            <p:nvPr/>
          </p:nvGrpSpPr>
          <p:grpSpPr>
            <a:xfrm>
              <a:off x="7847144" y="4022274"/>
              <a:ext cx="708172" cy="560558"/>
              <a:chOff x="7805332" y="3922871"/>
              <a:chExt cx="708172" cy="560558"/>
            </a:xfrm>
          </p:grpSpPr>
          <p:pic>
            <p:nvPicPr>
              <p:cNvPr id="19" name="Graphic 18" descr="Fish with solid fill">
                <a:extLst>
                  <a:ext uri="{FF2B5EF4-FFF2-40B4-BE49-F238E27FC236}">
                    <a16:creationId xmlns:a16="http://schemas.microsoft.com/office/drawing/2014/main" id="{C4ABBE41-7984-94F7-0467-A4D452E24AD8}"/>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05332" y="3931007"/>
                <a:ext cx="381443" cy="381443"/>
              </a:xfrm>
              <a:prstGeom prst="rect">
                <a:avLst/>
              </a:prstGeom>
            </p:spPr>
          </p:pic>
          <p:pic>
            <p:nvPicPr>
              <p:cNvPr id="27" name="Graphic 26" descr="Fish with solid fill">
                <a:extLst>
                  <a:ext uri="{FF2B5EF4-FFF2-40B4-BE49-F238E27FC236}">
                    <a16:creationId xmlns:a16="http://schemas.microsoft.com/office/drawing/2014/main" id="{E9B31674-D8D2-06D4-F2C0-732CDDB7EE7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132061" y="4101986"/>
                <a:ext cx="381443" cy="381443"/>
              </a:xfrm>
              <a:prstGeom prst="rect">
                <a:avLst/>
              </a:prstGeom>
            </p:spPr>
          </p:pic>
          <p:pic>
            <p:nvPicPr>
              <p:cNvPr id="29" name="Graphic 28" descr="Fish with solid fill">
                <a:extLst>
                  <a:ext uri="{FF2B5EF4-FFF2-40B4-BE49-F238E27FC236}">
                    <a16:creationId xmlns:a16="http://schemas.microsoft.com/office/drawing/2014/main" id="{86A8ABFF-127A-D4B6-3704-A225EEABD6E8}"/>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229157" y="3922871"/>
                <a:ext cx="284347" cy="284347"/>
              </a:xfrm>
              <a:prstGeom prst="rect">
                <a:avLst/>
              </a:prstGeom>
            </p:spPr>
          </p:pic>
        </p:grpSp>
      </p:grpSp>
    </p:spTree>
    <p:extLst>
      <p:ext uri="{BB962C8B-B14F-4D97-AF65-F5344CB8AC3E}">
        <p14:creationId xmlns:p14="http://schemas.microsoft.com/office/powerpoint/2010/main" val="36768162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EC3568-7A97-C734-06F4-6ABA70B47B00}"/>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262E8A2-D299-FADF-9D34-50B49F8712A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7257BE-248A-48BC-9F5F-19A6E1408DB6}" type="slidenum">
              <a:rPr kumimoji="0" lang="en-US" sz="1200" b="0" i="0" u="none" strike="noStrike" kern="1200" cap="none" spc="0" normalizeH="0" baseline="0" noProof="0" smtClean="0">
                <a:ln>
                  <a:noFill/>
                </a:ln>
                <a:solidFill>
                  <a:schemeClr val="tx1"/>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schemeClr val="tx1"/>
              </a:solidFill>
              <a:effectLst/>
              <a:uLnTx/>
              <a:uFillTx/>
              <a:latin typeface="Calibri" panose="020F0502020204030204"/>
              <a:ea typeface="+mn-ea"/>
              <a:cs typeface="+mn-cs"/>
            </a:endParaRPr>
          </a:p>
        </p:txBody>
      </p:sp>
      <p:sp>
        <p:nvSpPr>
          <p:cNvPr id="5" name="Text Placeholder 1">
            <a:extLst>
              <a:ext uri="{FF2B5EF4-FFF2-40B4-BE49-F238E27FC236}">
                <a16:creationId xmlns:a16="http://schemas.microsoft.com/office/drawing/2014/main" id="{08879B89-BB3A-5F61-F96A-1358125A53DB}"/>
              </a:ext>
            </a:extLst>
          </p:cNvPr>
          <p:cNvSpPr>
            <a:spLocks noGrp="1"/>
          </p:cNvSpPr>
          <p:nvPr>
            <p:ph type="title" idx="4294967295"/>
          </p:nvPr>
        </p:nvSpPr>
        <p:spPr>
          <a:xfrm>
            <a:off x="737191" y="285750"/>
            <a:ext cx="10310813" cy="738188"/>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b="1" i="0" u="none" strike="noStrike" kern="1200" cap="none" spc="0" normalizeH="0" baseline="0" noProof="0" dirty="0">
                <a:ln>
                  <a:noFill/>
                </a:ln>
                <a:solidFill>
                  <a:schemeClr val="tx1"/>
                </a:solidFill>
                <a:effectLst/>
                <a:uLnTx/>
                <a:uFillTx/>
                <a:ea typeface="+mn-ea"/>
                <a:cs typeface="Arial" panose="020B0604020202020204" pitchFamily="34" charset="0"/>
              </a:rPr>
              <a:t>Area Identification</a:t>
            </a:r>
          </a:p>
        </p:txBody>
      </p:sp>
      <p:sp>
        <p:nvSpPr>
          <p:cNvPr id="9" name="Text Placeholder 2">
            <a:extLst>
              <a:ext uri="{FF2B5EF4-FFF2-40B4-BE49-F238E27FC236}">
                <a16:creationId xmlns:a16="http://schemas.microsoft.com/office/drawing/2014/main" id="{47AA522D-786D-0FFE-3174-9A9B64DAF28B}"/>
              </a:ext>
            </a:extLst>
          </p:cNvPr>
          <p:cNvSpPr txBox="1">
            <a:spLocks/>
          </p:cNvSpPr>
          <p:nvPr/>
        </p:nvSpPr>
        <p:spPr>
          <a:xfrm>
            <a:off x="524539" y="1023938"/>
            <a:ext cx="8672717" cy="82813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228600">
              <a:lnSpc>
                <a:spcPct val="100000"/>
              </a:lnSpc>
              <a:spcBef>
                <a:spcPts val="0"/>
              </a:spcBef>
              <a:buClr>
                <a:srgbClr val="26B99A"/>
              </a:buClr>
              <a:buSzPct val="75000"/>
              <a:defRPr/>
            </a:pPr>
            <a:r>
              <a:rPr lang="en-US" sz="2400">
                <a:solidFill>
                  <a:srgbClr val="0A456F"/>
                </a:solidFill>
                <a:latin typeface="Calibri" panose="020F0502020204030204" pitchFamily="34" charset="0"/>
                <a:ea typeface="Calibri" panose="020F0502020204030204" pitchFamily="34" charset="0"/>
                <a:cs typeface="Calibri" panose="020F0502020204030204" pitchFamily="34" charset="0"/>
              </a:rPr>
              <a:t>Based on interest received during the RFI, MMA announces areas to be considered for potential leasing.</a:t>
            </a:r>
          </a:p>
        </p:txBody>
      </p:sp>
      <p:graphicFrame>
        <p:nvGraphicFramePr>
          <p:cNvPr id="11" name="Table 10">
            <a:extLst>
              <a:ext uri="{FF2B5EF4-FFF2-40B4-BE49-F238E27FC236}">
                <a16:creationId xmlns:a16="http://schemas.microsoft.com/office/drawing/2014/main" id="{4572E1A8-F868-71D6-44E4-40D95F3AFE1F}"/>
              </a:ext>
            </a:extLst>
          </p:cNvPr>
          <p:cNvGraphicFramePr>
            <a:graphicFrameLocks noGrp="1"/>
          </p:cNvGraphicFramePr>
          <p:nvPr/>
        </p:nvGraphicFramePr>
        <p:xfrm>
          <a:off x="876300" y="2006489"/>
          <a:ext cx="5785512" cy="4374075"/>
        </p:xfrm>
        <a:graphic>
          <a:graphicData uri="http://schemas.openxmlformats.org/drawingml/2006/table">
            <a:tbl>
              <a:tblPr firstRow="1" bandRow="1">
                <a:tableStyleId>{5940675A-B579-460E-94D1-54222C63F5DA}</a:tableStyleId>
              </a:tblPr>
              <a:tblGrid>
                <a:gridCol w="5785512">
                  <a:extLst>
                    <a:ext uri="{9D8B030D-6E8A-4147-A177-3AD203B41FA5}">
                      <a16:colId xmlns:a16="http://schemas.microsoft.com/office/drawing/2014/main" val="2587629651"/>
                    </a:ext>
                  </a:extLst>
                </a:gridCol>
              </a:tblGrid>
              <a:tr h="41743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a:latin typeface="Calibri"/>
                          <a:ea typeface="Calibri"/>
                          <a:cs typeface="Calibri"/>
                        </a:rPr>
                        <a:t>Tract Selection</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532211311"/>
                  </a:ext>
                </a:extLst>
              </a:tr>
              <a:tr h="60865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latin typeface="Calibri"/>
                          <a:ea typeface="Calibri"/>
                          <a:cs typeface="Calibri"/>
                        </a:rPr>
                        <a:t>MMA will select tracts to be considered for offering. </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65761476"/>
                  </a:ext>
                </a:extLst>
              </a:tr>
              <a:tr h="43156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a:latin typeface="Calibri"/>
                          <a:ea typeface="Calibri"/>
                          <a:cs typeface="Calibri"/>
                        </a:rPr>
                        <a:t>Environmental Review</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638909961"/>
                  </a:ext>
                </a:extLst>
              </a:tr>
              <a:tr h="93652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latin typeface="Calibri"/>
                          <a:ea typeface="Calibri"/>
                          <a:cs typeface="Calibri"/>
                        </a:rPr>
                        <a:t>The selected tracts will be considered in the environmental analysis for the proposed lease offering.</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070533799"/>
                  </a:ext>
                </a:extLst>
              </a:tr>
              <a:tr h="52446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a:latin typeface="Calibri"/>
                          <a:ea typeface="Calibri"/>
                          <a:cs typeface="Calibri"/>
                        </a:rPr>
                        <a:t>Consider Resources, Data &amp; Public Input</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474786657"/>
                  </a:ext>
                </a:extLst>
              </a:tr>
              <a:tr h="145543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Calibri"/>
                          <a:ea typeface="Calibri"/>
                          <a:cs typeface="Calibri"/>
                        </a:rPr>
                        <a:t>The Area ID considers the available OCS mineral resources and environmental data and information, including the input received during the RFI comment period.</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76335325"/>
                  </a:ext>
                </a:extLst>
              </a:tr>
            </a:tbl>
          </a:graphicData>
        </a:graphic>
      </p:graphicFrame>
      <p:sp>
        <p:nvSpPr>
          <p:cNvPr id="50" name="Freeform: Shape 49">
            <a:extLst>
              <a:ext uri="{FF2B5EF4-FFF2-40B4-BE49-F238E27FC236}">
                <a16:creationId xmlns:a16="http://schemas.microsoft.com/office/drawing/2014/main" id="{D8D06F4E-5F4B-3EB8-2F3F-042591FD1300}"/>
              </a:ext>
              <a:ext uri="{C183D7F6-B498-43B3-948B-1728B52AA6E4}">
                <adec:decorative xmlns:adec="http://schemas.microsoft.com/office/drawing/2017/decorative" val="1"/>
              </a:ext>
            </a:extLst>
          </p:cNvPr>
          <p:cNvSpPr/>
          <p:nvPr/>
        </p:nvSpPr>
        <p:spPr>
          <a:xfrm>
            <a:off x="9116747" y="2772416"/>
            <a:ext cx="448207" cy="297504"/>
          </a:xfrm>
          <a:custGeom>
            <a:avLst/>
            <a:gdLst>
              <a:gd name="csX0" fmla="*/ 565788 w 566434"/>
              <a:gd name="csY0" fmla="*/ 297121 h 375979"/>
              <a:gd name="csX1" fmla="*/ 546396 w 566434"/>
              <a:gd name="csY1" fmla="*/ 87691 h 375979"/>
              <a:gd name="csX2" fmla="*/ 533468 w 566434"/>
              <a:gd name="csY2" fmla="*/ 76056 h 375979"/>
              <a:gd name="csX3" fmla="*/ 523773 w 566434"/>
              <a:gd name="csY3" fmla="*/ 76056 h 375979"/>
              <a:gd name="csX4" fmla="*/ 520541 w 566434"/>
              <a:gd name="csY4" fmla="*/ 38566 h 375979"/>
              <a:gd name="csX5" fmla="*/ 508906 w 566434"/>
              <a:gd name="csY5" fmla="*/ 37919 h 375979"/>
              <a:gd name="csX6" fmla="*/ 480465 w 566434"/>
              <a:gd name="csY6" fmla="*/ 38566 h 375979"/>
              <a:gd name="csX7" fmla="*/ 477233 w 566434"/>
              <a:gd name="csY7" fmla="*/ 3661 h 375979"/>
              <a:gd name="csX8" fmla="*/ 467537 w 566434"/>
              <a:gd name="csY8" fmla="*/ 1722 h 375979"/>
              <a:gd name="csX9" fmla="*/ 282670 w 566434"/>
              <a:gd name="csY9" fmla="*/ 63775 h 375979"/>
              <a:gd name="csX10" fmla="*/ 97803 w 566434"/>
              <a:gd name="csY10" fmla="*/ 1722 h 375979"/>
              <a:gd name="csX11" fmla="*/ 88107 w 566434"/>
              <a:gd name="csY11" fmla="*/ 3661 h 375979"/>
              <a:gd name="csX12" fmla="*/ 84875 w 566434"/>
              <a:gd name="csY12" fmla="*/ 38566 h 375979"/>
              <a:gd name="csX13" fmla="*/ 56434 w 566434"/>
              <a:gd name="csY13" fmla="*/ 37919 h 375979"/>
              <a:gd name="csX14" fmla="*/ 45446 w 566434"/>
              <a:gd name="csY14" fmla="*/ 38566 h 375979"/>
              <a:gd name="csX15" fmla="*/ 42214 w 566434"/>
              <a:gd name="csY15" fmla="*/ 76056 h 375979"/>
              <a:gd name="csX16" fmla="*/ 32518 w 566434"/>
              <a:gd name="csY16" fmla="*/ 76056 h 375979"/>
              <a:gd name="csX17" fmla="*/ 19590 w 566434"/>
              <a:gd name="csY17" fmla="*/ 87691 h 375979"/>
              <a:gd name="csX18" fmla="*/ 199 w 566434"/>
              <a:gd name="csY18" fmla="*/ 297121 h 375979"/>
              <a:gd name="csX19" fmla="*/ 11187 w 566434"/>
              <a:gd name="csY19" fmla="*/ 311341 h 375979"/>
              <a:gd name="csX20" fmla="*/ 13126 w 566434"/>
              <a:gd name="csY20" fmla="*/ 311341 h 375979"/>
              <a:gd name="csX21" fmla="*/ 252936 w 566434"/>
              <a:gd name="csY21" fmla="*/ 371455 h 375979"/>
              <a:gd name="csX22" fmla="*/ 267157 w 566434"/>
              <a:gd name="csY22" fmla="*/ 375980 h 375979"/>
              <a:gd name="csX23" fmla="*/ 299476 w 566434"/>
              <a:gd name="csY23" fmla="*/ 375980 h 375979"/>
              <a:gd name="csX24" fmla="*/ 313050 w 566434"/>
              <a:gd name="csY24" fmla="*/ 372102 h 375979"/>
              <a:gd name="csX25" fmla="*/ 552860 w 566434"/>
              <a:gd name="csY25" fmla="*/ 311988 h 375979"/>
              <a:gd name="csX26" fmla="*/ 566434 w 566434"/>
              <a:gd name="csY26" fmla="*/ 299706 h 375979"/>
              <a:gd name="csX27" fmla="*/ 565788 w 566434"/>
              <a:gd name="csY27" fmla="*/ 297121 h 375979"/>
              <a:gd name="csX28" fmla="*/ 295598 w 566434"/>
              <a:gd name="csY28" fmla="*/ 87045 h 375979"/>
              <a:gd name="csX29" fmla="*/ 453316 w 566434"/>
              <a:gd name="csY29" fmla="*/ 25638 h 375979"/>
              <a:gd name="csX30" fmla="*/ 470769 w 566434"/>
              <a:gd name="csY30" fmla="*/ 226018 h 375979"/>
              <a:gd name="csX31" fmla="*/ 295598 w 566434"/>
              <a:gd name="csY31" fmla="*/ 308109 h 375979"/>
              <a:gd name="csX32" fmla="*/ 295598 w 566434"/>
              <a:gd name="csY32" fmla="*/ 87045 h 375979"/>
              <a:gd name="csX33" fmla="*/ 112024 w 566434"/>
              <a:gd name="csY33" fmla="*/ 26284 h 375979"/>
              <a:gd name="csX34" fmla="*/ 269742 w 566434"/>
              <a:gd name="csY34" fmla="*/ 87691 h 375979"/>
              <a:gd name="csX35" fmla="*/ 269742 w 566434"/>
              <a:gd name="csY35" fmla="*/ 308756 h 375979"/>
              <a:gd name="csX36" fmla="*/ 94571 w 566434"/>
              <a:gd name="csY36" fmla="*/ 226664 h 375979"/>
              <a:gd name="csX37" fmla="*/ 112024 w 566434"/>
              <a:gd name="csY37" fmla="*/ 26284 h 375979"/>
              <a:gd name="csX38" fmla="*/ 49971 w 566434"/>
              <a:gd name="csY38" fmla="*/ 265448 h 375979"/>
              <a:gd name="csX39" fmla="*/ 69362 w 566434"/>
              <a:gd name="csY39" fmla="*/ 63128 h 375979"/>
              <a:gd name="csX40" fmla="*/ 82936 w 566434"/>
              <a:gd name="csY40" fmla="*/ 63775 h 375979"/>
              <a:gd name="csX41" fmla="*/ 66777 w 566434"/>
              <a:gd name="csY41" fmla="*/ 248642 h 375979"/>
              <a:gd name="csX42" fmla="*/ 79058 w 566434"/>
              <a:gd name="csY42" fmla="*/ 249934 h 375979"/>
              <a:gd name="csX43" fmla="*/ 265864 w 566434"/>
              <a:gd name="csY43" fmla="*/ 339782 h 375979"/>
              <a:gd name="csX44" fmla="*/ 265864 w 566434"/>
              <a:gd name="csY44" fmla="*/ 339782 h 375979"/>
              <a:gd name="csX45" fmla="*/ 49971 w 566434"/>
              <a:gd name="csY45" fmla="*/ 265448 h 375979"/>
              <a:gd name="csX46" fmla="*/ 299476 w 566434"/>
              <a:gd name="csY46" fmla="*/ 341075 h 375979"/>
              <a:gd name="csX47" fmla="*/ 299476 w 566434"/>
              <a:gd name="csY47" fmla="*/ 341075 h 375979"/>
              <a:gd name="csX48" fmla="*/ 486282 w 566434"/>
              <a:gd name="csY48" fmla="*/ 249934 h 375979"/>
              <a:gd name="csX49" fmla="*/ 498563 w 566434"/>
              <a:gd name="csY49" fmla="*/ 248642 h 375979"/>
              <a:gd name="csX50" fmla="*/ 482404 w 566434"/>
              <a:gd name="csY50" fmla="*/ 63775 h 375979"/>
              <a:gd name="csX51" fmla="*/ 495978 w 566434"/>
              <a:gd name="csY51" fmla="*/ 63128 h 375979"/>
              <a:gd name="csX52" fmla="*/ 515370 w 566434"/>
              <a:gd name="csY52" fmla="*/ 265448 h 375979"/>
              <a:gd name="csX53" fmla="*/ 299476 w 566434"/>
              <a:gd name="csY53" fmla="*/ 341075 h 3759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Lst>
            <a:rect l="l" t="t" r="r" b="b"/>
            <a:pathLst>
              <a:path w="566434" h="375979">
                <a:moveTo>
                  <a:pt x="565788" y="297121"/>
                </a:moveTo>
                <a:lnTo>
                  <a:pt x="546396" y="87691"/>
                </a:lnTo>
                <a:cubicBezTo>
                  <a:pt x="545750" y="81227"/>
                  <a:pt x="539932" y="76056"/>
                  <a:pt x="533468" y="76056"/>
                </a:cubicBezTo>
                <a:cubicBezTo>
                  <a:pt x="530883" y="76056"/>
                  <a:pt x="527005" y="76056"/>
                  <a:pt x="523773" y="76056"/>
                </a:cubicBezTo>
                <a:lnTo>
                  <a:pt x="520541" y="38566"/>
                </a:lnTo>
                <a:lnTo>
                  <a:pt x="508906" y="37919"/>
                </a:lnTo>
                <a:cubicBezTo>
                  <a:pt x="499210" y="37273"/>
                  <a:pt x="489514" y="37919"/>
                  <a:pt x="480465" y="38566"/>
                </a:cubicBezTo>
                <a:lnTo>
                  <a:pt x="477233" y="3661"/>
                </a:lnTo>
                <a:lnTo>
                  <a:pt x="467537" y="1722"/>
                </a:lnTo>
                <a:cubicBezTo>
                  <a:pt x="399666" y="-6681"/>
                  <a:pt x="331795" y="15942"/>
                  <a:pt x="282670" y="63775"/>
                </a:cubicBezTo>
                <a:cubicBezTo>
                  <a:pt x="233545" y="15942"/>
                  <a:pt x="165674" y="-6681"/>
                  <a:pt x="97803" y="1722"/>
                </a:cubicBezTo>
                <a:lnTo>
                  <a:pt x="88107" y="3661"/>
                </a:lnTo>
                <a:lnTo>
                  <a:pt x="84875" y="38566"/>
                </a:lnTo>
                <a:cubicBezTo>
                  <a:pt x="75180" y="37919"/>
                  <a:pt x="66130" y="37273"/>
                  <a:pt x="56434" y="37919"/>
                </a:cubicBezTo>
                <a:lnTo>
                  <a:pt x="45446" y="38566"/>
                </a:lnTo>
                <a:lnTo>
                  <a:pt x="42214" y="76056"/>
                </a:lnTo>
                <a:cubicBezTo>
                  <a:pt x="38336" y="76056"/>
                  <a:pt x="35104" y="76056"/>
                  <a:pt x="32518" y="76056"/>
                </a:cubicBezTo>
                <a:cubicBezTo>
                  <a:pt x="26054" y="76056"/>
                  <a:pt x="20237" y="81227"/>
                  <a:pt x="19590" y="87691"/>
                </a:cubicBezTo>
                <a:lnTo>
                  <a:pt x="199" y="297121"/>
                </a:lnTo>
                <a:cubicBezTo>
                  <a:pt x="-1094" y="304231"/>
                  <a:pt x="4077" y="310695"/>
                  <a:pt x="11187" y="311341"/>
                </a:cubicBezTo>
                <a:cubicBezTo>
                  <a:pt x="11834" y="311341"/>
                  <a:pt x="12480" y="311341"/>
                  <a:pt x="13126" y="311341"/>
                </a:cubicBezTo>
                <a:cubicBezTo>
                  <a:pt x="52556" y="310048"/>
                  <a:pt x="163088" y="312634"/>
                  <a:pt x="252936" y="371455"/>
                </a:cubicBezTo>
                <a:cubicBezTo>
                  <a:pt x="257461" y="374041"/>
                  <a:pt x="261986" y="375980"/>
                  <a:pt x="267157" y="375980"/>
                </a:cubicBezTo>
                <a:lnTo>
                  <a:pt x="299476" y="375980"/>
                </a:lnTo>
                <a:cubicBezTo>
                  <a:pt x="304647" y="375980"/>
                  <a:pt x="309172" y="374687"/>
                  <a:pt x="313050" y="372102"/>
                </a:cubicBezTo>
                <a:cubicBezTo>
                  <a:pt x="407423" y="313280"/>
                  <a:pt x="514723" y="310695"/>
                  <a:pt x="552860" y="311988"/>
                </a:cubicBezTo>
                <a:cubicBezTo>
                  <a:pt x="559970" y="311988"/>
                  <a:pt x="565788" y="306817"/>
                  <a:pt x="566434" y="299706"/>
                </a:cubicBezTo>
                <a:cubicBezTo>
                  <a:pt x="565788" y="297767"/>
                  <a:pt x="565788" y="297767"/>
                  <a:pt x="565788" y="297121"/>
                </a:cubicBezTo>
                <a:close/>
                <a:moveTo>
                  <a:pt x="295598" y="87045"/>
                </a:moveTo>
                <a:cubicBezTo>
                  <a:pt x="336967" y="44383"/>
                  <a:pt x="394495" y="22406"/>
                  <a:pt x="453316" y="25638"/>
                </a:cubicBezTo>
                <a:lnTo>
                  <a:pt x="470769" y="226018"/>
                </a:lnTo>
                <a:cubicBezTo>
                  <a:pt x="440389" y="231836"/>
                  <a:pt x="361529" y="251227"/>
                  <a:pt x="295598" y="308109"/>
                </a:cubicBezTo>
                <a:lnTo>
                  <a:pt x="295598" y="87045"/>
                </a:lnTo>
                <a:close/>
                <a:moveTo>
                  <a:pt x="112024" y="26284"/>
                </a:moveTo>
                <a:cubicBezTo>
                  <a:pt x="170845" y="23052"/>
                  <a:pt x="228373" y="45030"/>
                  <a:pt x="269742" y="87691"/>
                </a:cubicBezTo>
                <a:lnTo>
                  <a:pt x="269742" y="308756"/>
                </a:lnTo>
                <a:cubicBezTo>
                  <a:pt x="203811" y="251874"/>
                  <a:pt x="124951" y="232482"/>
                  <a:pt x="94571" y="226664"/>
                </a:cubicBezTo>
                <a:lnTo>
                  <a:pt x="112024" y="26284"/>
                </a:lnTo>
                <a:close/>
                <a:moveTo>
                  <a:pt x="49971" y="265448"/>
                </a:moveTo>
                <a:lnTo>
                  <a:pt x="69362" y="63128"/>
                </a:lnTo>
                <a:cubicBezTo>
                  <a:pt x="73240" y="63128"/>
                  <a:pt x="77765" y="63775"/>
                  <a:pt x="82936" y="63775"/>
                </a:cubicBezTo>
                <a:lnTo>
                  <a:pt x="66777" y="248642"/>
                </a:lnTo>
                <a:lnTo>
                  <a:pt x="79058" y="249934"/>
                </a:lnTo>
                <a:cubicBezTo>
                  <a:pt x="80351" y="249934"/>
                  <a:pt x="189590" y="264155"/>
                  <a:pt x="265864" y="339782"/>
                </a:cubicBezTo>
                <a:lnTo>
                  <a:pt x="265864" y="339782"/>
                </a:lnTo>
                <a:cubicBezTo>
                  <a:pt x="181187" y="275144"/>
                  <a:pt x="86815" y="266740"/>
                  <a:pt x="49971" y="265448"/>
                </a:cubicBezTo>
                <a:close/>
                <a:moveTo>
                  <a:pt x="299476" y="341075"/>
                </a:moveTo>
                <a:lnTo>
                  <a:pt x="299476" y="341075"/>
                </a:lnTo>
                <a:cubicBezTo>
                  <a:pt x="377043" y="264801"/>
                  <a:pt x="485636" y="249934"/>
                  <a:pt x="486282" y="249934"/>
                </a:cubicBezTo>
                <a:lnTo>
                  <a:pt x="498563" y="248642"/>
                </a:lnTo>
                <a:lnTo>
                  <a:pt x="482404" y="63775"/>
                </a:lnTo>
                <a:cubicBezTo>
                  <a:pt x="487575" y="63128"/>
                  <a:pt x="492100" y="63128"/>
                  <a:pt x="495978" y="63128"/>
                </a:cubicBezTo>
                <a:lnTo>
                  <a:pt x="515370" y="265448"/>
                </a:lnTo>
                <a:cubicBezTo>
                  <a:pt x="478525" y="266740"/>
                  <a:pt x="384153" y="275790"/>
                  <a:pt x="299476" y="341075"/>
                </a:cubicBezTo>
                <a:close/>
              </a:path>
            </a:pathLst>
          </a:custGeom>
          <a:solidFill>
            <a:srgbClr val="000000"/>
          </a:solidFill>
          <a:ln w="6449" cap="flat">
            <a:noFill/>
            <a:prstDash val="solid"/>
            <a:miter/>
          </a:ln>
        </p:spPr>
        <p:txBody>
          <a:bodyPr/>
          <a:lstStyle/>
          <a:p>
            <a:endParaRPr lang="en-US"/>
          </a:p>
        </p:txBody>
      </p:sp>
      <p:sp>
        <p:nvSpPr>
          <p:cNvPr id="21" name="TextBox 20">
            <a:extLst>
              <a:ext uri="{FF2B5EF4-FFF2-40B4-BE49-F238E27FC236}">
                <a16:creationId xmlns:a16="http://schemas.microsoft.com/office/drawing/2014/main" id="{3361A9C7-1469-AD26-461F-D36FECEC4BBE}"/>
              </a:ext>
            </a:extLst>
          </p:cNvPr>
          <p:cNvSpPr txBox="1"/>
          <p:nvPr/>
        </p:nvSpPr>
        <p:spPr>
          <a:xfrm>
            <a:off x="7467988" y="3069920"/>
            <a:ext cx="3745726" cy="1015663"/>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dirty="0">
                <a:latin typeface="Calibri" panose="020F0502020204030204" pitchFamily="34" charset="0"/>
                <a:ea typeface="Calibri" panose="020F0502020204030204" pitchFamily="34" charset="0"/>
                <a:cs typeface="Calibri" panose="020F0502020204030204" pitchFamily="34" charset="0"/>
              </a:rPr>
              <a:t>30 CFR 581.14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latin typeface="Calibri" panose="020F0502020204030204" pitchFamily="34" charset="0"/>
                <a:ea typeface="Calibri" panose="020F0502020204030204" pitchFamily="34" charset="0"/>
                <a:cs typeface="Calibri" panose="020F0502020204030204" pitchFamily="34" charset="0"/>
              </a:rPr>
              <a:t>describes the area identification (Area ID) process.</a:t>
            </a:r>
          </a:p>
        </p:txBody>
      </p:sp>
    </p:spTree>
    <p:extLst>
      <p:ext uri="{BB962C8B-B14F-4D97-AF65-F5344CB8AC3E}">
        <p14:creationId xmlns:p14="http://schemas.microsoft.com/office/powerpoint/2010/main" val="28025393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F48697-E751-638A-ECB6-09A6D0A4E524}"/>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71B030B-F9EB-4904-82D9-1F5B246B333C}"/>
              </a:ext>
            </a:extLst>
          </p:cNvPr>
          <p:cNvSpPr>
            <a:spLocks noGrp="1"/>
          </p:cNvSpPr>
          <p:nvPr>
            <p:ph type="sldNum" sz="quarter" idx="12"/>
          </p:nvPr>
        </p:nvSpPr>
        <p:spPr>
          <a:xfrm>
            <a:off x="8610600" y="6341759"/>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7257BE-248A-48BC-9F5F-19A6E1408DB6}" type="slidenum">
              <a:rPr kumimoji="0" lang="en-US" sz="1200" b="0" i="0" u="none" strike="noStrike" kern="1200" cap="none" spc="0" normalizeH="0" baseline="0" noProof="0" smtClean="0">
                <a:ln>
                  <a:noFill/>
                </a:ln>
                <a:solidFill>
                  <a:schemeClr val="tx1"/>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schemeClr val="tx1"/>
              </a:solidFill>
              <a:effectLst/>
              <a:uLnTx/>
              <a:uFillTx/>
              <a:latin typeface="Calibri" panose="020F0502020204030204"/>
              <a:ea typeface="+mn-ea"/>
              <a:cs typeface="+mn-cs"/>
            </a:endParaRPr>
          </a:p>
        </p:txBody>
      </p:sp>
      <p:sp>
        <p:nvSpPr>
          <p:cNvPr id="5" name="Text Placeholder 1">
            <a:extLst>
              <a:ext uri="{FF2B5EF4-FFF2-40B4-BE49-F238E27FC236}">
                <a16:creationId xmlns:a16="http://schemas.microsoft.com/office/drawing/2014/main" id="{702044A4-4969-1ADB-AFDF-91A7C95BE864}"/>
              </a:ext>
            </a:extLst>
          </p:cNvPr>
          <p:cNvSpPr>
            <a:spLocks noGrp="1"/>
          </p:cNvSpPr>
          <p:nvPr>
            <p:ph type="title" idx="4294967295"/>
          </p:nvPr>
        </p:nvSpPr>
        <p:spPr>
          <a:xfrm>
            <a:off x="404038" y="257175"/>
            <a:ext cx="11528425" cy="738188"/>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spcBef>
                <a:spcPts val="1000"/>
              </a:spcBef>
              <a:buFont typeface="Arial" panose="020B0604020202020204" pitchFamily="34" charset="0"/>
            </a:pPr>
            <a:r>
              <a:rPr lang="en-US" sz="3600" dirty="0">
                <a:solidFill>
                  <a:schemeClr val="tx1"/>
                </a:solidFill>
                <a:ea typeface="+mn-ea"/>
                <a:cs typeface="Arial" panose="020B0604020202020204" pitchFamily="34" charset="0"/>
              </a:rPr>
              <a:t>National Environmental Policy Act (NEPA)</a:t>
            </a:r>
          </a:p>
        </p:txBody>
      </p:sp>
      <p:sp>
        <p:nvSpPr>
          <p:cNvPr id="9" name="Text Placeholder 2">
            <a:extLst>
              <a:ext uri="{FF2B5EF4-FFF2-40B4-BE49-F238E27FC236}">
                <a16:creationId xmlns:a16="http://schemas.microsoft.com/office/drawing/2014/main" id="{8BBD4A68-A9F2-1A43-B65B-ECE7CF014F7A}"/>
              </a:ext>
            </a:extLst>
          </p:cNvPr>
          <p:cNvSpPr txBox="1">
            <a:spLocks/>
          </p:cNvSpPr>
          <p:nvPr/>
        </p:nvSpPr>
        <p:spPr>
          <a:xfrm>
            <a:off x="186026" y="1098950"/>
            <a:ext cx="10311245" cy="130523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228600">
              <a:spcBef>
                <a:spcPts val="1000"/>
              </a:spcBef>
              <a:spcAft>
                <a:spcPts val="800"/>
              </a:spcAft>
              <a:buClr>
                <a:srgbClr val="26B99A"/>
              </a:buClr>
              <a:buSzPct val="75000"/>
              <a:defRPr/>
            </a:pPr>
            <a:r>
              <a:rPr lang="en-US" sz="2400" b="1">
                <a:solidFill>
                  <a:srgbClr val="0A456F"/>
                </a:solidFill>
                <a:latin typeface="Calibri" panose="020F0502020204030204" pitchFamily="34" charset="0"/>
                <a:ea typeface="Calibri" panose="020F0502020204030204" pitchFamily="34" charset="0"/>
                <a:cs typeface="Calibri" panose="020F0502020204030204" pitchFamily="34" charset="0"/>
              </a:rPr>
              <a:t>NEPA </a:t>
            </a:r>
            <a:r>
              <a:rPr lang="en-US" sz="2400">
                <a:solidFill>
                  <a:srgbClr val="0A456F"/>
                </a:solidFill>
                <a:latin typeface="Calibri" panose="020F0502020204030204" pitchFamily="34" charset="0"/>
                <a:ea typeface="Calibri" panose="020F0502020204030204" pitchFamily="34" charset="0"/>
                <a:cs typeface="Calibri" panose="020F0502020204030204" pitchFamily="34" charset="0"/>
              </a:rPr>
              <a:t>is a procedural law intended to ensure that federal agencies consider the environmental impacts of their actions in the decision-making process.</a:t>
            </a:r>
          </a:p>
        </p:txBody>
      </p:sp>
      <p:graphicFrame>
        <p:nvGraphicFramePr>
          <p:cNvPr id="2" name="Table 1">
            <a:extLst>
              <a:ext uri="{FF2B5EF4-FFF2-40B4-BE49-F238E27FC236}">
                <a16:creationId xmlns:a16="http://schemas.microsoft.com/office/drawing/2014/main" id="{35D83ED7-CADA-32CC-B61F-DF98AAC062C7}"/>
              </a:ext>
            </a:extLst>
          </p:cNvPr>
          <p:cNvGraphicFramePr>
            <a:graphicFrameLocks noGrp="1"/>
          </p:cNvGraphicFramePr>
          <p:nvPr/>
        </p:nvGraphicFramePr>
        <p:xfrm>
          <a:off x="461926" y="1981460"/>
          <a:ext cx="9929628" cy="3923152"/>
        </p:xfrm>
        <a:graphic>
          <a:graphicData uri="http://schemas.openxmlformats.org/drawingml/2006/table">
            <a:tbl>
              <a:tblPr firstRow="1" bandRow="1">
                <a:tableStyleId>{5940675A-B579-460E-94D1-54222C63F5DA}</a:tableStyleId>
              </a:tblPr>
              <a:tblGrid>
                <a:gridCol w="9929628">
                  <a:extLst>
                    <a:ext uri="{9D8B030D-6E8A-4147-A177-3AD203B41FA5}">
                      <a16:colId xmlns:a16="http://schemas.microsoft.com/office/drawing/2014/main" val="3114210538"/>
                    </a:ext>
                  </a:extLst>
                </a:gridCol>
              </a:tblGrid>
              <a:tr h="40554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a:latin typeface="Calibri" panose="020F0502020204030204" pitchFamily="34" charset="0"/>
                          <a:ea typeface="Calibri" panose="020F0502020204030204" pitchFamily="34" charset="0"/>
                          <a:cs typeface="Calibri" panose="020F0502020204030204" pitchFamily="34" charset="0"/>
                        </a:rPr>
                        <a:t>Environmental Review</a:t>
                      </a:r>
                    </a:p>
                  </a:txBody>
                  <a:tcPr>
                    <a:lnL w="12700" cmpd="sng">
                      <a:noFill/>
                    </a:lnL>
                    <a:lnR w="12700" cmpd="sng">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957792459"/>
                  </a:ext>
                </a:extLst>
              </a:tr>
              <a:tr h="73719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latin typeface="Calibri" panose="020F0502020204030204" pitchFamily="34" charset="0"/>
                          <a:ea typeface="Calibri" panose="020F0502020204030204" pitchFamily="34" charset="0"/>
                          <a:cs typeface="Calibri" panose="020F0502020204030204" pitchFamily="34" charset="0"/>
                        </a:rPr>
                        <a:t>MMA will conduct an Environmental Assessment to review potential impacts associated with lease issuance and authorization of preliminary activities. Preliminary activities include bathymetric, geological, geophysical, mapping, and other surveys necessary to develop a comprehensive Delineation, Testing, or Mining Plan; and are activities which have no significant adverse impact on the natural resources of the OCS (see 30 CFR 582).</a:t>
                      </a:r>
                    </a:p>
                  </a:txBody>
                  <a:tcPr>
                    <a:lnL w="12700" cmpd="sng">
                      <a:noFill/>
                    </a:lnL>
                    <a:lnR w="12700" cmpd="sng">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05277507"/>
                  </a:ext>
                </a:extLst>
              </a:tr>
              <a:tr h="41758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a:latin typeface="Calibri" panose="020F0502020204030204" pitchFamily="34" charset="0"/>
                          <a:ea typeface="Calibri" panose="020F0502020204030204" pitchFamily="34" charset="0"/>
                          <a:cs typeface="Calibri" panose="020F0502020204030204" pitchFamily="34" charset="0"/>
                        </a:rPr>
                        <a:t>Regulatory Consultations</a:t>
                      </a:r>
                    </a:p>
                  </a:txBody>
                  <a:tcPr>
                    <a:lnL w="12700" cmpd="sng">
                      <a:noFill/>
                    </a:lnL>
                    <a:lnR w="12700" cmpd="sng">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521869863"/>
                  </a:ext>
                </a:extLst>
              </a:tr>
              <a:tr h="71655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latin typeface="Calibri" panose="020F0502020204030204" pitchFamily="34" charset="0"/>
                          <a:ea typeface="Calibri" panose="020F0502020204030204" pitchFamily="34" charset="0"/>
                          <a:cs typeface="Calibri" panose="020F0502020204030204" pitchFamily="34" charset="0"/>
                        </a:rPr>
                        <a:t>MMA’s review includes consultations under National Historic Preservation Act (NHPA), Endangered Species Act (ESA), Marine Mammals Protection Act (MMPA), and Essential Fish Habitat (EFH).</a:t>
                      </a:r>
                    </a:p>
                  </a:txBody>
                  <a:tcPr>
                    <a:lnL w="12700" cmpd="sng">
                      <a:noFill/>
                    </a:lnL>
                    <a:lnR w="12700" cmpd="sng">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34114421"/>
                  </a:ext>
                </a:extLst>
              </a:tr>
              <a:tr h="46021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a:latin typeface="Calibri" panose="020F0502020204030204" pitchFamily="34" charset="0"/>
                          <a:ea typeface="Calibri" panose="020F0502020204030204" pitchFamily="34" charset="0"/>
                          <a:cs typeface="Calibri" panose="020F0502020204030204" pitchFamily="34" charset="0"/>
                        </a:rPr>
                        <a:t>Tribal Consultation</a:t>
                      </a:r>
                    </a:p>
                  </a:txBody>
                  <a:tcPr>
                    <a:lnL w="12700" cmpd="sng">
                      <a:noFill/>
                    </a:lnL>
                    <a:lnR w="12700" cmpd="sng">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4244675911"/>
                  </a:ext>
                </a:extLst>
              </a:tr>
              <a:tr h="46021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latin typeface="Calibri" panose="020F0502020204030204" pitchFamily="34" charset="0"/>
                          <a:ea typeface="Calibri" panose="020F0502020204030204" pitchFamily="34" charset="0"/>
                          <a:cs typeface="Calibri" panose="020F0502020204030204" pitchFamily="34" charset="0"/>
                        </a:rPr>
                        <a:t>MMA will conduct Tribal Consultation.</a:t>
                      </a:r>
                    </a:p>
                  </a:txBody>
                  <a:tcPr>
                    <a:lnL w="12700" cmpd="sng">
                      <a:noFill/>
                    </a:lnL>
                    <a:lnR w="12700" cmpd="sng">
                      <a:noFill/>
                    </a:lnR>
                    <a:lnT w="6350" cap="flat" cmpd="sng" algn="ctr">
                      <a:no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84447908"/>
                  </a:ext>
                </a:extLst>
              </a:tr>
            </a:tbl>
          </a:graphicData>
        </a:graphic>
      </p:graphicFrame>
    </p:spTree>
    <p:extLst>
      <p:ext uri="{BB962C8B-B14F-4D97-AF65-F5344CB8AC3E}">
        <p14:creationId xmlns:p14="http://schemas.microsoft.com/office/powerpoint/2010/main" val="31143304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5A91C7-20CB-CA71-9C55-D15CB0FEAFFB}"/>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764365A-254F-7D43-523C-03597350A96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7257BE-248A-48BC-9F5F-19A6E1408DB6}" type="slidenum">
              <a:rPr kumimoji="0" lang="en-US" sz="1200" b="0" i="0" u="none" strike="noStrike" kern="1200" cap="none" spc="0" normalizeH="0" baseline="0" noProof="0" smtClean="0">
                <a:ln>
                  <a:noFill/>
                </a:ln>
                <a:solidFill>
                  <a:schemeClr val="tx1"/>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schemeClr val="tx1"/>
              </a:solidFill>
              <a:effectLst/>
              <a:uLnTx/>
              <a:uFillTx/>
              <a:latin typeface="Calibri" panose="020F0502020204030204"/>
              <a:ea typeface="+mn-ea"/>
              <a:cs typeface="+mn-cs"/>
            </a:endParaRPr>
          </a:p>
        </p:txBody>
      </p:sp>
      <p:sp>
        <p:nvSpPr>
          <p:cNvPr id="5" name="Text Placeholder 1">
            <a:extLst>
              <a:ext uri="{FF2B5EF4-FFF2-40B4-BE49-F238E27FC236}">
                <a16:creationId xmlns:a16="http://schemas.microsoft.com/office/drawing/2014/main" id="{2CFF0F62-BD10-7BF7-4369-F2D3955A9F6E}"/>
              </a:ext>
            </a:extLst>
          </p:cNvPr>
          <p:cNvSpPr>
            <a:spLocks noGrp="1"/>
          </p:cNvSpPr>
          <p:nvPr>
            <p:ph type="title" idx="4294967295"/>
          </p:nvPr>
        </p:nvSpPr>
        <p:spPr>
          <a:xfrm>
            <a:off x="474921" y="255588"/>
            <a:ext cx="10312400" cy="738187"/>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spcBef>
                <a:spcPts val="1000"/>
              </a:spcBef>
              <a:buFont typeface="Arial" panose="020B0604020202020204" pitchFamily="34" charset="0"/>
            </a:pPr>
            <a:r>
              <a:rPr lang="en-US" dirty="0">
                <a:solidFill>
                  <a:schemeClr val="tx1"/>
                </a:solidFill>
                <a:ea typeface="+mn-ea"/>
                <a:cs typeface="Arial" panose="020B0604020202020204" pitchFamily="34" charset="0"/>
              </a:rPr>
              <a:t>Proposed Leasing Notice</a:t>
            </a:r>
          </a:p>
        </p:txBody>
      </p:sp>
      <p:sp>
        <p:nvSpPr>
          <p:cNvPr id="10" name="Text Placeholder 2">
            <a:extLst>
              <a:ext uri="{FF2B5EF4-FFF2-40B4-BE49-F238E27FC236}">
                <a16:creationId xmlns:a16="http://schemas.microsoft.com/office/drawing/2014/main" id="{4E1F9855-0543-1E5A-1981-8896C92D1681}"/>
              </a:ext>
            </a:extLst>
          </p:cNvPr>
          <p:cNvSpPr txBox="1">
            <a:spLocks/>
          </p:cNvSpPr>
          <p:nvPr/>
        </p:nvSpPr>
        <p:spPr>
          <a:xfrm>
            <a:off x="163108" y="1083576"/>
            <a:ext cx="10193003" cy="7810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228600">
              <a:spcBef>
                <a:spcPts val="1000"/>
              </a:spcBef>
              <a:spcAft>
                <a:spcPts val="800"/>
              </a:spcAft>
              <a:buClr>
                <a:srgbClr val="26B99A"/>
              </a:buClr>
              <a:buSzPct val="75000"/>
              <a:defRPr/>
            </a:pPr>
            <a:r>
              <a:rPr lang="en-US" sz="2400" b="1">
                <a:solidFill>
                  <a:srgbClr val="0A456F"/>
                </a:solidFill>
                <a:latin typeface="Calibri"/>
                <a:ea typeface="Calibri"/>
                <a:cs typeface="Calibri"/>
              </a:rPr>
              <a:t>The Proposed Leasing Notice (PLN) </a:t>
            </a:r>
            <a:r>
              <a:rPr lang="en-US" sz="2400">
                <a:solidFill>
                  <a:srgbClr val="0A456F"/>
                </a:solidFill>
                <a:latin typeface="Calibri"/>
                <a:ea typeface="Calibri"/>
                <a:cs typeface="Calibri"/>
              </a:rPr>
              <a:t>describes the sale location and terms.</a:t>
            </a:r>
          </a:p>
        </p:txBody>
      </p:sp>
      <p:graphicFrame>
        <p:nvGraphicFramePr>
          <p:cNvPr id="2" name="Table 1">
            <a:extLst>
              <a:ext uri="{FF2B5EF4-FFF2-40B4-BE49-F238E27FC236}">
                <a16:creationId xmlns:a16="http://schemas.microsoft.com/office/drawing/2014/main" id="{FF98458B-2A83-8F9C-E198-DD417868F405}"/>
              </a:ext>
            </a:extLst>
          </p:cNvPr>
          <p:cNvGraphicFramePr>
            <a:graphicFrameLocks noGrp="1"/>
          </p:cNvGraphicFramePr>
          <p:nvPr/>
        </p:nvGraphicFramePr>
        <p:xfrm>
          <a:off x="536391" y="1665575"/>
          <a:ext cx="8325846" cy="4126662"/>
        </p:xfrm>
        <a:graphic>
          <a:graphicData uri="http://schemas.openxmlformats.org/drawingml/2006/table">
            <a:tbl>
              <a:tblPr firstRow="1" bandRow="1">
                <a:tableStyleId>{5940675A-B579-460E-94D1-54222C63F5DA}</a:tableStyleId>
              </a:tblPr>
              <a:tblGrid>
                <a:gridCol w="8325846">
                  <a:extLst>
                    <a:ext uri="{9D8B030D-6E8A-4147-A177-3AD203B41FA5}">
                      <a16:colId xmlns:a16="http://schemas.microsoft.com/office/drawing/2014/main" val="268156346"/>
                    </a:ext>
                  </a:extLst>
                </a:gridCol>
              </a:tblGrid>
              <a:tr h="399807">
                <a:tc>
                  <a:txBody>
                    <a:bodyPr/>
                    <a:lstStyle/>
                    <a:p>
                      <a:r>
                        <a:rPr lang="en-US" sz="1600" b="1"/>
                        <a:t>PLN Publication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719197744"/>
                  </a:ext>
                </a:extLst>
              </a:tr>
              <a:tr h="69007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latin typeface="Calibri" panose="020F0502020204030204" pitchFamily="34" charset="0"/>
                          <a:ea typeface="Calibri" panose="020F0502020204030204" pitchFamily="34" charset="0"/>
                          <a:cs typeface="Calibri" panose="020F0502020204030204" pitchFamily="34" charset="0"/>
                        </a:rPr>
                        <a:t>MMA will publish a PLN in the Federal Register at least 60 days prior to the publication of a leasing notice.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116752843"/>
                  </a:ext>
                </a:extLst>
              </a:tr>
              <a:tr h="399807">
                <a:tc>
                  <a:txBody>
                    <a:bodyPr/>
                    <a:lstStyle/>
                    <a:p>
                      <a:r>
                        <a:rPr lang="en-US" sz="1600" b="1" dirty="0"/>
                        <a:t>Lease Offering</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312464907"/>
                  </a:ext>
                </a:extLst>
              </a:tr>
              <a:tr h="457200">
                <a:tc>
                  <a:txBody>
                    <a:bodyPr/>
                    <a:lstStyle/>
                    <a:p>
                      <a:pPr marL="0" marR="0" lvl="0" indent="0" algn="l" rtl="0" eaLnBrk="1" fontAlgn="auto" latinLnBrk="0" hangingPunct="1">
                        <a:lnSpc>
                          <a:spcPct val="100000"/>
                        </a:lnSpc>
                        <a:spcBef>
                          <a:spcPct val="0"/>
                        </a:spcBef>
                        <a:spcAft>
                          <a:spcPts val="0"/>
                        </a:spcAft>
                        <a:buClrTx/>
                        <a:buSzTx/>
                        <a:buFontTx/>
                        <a:buNone/>
                      </a:pPr>
                      <a:r>
                        <a:rPr lang="en-US" sz="1800" dirty="0">
                          <a:latin typeface="Calibri"/>
                          <a:ea typeface="Calibri"/>
                          <a:cs typeface="Calibri"/>
                        </a:rPr>
                        <a:t>The PLN will describe the areas that MMA intends to offer for leasing.</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947864013"/>
                  </a:ext>
                </a:extLst>
              </a:tr>
              <a:tr h="399807">
                <a:tc>
                  <a:txBody>
                    <a:bodyPr/>
                    <a:lstStyle/>
                    <a:p>
                      <a:r>
                        <a:rPr lang="en-US" sz="1600" b="1" dirty="0"/>
                        <a:t>Environmental Measures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479852552"/>
                  </a:ext>
                </a:extLst>
              </a:tr>
              <a:tr h="69007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Calibri" panose="020F0502020204030204" pitchFamily="34" charset="0"/>
                          <a:ea typeface="Calibri" panose="020F0502020204030204" pitchFamily="34" charset="0"/>
                          <a:cs typeface="Calibri" panose="020F0502020204030204" pitchFamily="34" charset="0"/>
                        </a:rPr>
                        <a:t>The lease stipulations will include measures to mitigate potentially adverse impacts on the environment.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070323407"/>
                  </a:ext>
                </a:extLst>
              </a:tr>
              <a:tr h="399807">
                <a:tc>
                  <a:txBody>
                    <a:bodyPr/>
                    <a:lstStyle/>
                    <a:p>
                      <a:r>
                        <a:rPr lang="en-US" sz="1600" b="1"/>
                        <a:t>Lease Terms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291526833"/>
                  </a:ext>
                </a:extLst>
              </a:tr>
              <a:tr h="69007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Calibri" panose="020F0502020204030204" pitchFamily="34" charset="0"/>
                          <a:ea typeface="Calibri" panose="020F0502020204030204" pitchFamily="34" charset="0"/>
                          <a:cs typeface="Calibri" panose="020F0502020204030204" pitchFamily="34" charset="0"/>
                        </a:rPr>
                        <a:t>The PLN will describe the rental, royalty, and other terms and conditions that MMA may prescribe in the leasing notice.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250338462"/>
                  </a:ext>
                </a:extLst>
              </a:tr>
            </a:tbl>
          </a:graphicData>
        </a:graphic>
      </p:graphicFrame>
    </p:spTree>
    <p:extLst>
      <p:ext uri="{BB962C8B-B14F-4D97-AF65-F5344CB8AC3E}">
        <p14:creationId xmlns:p14="http://schemas.microsoft.com/office/powerpoint/2010/main" val="2214372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F32CE7-FB42-6D16-64F6-FAE5C5CD932F}"/>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BEA0D26-8D2F-2B03-EB6B-38F808AD065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7257BE-248A-48BC-9F5F-19A6E1408DB6}" type="slidenum">
              <a:rPr kumimoji="0" lang="en-US" sz="1200" b="0" i="0" u="none" strike="noStrike" kern="1200" cap="none" spc="0" normalizeH="0" baseline="0" noProof="0" smtClean="0">
                <a:ln>
                  <a:noFill/>
                </a:ln>
                <a:solidFill>
                  <a:schemeClr val="tx1"/>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schemeClr val="tx1"/>
              </a:solidFill>
              <a:effectLst/>
              <a:uLnTx/>
              <a:uFillTx/>
              <a:latin typeface="Calibri" panose="020F0502020204030204"/>
              <a:ea typeface="+mn-ea"/>
              <a:cs typeface="+mn-cs"/>
            </a:endParaRPr>
          </a:p>
        </p:txBody>
      </p:sp>
      <p:sp>
        <p:nvSpPr>
          <p:cNvPr id="5" name="Text Placeholder 1">
            <a:extLst>
              <a:ext uri="{FF2B5EF4-FFF2-40B4-BE49-F238E27FC236}">
                <a16:creationId xmlns:a16="http://schemas.microsoft.com/office/drawing/2014/main" id="{B3849F5E-FCA5-05D7-579A-F3BBDE6018FA}"/>
              </a:ext>
            </a:extLst>
          </p:cNvPr>
          <p:cNvSpPr>
            <a:spLocks noGrp="1"/>
          </p:cNvSpPr>
          <p:nvPr>
            <p:ph type="title" idx="4294967295"/>
          </p:nvPr>
        </p:nvSpPr>
        <p:spPr>
          <a:xfrm>
            <a:off x="474921" y="231775"/>
            <a:ext cx="10310813" cy="738188"/>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spcBef>
                <a:spcPts val="1000"/>
              </a:spcBef>
              <a:buFont typeface="Arial" panose="020B0604020202020204" pitchFamily="34" charset="0"/>
            </a:pPr>
            <a:r>
              <a:rPr lang="en-US" dirty="0">
                <a:solidFill>
                  <a:schemeClr val="tx1"/>
                </a:solidFill>
                <a:ea typeface="+mn-ea"/>
                <a:cs typeface="Arial" panose="020B0604020202020204" pitchFamily="34" charset="0"/>
              </a:rPr>
              <a:t>Leasing Notice</a:t>
            </a:r>
          </a:p>
        </p:txBody>
      </p:sp>
      <p:sp>
        <p:nvSpPr>
          <p:cNvPr id="9" name="Text Placeholder 2">
            <a:extLst>
              <a:ext uri="{FF2B5EF4-FFF2-40B4-BE49-F238E27FC236}">
                <a16:creationId xmlns:a16="http://schemas.microsoft.com/office/drawing/2014/main" id="{AEA182FD-68E9-7101-C755-3484303638EA}"/>
              </a:ext>
            </a:extLst>
          </p:cNvPr>
          <p:cNvSpPr txBox="1">
            <a:spLocks/>
          </p:cNvSpPr>
          <p:nvPr/>
        </p:nvSpPr>
        <p:spPr>
          <a:xfrm>
            <a:off x="305279" y="1035780"/>
            <a:ext cx="11446651" cy="6328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228600">
              <a:spcBef>
                <a:spcPts val="1000"/>
              </a:spcBef>
              <a:spcAft>
                <a:spcPts val="800"/>
              </a:spcAft>
              <a:buClr>
                <a:srgbClr val="26B99A"/>
              </a:buClr>
              <a:buSzPct val="75000"/>
              <a:defRPr/>
            </a:pPr>
            <a:r>
              <a:rPr lang="en-US" sz="2400" b="1">
                <a:solidFill>
                  <a:srgbClr val="0A456F"/>
                </a:solidFill>
                <a:latin typeface="Calibri" panose="020F0502020204030204" pitchFamily="34" charset="0"/>
                <a:ea typeface="Calibri" panose="020F0502020204030204" pitchFamily="34" charset="0"/>
                <a:cs typeface="Calibri" panose="020F0502020204030204" pitchFamily="34" charset="0"/>
              </a:rPr>
              <a:t>The Leasing Notice (LN) </a:t>
            </a:r>
            <a:r>
              <a:rPr lang="en-US" sz="2400">
                <a:solidFill>
                  <a:srgbClr val="0A456F"/>
                </a:solidFill>
                <a:latin typeface="Calibri" panose="020F0502020204030204" pitchFamily="34" charset="0"/>
                <a:ea typeface="Calibri" panose="020F0502020204030204" pitchFamily="34" charset="0"/>
                <a:cs typeface="Calibri" panose="020F0502020204030204" pitchFamily="34" charset="0"/>
              </a:rPr>
              <a:t>is the final notice describing the sale terms.</a:t>
            </a:r>
          </a:p>
        </p:txBody>
      </p:sp>
      <p:graphicFrame>
        <p:nvGraphicFramePr>
          <p:cNvPr id="2" name="Table 1">
            <a:extLst>
              <a:ext uri="{FF2B5EF4-FFF2-40B4-BE49-F238E27FC236}">
                <a16:creationId xmlns:a16="http://schemas.microsoft.com/office/drawing/2014/main" id="{7A490C80-D55C-F997-CF3B-EBC2C25FF194}"/>
              </a:ext>
            </a:extLst>
          </p:cNvPr>
          <p:cNvGraphicFramePr>
            <a:graphicFrameLocks noGrp="1"/>
          </p:cNvGraphicFramePr>
          <p:nvPr/>
        </p:nvGraphicFramePr>
        <p:xfrm>
          <a:off x="567070" y="1650730"/>
          <a:ext cx="9512595" cy="4592320"/>
        </p:xfrm>
        <a:graphic>
          <a:graphicData uri="http://schemas.openxmlformats.org/drawingml/2006/table">
            <a:tbl>
              <a:tblPr firstRow="1" bandRow="1">
                <a:tableStyleId>{5940675A-B579-460E-94D1-54222C63F5DA}</a:tableStyleId>
              </a:tblPr>
              <a:tblGrid>
                <a:gridCol w="9512595">
                  <a:extLst>
                    <a:ext uri="{9D8B030D-6E8A-4147-A177-3AD203B41FA5}">
                      <a16:colId xmlns:a16="http://schemas.microsoft.com/office/drawing/2014/main" val="2032235195"/>
                    </a:ext>
                  </a:extLst>
                </a:gridCol>
              </a:tblGrid>
              <a:tr h="370840">
                <a:tc>
                  <a:txBody>
                    <a:bodyPr/>
                    <a:lstStyle/>
                    <a:p>
                      <a:r>
                        <a:rPr lang="en-US" sz="1600" b="1"/>
                        <a:t>LN Publication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415503766"/>
                  </a:ext>
                </a:extLst>
              </a:tr>
              <a:tr h="409860">
                <a:tc>
                  <a:txBody>
                    <a:bodyPr/>
                    <a:lstStyle/>
                    <a:p>
                      <a:pPr marL="0" marR="0" lvl="0" indent="0" algn="l" rtl="0" eaLnBrk="1" fontAlgn="auto" latinLnBrk="0" hangingPunct="1">
                        <a:lnSpc>
                          <a:spcPct val="100000"/>
                        </a:lnSpc>
                        <a:spcBef>
                          <a:spcPts val="0"/>
                        </a:spcBef>
                        <a:spcAft>
                          <a:spcPts val="0"/>
                        </a:spcAft>
                        <a:buClrTx/>
                        <a:buSzTx/>
                        <a:buFontTx/>
                        <a:buNone/>
                      </a:pPr>
                      <a:r>
                        <a:rPr lang="en-US" sz="1800">
                          <a:latin typeface="Calibri"/>
                          <a:ea typeface="Calibri"/>
                          <a:cs typeface="Calibri"/>
                        </a:rPr>
                        <a:t>If MMA decides to proceed with a lease sale, the bureau will publish a LN in the Federal Register at least 30 days before the date of the lease sale.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409412503"/>
                  </a:ext>
                </a:extLst>
              </a:tr>
              <a:tr h="370840">
                <a:tc>
                  <a:txBody>
                    <a:bodyPr/>
                    <a:lstStyle/>
                    <a:p>
                      <a:r>
                        <a:rPr lang="en-US" sz="1600" b="1"/>
                        <a:t>Bidding Process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44026370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latin typeface="Calibri" panose="020F0502020204030204" pitchFamily="34" charset="0"/>
                          <a:ea typeface="Calibri" panose="020F0502020204030204" pitchFamily="34" charset="0"/>
                          <a:cs typeface="Calibri" panose="020F0502020204030204" pitchFamily="34" charset="0"/>
                        </a:rPr>
                        <a:t>The LN will state whether oral or sealed bids; the place, date, and time at which sealed bids will be filed; and the place, date, and time at which sealed bids will be opened and/or oral bids received.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899785598"/>
                  </a:ext>
                </a:extLst>
              </a:tr>
              <a:tr h="370840">
                <a:tc>
                  <a:txBody>
                    <a:bodyPr/>
                    <a:lstStyle/>
                    <a:p>
                      <a:r>
                        <a:rPr lang="en-US" sz="1600" b="1"/>
                        <a:t>Lease Details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72157798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latin typeface="Calibri" panose="020F0502020204030204" pitchFamily="34" charset="0"/>
                          <a:ea typeface="Calibri" panose="020F0502020204030204" pitchFamily="34" charset="0"/>
                          <a:cs typeface="Calibri" panose="020F0502020204030204" pitchFamily="34" charset="0"/>
                        </a:rPr>
                        <a:t>The LN will contain or reference a description of the tract(s) to be offered for lease; specify the mineral(s) to be offered for lease (if less than all OCS minerals are being offered); specify the period of time the primary term of the lease will cover; and contain any stipulation(s), term(s), and condition(s) of the offer to lease.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798380408"/>
                  </a:ext>
                </a:extLst>
              </a:tr>
              <a:tr h="370840">
                <a:tc>
                  <a:txBody>
                    <a:bodyPr/>
                    <a:lstStyle/>
                    <a:p>
                      <a:r>
                        <a:rPr lang="en-US" sz="1600" b="1"/>
                        <a:t>Award &amp; Payment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83585739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Calibri" panose="020F0502020204030204" pitchFamily="34" charset="0"/>
                          <a:ea typeface="Calibri" panose="020F0502020204030204" pitchFamily="34" charset="0"/>
                          <a:cs typeface="Calibri" panose="020F0502020204030204" pitchFamily="34" charset="0"/>
                        </a:rPr>
                        <a:t>Additionally, the LN will include a reference to the OCS mineral lease form that will be issued to successful bidders and specify the terms and conditions governing the payment of the winning bid.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688464855"/>
                  </a:ext>
                </a:extLst>
              </a:tr>
            </a:tbl>
          </a:graphicData>
        </a:graphic>
      </p:graphicFrame>
    </p:spTree>
    <p:extLst>
      <p:ext uri="{BB962C8B-B14F-4D97-AF65-F5344CB8AC3E}">
        <p14:creationId xmlns:p14="http://schemas.microsoft.com/office/powerpoint/2010/main" val="36284959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CD7D24-D661-B7ED-C737-EA5A05090E4A}"/>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599F2FA-289E-2C5E-D12C-CE78BFE92DF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7257BE-248A-48BC-9F5F-19A6E1408DB6}" type="slidenum">
              <a:rPr kumimoji="0" lang="en-US" sz="1200" b="0" i="0" u="none" strike="noStrike" kern="1200" cap="none" spc="0" normalizeH="0" baseline="0" noProof="0" smtClean="0">
                <a:ln>
                  <a:noFill/>
                </a:ln>
                <a:solidFill>
                  <a:schemeClr val="tx1"/>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schemeClr val="tx1"/>
              </a:solidFill>
              <a:effectLst/>
              <a:uLnTx/>
              <a:uFillTx/>
              <a:latin typeface="Calibri" panose="020F0502020204030204"/>
              <a:ea typeface="+mn-ea"/>
              <a:cs typeface="+mn-cs"/>
            </a:endParaRPr>
          </a:p>
        </p:txBody>
      </p:sp>
      <p:sp>
        <p:nvSpPr>
          <p:cNvPr id="5" name="Text Placeholder 1">
            <a:extLst>
              <a:ext uri="{FF2B5EF4-FFF2-40B4-BE49-F238E27FC236}">
                <a16:creationId xmlns:a16="http://schemas.microsoft.com/office/drawing/2014/main" id="{65F90A37-4A75-ABFD-1E78-1E219995A195}"/>
              </a:ext>
            </a:extLst>
          </p:cNvPr>
          <p:cNvSpPr>
            <a:spLocks noGrp="1"/>
          </p:cNvSpPr>
          <p:nvPr>
            <p:ph type="title" idx="4294967295"/>
          </p:nvPr>
        </p:nvSpPr>
        <p:spPr>
          <a:xfrm>
            <a:off x="496186" y="268288"/>
            <a:ext cx="10310813" cy="738187"/>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spcBef>
                <a:spcPts val="1000"/>
              </a:spcBef>
              <a:buFont typeface="Arial" panose="020B0604020202020204" pitchFamily="34" charset="0"/>
            </a:pPr>
            <a:r>
              <a:rPr lang="en-US" dirty="0">
                <a:solidFill>
                  <a:schemeClr val="tx1"/>
                </a:solidFill>
                <a:ea typeface="+mn-ea"/>
                <a:cs typeface="Arial" panose="020B0604020202020204" pitchFamily="34" charset="0"/>
              </a:rPr>
              <a:t>Lease Sale</a:t>
            </a:r>
          </a:p>
        </p:txBody>
      </p:sp>
      <p:sp>
        <p:nvSpPr>
          <p:cNvPr id="10" name="Text Placeholder 2">
            <a:extLst>
              <a:ext uri="{FF2B5EF4-FFF2-40B4-BE49-F238E27FC236}">
                <a16:creationId xmlns:a16="http://schemas.microsoft.com/office/drawing/2014/main" id="{B79A41F9-5E9C-2B24-F0F7-0E78602BDA98}"/>
              </a:ext>
            </a:extLst>
          </p:cNvPr>
          <p:cNvSpPr txBox="1">
            <a:spLocks/>
          </p:cNvSpPr>
          <p:nvPr/>
        </p:nvSpPr>
        <p:spPr>
          <a:xfrm>
            <a:off x="267919" y="1069453"/>
            <a:ext cx="8719397" cy="92072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228600">
              <a:spcBef>
                <a:spcPts val="1000"/>
              </a:spcBef>
              <a:spcAft>
                <a:spcPts val="800"/>
              </a:spcAft>
              <a:buClr>
                <a:srgbClr val="26B99A"/>
              </a:buClr>
              <a:buSzPct val="75000"/>
              <a:defRPr/>
            </a:pPr>
            <a:r>
              <a:rPr lang="en-US" sz="2800" dirty="0">
                <a:solidFill>
                  <a:srgbClr val="0A456F"/>
                </a:solidFill>
                <a:latin typeface="Calibri" panose="020F0502020204030204" pitchFamily="34" charset="0"/>
                <a:ea typeface="Calibri" panose="020F0502020204030204" pitchFamily="34" charset="0"/>
                <a:cs typeface="Calibri" panose="020F0502020204030204" pitchFamily="34" charset="0"/>
              </a:rPr>
              <a:t>Companies can submit bids on blocks throughout the specified time period. </a:t>
            </a:r>
          </a:p>
        </p:txBody>
      </p:sp>
      <p:graphicFrame>
        <p:nvGraphicFramePr>
          <p:cNvPr id="2" name="Table 1">
            <a:extLst>
              <a:ext uri="{FF2B5EF4-FFF2-40B4-BE49-F238E27FC236}">
                <a16:creationId xmlns:a16="http://schemas.microsoft.com/office/drawing/2014/main" id="{9A633F3B-01D1-A3AD-2A72-1AC6A81DBA22}"/>
              </a:ext>
            </a:extLst>
          </p:cNvPr>
          <p:cNvGraphicFramePr>
            <a:graphicFrameLocks noGrp="1"/>
          </p:cNvGraphicFramePr>
          <p:nvPr/>
        </p:nvGraphicFramePr>
        <p:xfrm>
          <a:off x="1309521" y="2289012"/>
          <a:ext cx="8128000" cy="2784800"/>
        </p:xfrm>
        <a:graphic>
          <a:graphicData uri="http://schemas.openxmlformats.org/drawingml/2006/table">
            <a:tbl>
              <a:tblPr firstRow="1" bandRow="1">
                <a:tableStyleId>{5940675A-B579-460E-94D1-54222C63F5DA}</a:tableStyleId>
              </a:tblPr>
              <a:tblGrid>
                <a:gridCol w="8128000">
                  <a:extLst>
                    <a:ext uri="{9D8B030D-6E8A-4147-A177-3AD203B41FA5}">
                      <a16:colId xmlns:a16="http://schemas.microsoft.com/office/drawing/2014/main" val="3086234564"/>
                    </a:ext>
                  </a:extLst>
                </a:gridCol>
              </a:tblGrid>
              <a:tr h="510780">
                <a:tc>
                  <a:txBody>
                    <a:bodyPr/>
                    <a:lstStyle/>
                    <a:p>
                      <a:r>
                        <a:rPr lang="en-US" b="1"/>
                        <a:t>Bid Submission &amp; Evaluation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53230824"/>
                  </a:ext>
                </a:extLst>
              </a:tr>
              <a:tr h="8816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Calibri" panose="020F0502020204030204" pitchFamily="34" charset="0"/>
                          <a:ea typeface="Calibri" panose="020F0502020204030204" pitchFamily="34" charset="0"/>
                          <a:cs typeface="Calibri" panose="020F0502020204030204" pitchFamily="34" charset="0"/>
                        </a:rPr>
                        <a:t>MMA will offer the lease area(s) through a competitive, cash bonus bidding process under terms and conditions specified in the LN.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068902059"/>
                  </a:ext>
                </a:extLst>
              </a:tr>
              <a:tr h="510780">
                <a:tc>
                  <a:txBody>
                    <a:bodyPr/>
                    <a:lstStyle/>
                    <a:p>
                      <a:r>
                        <a:rPr lang="en-US" b="1"/>
                        <a:t>Lease Award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887138224"/>
                  </a:ext>
                </a:extLst>
              </a:tr>
              <a:tr h="881620">
                <a:tc>
                  <a:txBody>
                    <a:bodyPr/>
                    <a:lstStyle/>
                    <a:p>
                      <a:r>
                        <a:rPr lang="en-US" sz="1800" dirty="0">
                          <a:latin typeface="Calibri" panose="020F0502020204030204" pitchFamily="34" charset="0"/>
                          <a:ea typeface="Calibri" panose="020F0502020204030204" pitchFamily="34" charset="0"/>
                          <a:cs typeface="Calibri" panose="020F0502020204030204" pitchFamily="34" charset="0"/>
                        </a:rPr>
                        <a:t>Following identification of a winning qualified bidder on a lease area, MMA will notify that bidder and provide the lease documents for signature.</a:t>
                      </a:r>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99655715"/>
                  </a:ext>
                </a:extLst>
              </a:tr>
            </a:tbl>
          </a:graphicData>
        </a:graphic>
      </p:graphicFrame>
    </p:spTree>
    <p:extLst>
      <p:ext uri="{BB962C8B-B14F-4D97-AF65-F5344CB8AC3E}">
        <p14:creationId xmlns:p14="http://schemas.microsoft.com/office/powerpoint/2010/main" val="33955943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3D660B-E672-D947-F22D-00D1B2961EAF}"/>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3125C81-B5E5-A561-0259-D31F2CD62F4F}"/>
              </a:ext>
            </a:extLst>
          </p:cNvPr>
          <p:cNvSpPr>
            <a:spLocks noGrp="1"/>
          </p:cNvSpPr>
          <p:nvPr>
            <p:ph type="sldNum" sz="quarter" idx="12"/>
          </p:nvPr>
        </p:nvSpPr>
        <p:spPr/>
        <p:txBody>
          <a:bodyPr/>
          <a:lstStyle/>
          <a:p>
            <a:fld id="{07DD45A6-5ABA-4297-88A6-8DC119108663}" type="slidenum">
              <a:rPr lang="en-US" smtClean="0">
                <a:solidFill>
                  <a:schemeClr val="tx1"/>
                </a:solidFill>
              </a:rPr>
              <a:pPr/>
              <a:t>11</a:t>
            </a:fld>
            <a:endParaRPr lang="en-US">
              <a:solidFill>
                <a:schemeClr val="tx1"/>
              </a:solidFill>
            </a:endParaRPr>
          </a:p>
        </p:txBody>
      </p:sp>
      <p:sp>
        <p:nvSpPr>
          <p:cNvPr id="3" name="Title 2">
            <a:extLst>
              <a:ext uri="{FF2B5EF4-FFF2-40B4-BE49-F238E27FC236}">
                <a16:creationId xmlns:a16="http://schemas.microsoft.com/office/drawing/2014/main" id="{D1A3DD2D-CED4-25AB-F246-269DABCC0B5F}"/>
              </a:ext>
            </a:extLst>
          </p:cNvPr>
          <p:cNvSpPr txBox="1">
            <a:spLocks noGrp="1"/>
          </p:cNvSpPr>
          <p:nvPr>
            <p:ph type="title" idx="4294967295"/>
          </p:nvPr>
        </p:nvSpPr>
        <p:spPr>
          <a:xfrm>
            <a:off x="378163" y="136525"/>
            <a:ext cx="8739255" cy="999107"/>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R="0" lvl="0" indent="0" fontAlgn="auto">
              <a:lnSpc>
                <a:spcPct val="90000"/>
              </a:lnSpc>
              <a:spcBef>
                <a:spcPts val="1000"/>
              </a:spcBef>
              <a:spcAft>
                <a:spcPts val="0"/>
              </a:spcAft>
              <a:buClrTx/>
              <a:buSzTx/>
              <a:buFont typeface="Arial" panose="020B0604020202020204" pitchFamily="34" charset="0"/>
              <a:buNone/>
              <a:tabLst/>
              <a:defRPr kumimoji="0" sz="3600" b="1" i="0" u="none" strike="noStrike" cap="none" spc="0" normalizeH="0" baseline="0">
                <a:ln>
                  <a:noFill/>
                </a:ln>
                <a:effectLst/>
                <a:uLnTx/>
                <a:uFillTx/>
                <a:latin typeface="Century Gothic" panose="020B0502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400" b="1" i="0" u="none" strike="noStrike" kern="1200" cap="none" spc="0" normalizeH="0" baseline="0" noProof="0" dirty="0">
                <a:ln>
                  <a:noFill/>
                </a:ln>
                <a:solidFill>
                  <a:schemeClr val="tx1"/>
                </a:solidFill>
                <a:effectLst/>
                <a:uLnTx/>
                <a:uFillTx/>
                <a:latin typeface="Century Gothic" panose="020B0502020202020204" pitchFamily="34" charset="0"/>
                <a:ea typeface="+mn-ea"/>
                <a:cs typeface="Arial" panose="020B0604020202020204" pitchFamily="34" charset="0"/>
              </a:rPr>
              <a:t>Qualification of Lessees</a:t>
            </a:r>
          </a:p>
        </p:txBody>
      </p:sp>
      <p:graphicFrame>
        <p:nvGraphicFramePr>
          <p:cNvPr id="6" name="Table 5">
            <a:extLst>
              <a:ext uri="{FF2B5EF4-FFF2-40B4-BE49-F238E27FC236}">
                <a16:creationId xmlns:a16="http://schemas.microsoft.com/office/drawing/2014/main" id="{B8EB9A02-515B-8FE7-690F-3D07A3F452AF}"/>
              </a:ext>
            </a:extLst>
          </p:cNvPr>
          <p:cNvGraphicFramePr>
            <a:graphicFrameLocks noGrp="1"/>
          </p:cNvGraphicFramePr>
          <p:nvPr/>
        </p:nvGraphicFramePr>
        <p:xfrm>
          <a:off x="564543" y="1311614"/>
          <a:ext cx="10136626" cy="5204135"/>
        </p:xfrm>
        <a:graphic>
          <a:graphicData uri="http://schemas.openxmlformats.org/drawingml/2006/table">
            <a:tbl>
              <a:tblPr firstRow="1" bandRow="1">
                <a:tableStyleId>{5940675A-B579-460E-94D1-54222C63F5DA}</a:tableStyleId>
              </a:tblPr>
              <a:tblGrid>
                <a:gridCol w="713901">
                  <a:extLst>
                    <a:ext uri="{9D8B030D-6E8A-4147-A177-3AD203B41FA5}">
                      <a16:colId xmlns:a16="http://schemas.microsoft.com/office/drawing/2014/main" val="1528425272"/>
                    </a:ext>
                  </a:extLst>
                </a:gridCol>
                <a:gridCol w="9422725">
                  <a:extLst>
                    <a:ext uri="{9D8B030D-6E8A-4147-A177-3AD203B41FA5}">
                      <a16:colId xmlns:a16="http://schemas.microsoft.com/office/drawing/2014/main" val="999506275"/>
                    </a:ext>
                  </a:extLst>
                </a:gridCol>
              </a:tblGrid>
              <a:tr h="76085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1">
                        <a:latin typeface="Calibri" panose="020F0502020204030204" pitchFamily="34" charset="0"/>
                        <a:ea typeface="Calibri" panose="020F0502020204030204" pitchFamily="34" charset="0"/>
                        <a:cs typeface="Calibri" panose="020F0502020204030204" pitchFamily="34" charset="0"/>
                      </a:endParaRPr>
                    </a:p>
                  </a:txBody>
                  <a:tcPr anchor="ctr">
                    <a:lnL w="12700" cmpd="sng">
                      <a:noFill/>
                    </a:lnL>
                    <a:lnR w="12700" cmpd="sng">
                      <a:noFill/>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a:latin typeface="Calibri" panose="020F0502020204030204" pitchFamily="34" charset="0"/>
                          <a:ea typeface="Calibri" panose="020F0502020204030204" pitchFamily="34" charset="0"/>
                          <a:cs typeface="Calibri" panose="020F0502020204030204" pitchFamily="34" charset="0"/>
                        </a:rPr>
                        <a:t>30 CFR 581.4 Qualifications of Lessees </a:t>
                      </a:r>
                      <a:r>
                        <a:rPr lang="en-US" sz="1800" b="0">
                          <a:latin typeface="Calibri" panose="020F0502020204030204" pitchFamily="34" charset="0"/>
                          <a:ea typeface="Calibri" panose="020F0502020204030204" pitchFamily="34" charset="0"/>
                          <a:cs typeface="Calibri" panose="020F0502020204030204" pitchFamily="34" charset="0"/>
                        </a:rPr>
                        <a:t>describes the process for bidders to submit documentation.</a:t>
                      </a:r>
                    </a:p>
                  </a:txBody>
                  <a:tcPr anchor="ctr">
                    <a:lnL w="12700" cmpd="sng">
                      <a:noFill/>
                    </a:lnL>
                    <a:lnR w="12700" cmpd="sng">
                      <a:noFill/>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826995198"/>
                  </a:ext>
                </a:extLst>
              </a:tr>
              <a:tr h="85858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1">
                        <a:latin typeface="Calibri" panose="020F0502020204030204" pitchFamily="34" charset="0"/>
                        <a:ea typeface="Calibri" panose="020F0502020204030204" pitchFamily="34" charset="0"/>
                        <a:cs typeface="Calibri" panose="020F0502020204030204" pitchFamily="34" charset="0"/>
                      </a:endParaRPr>
                    </a:p>
                  </a:txBody>
                  <a:tcPr anchor="ctr">
                    <a:lnL w="12700" cmpd="sng">
                      <a:noFill/>
                    </a:lnL>
                    <a:lnR w="12700" cmpd="sng">
                      <a:noFill/>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latin typeface="Calibri" panose="020F0502020204030204" pitchFamily="34" charset="0"/>
                          <a:ea typeface="Calibri" panose="020F0502020204030204" pitchFamily="34" charset="0"/>
                          <a:cs typeface="Calibri" panose="020F0502020204030204" pitchFamily="34" charset="0"/>
                        </a:rPr>
                        <a:t>Leases shall be awarded only to qualified parties offering the highest cash bonus bid.</a:t>
                      </a:r>
                    </a:p>
                  </a:txBody>
                  <a:tcPr anchor="ctr">
                    <a:lnL w="12700" cmpd="sng">
                      <a:noFill/>
                    </a:lnL>
                    <a:lnR w="12700" cmpd="sng">
                      <a:noFill/>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51629757"/>
                  </a:ext>
                </a:extLst>
              </a:tr>
              <a:tr h="70189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1">
                        <a:latin typeface="Calibri" panose="020F0502020204030204" pitchFamily="34" charset="0"/>
                        <a:ea typeface="Calibri" panose="020F0502020204030204" pitchFamily="34" charset="0"/>
                        <a:cs typeface="Calibri" panose="020F0502020204030204" pitchFamily="34" charset="0"/>
                      </a:endParaRPr>
                    </a:p>
                  </a:txBody>
                  <a:tcPr anchor="ctr">
                    <a:lnL w="12700" cmpd="sng">
                      <a:noFill/>
                    </a:lnL>
                    <a:lnR w="12700" cmpd="sng">
                      <a:noFill/>
                    </a:lnR>
                    <a:lnT w="6350" cap="flat" cmpd="sng" algn="ctr">
                      <a:solidFill>
                        <a:schemeClr val="bg1">
                          <a:lumMod val="50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a:latin typeface="Calibri" panose="020F0502020204030204" pitchFamily="34" charset="0"/>
                          <a:ea typeface="Calibri" panose="020F0502020204030204" pitchFamily="34" charset="0"/>
                          <a:cs typeface="Calibri" panose="020F0502020204030204" pitchFamily="34" charset="0"/>
                        </a:rPr>
                        <a:t>Leases may be held by:</a:t>
                      </a:r>
                    </a:p>
                  </a:txBody>
                  <a:tcPr anchor="ctr">
                    <a:lnL w="12700" cmpd="sng">
                      <a:noFill/>
                    </a:lnL>
                    <a:lnR w="12700" cmpd="sng">
                      <a:noFill/>
                    </a:lnR>
                    <a:lnT w="6350" cap="flat" cmpd="sng" algn="ctr">
                      <a:solidFill>
                        <a:schemeClr val="bg1">
                          <a:lumMod val="50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297566695"/>
                  </a:ext>
                </a:extLst>
              </a:tr>
              <a:tr h="2882797">
                <a:tc gridSpan="2">
                  <a:txBody>
                    <a:bodyPr/>
                    <a:lstStyle/>
                    <a:p>
                      <a:pPr marL="800100" lvl="1" indent="-342900">
                        <a:lnSpc>
                          <a:spcPct val="100000"/>
                        </a:lnSpc>
                        <a:spcBef>
                          <a:spcPts val="600"/>
                        </a:spcBef>
                        <a:spcAft>
                          <a:spcPts val="0"/>
                        </a:spcAft>
                        <a:buSzPct val="100000"/>
                        <a:buFont typeface="Arial" panose="020B0604020202020204" pitchFamily="34" charset="0"/>
                        <a:buChar char="•"/>
                      </a:pPr>
                      <a:r>
                        <a:rPr lang="en-US" sz="1800" dirty="0">
                          <a:latin typeface="Calibri" panose="020F0502020204030204" pitchFamily="34" charset="0"/>
                          <a:ea typeface="Calibri" panose="020F0502020204030204" pitchFamily="34" charset="0"/>
                          <a:cs typeface="Calibri" panose="020F0502020204030204" pitchFamily="34" charset="0"/>
                        </a:rPr>
                        <a:t>Citizens and nationals of the United States;</a:t>
                      </a:r>
                    </a:p>
                    <a:p>
                      <a:pPr marL="800100" lvl="1" indent="-342900">
                        <a:lnSpc>
                          <a:spcPct val="100000"/>
                        </a:lnSpc>
                        <a:spcBef>
                          <a:spcPts val="600"/>
                        </a:spcBef>
                        <a:spcAft>
                          <a:spcPts val="0"/>
                        </a:spcAft>
                        <a:buSzPct val="100000"/>
                        <a:buFont typeface="Arial" panose="020B0604020202020204" pitchFamily="34" charset="0"/>
                        <a:buChar char="•"/>
                      </a:pPr>
                      <a:r>
                        <a:rPr lang="en-US" sz="1800" dirty="0">
                          <a:latin typeface="Calibri" panose="020F0502020204030204" pitchFamily="34" charset="0"/>
                          <a:ea typeface="Calibri" panose="020F0502020204030204" pitchFamily="34" charset="0"/>
                          <a:cs typeface="Calibri" panose="020F0502020204030204" pitchFamily="34" charset="0"/>
                        </a:rPr>
                        <a:t>Aliens lawfully admitted for permanent residence in the United States as defined in 8 U.S.C.1101(a)(20);</a:t>
                      </a:r>
                    </a:p>
                    <a:p>
                      <a:pPr marL="800100" lvl="1" indent="-342900">
                        <a:lnSpc>
                          <a:spcPct val="100000"/>
                        </a:lnSpc>
                        <a:spcBef>
                          <a:spcPts val="600"/>
                        </a:spcBef>
                        <a:spcAft>
                          <a:spcPts val="0"/>
                        </a:spcAft>
                        <a:buSzPct val="100000"/>
                        <a:buFont typeface="Arial" panose="020B0604020202020204" pitchFamily="34" charset="0"/>
                        <a:buChar char="•"/>
                      </a:pPr>
                      <a:r>
                        <a:rPr lang="en-US" sz="1800" dirty="0">
                          <a:latin typeface="Calibri" panose="020F0502020204030204" pitchFamily="34" charset="0"/>
                          <a:ea typeface="Calibri" panose="020F0502020204030204" pitchFamily="34" charset="0"/>
                          <a:cs typeface="Calibri" panose="020F0502020204030204" pitchFamily="34" charset="0"/>
                        </a:rPr>
                        <a:t>Private, public, or municipal corporations organized under the laws of the United States or of any State or of the District of Columbia or territory thereof;</a:t>
                      </a:r>
                    </a:p>
                    <a:p>
                      <a:pPr marL="800100" lvl="1" indent="-342900">
                        <a:lnSpc>
                          <a:spcPct val="100000"/>
                        </a:lnSpc>
                        <a:spcBef>
                          <a:spcPts val="600"/>
                        </a:spcBef>
                        <a:spcAft>
                          <a:spcPts val="0"/>
                        </a:spcAft>
                        <a:buSzPct val="100000"/>
                        <a:buFont typeface="Arial" panose="020B0604020202020204" pitchFamily="34" charset="0"/>
                        <a:buChar char="•"/>
                      </a:pPr>
                      <a:r>
                        <a:rPr lang="en-US" sz="1800" dirty="0">
                          <a:latin typeface="Calibri" panose="020F0502020204030204" pitchFamily="34" charset="0"/>
                          <a:ea typeface="Calibri" panose="020F0502020204030204" pitchFamily="34" charset="0"/>
                          <a:cs typeface="Calibri" panose="020F0502020204030204" pitchFamily="34" charset="0"/>
                        </a:rPr>
                        <a:t>Associations of such citizens, nationals, resident aliens, or private, public, or municipal corporations, States, or political subdivisions of States.</a:t>
                      </a:r>
                    </a:p>
                    <a:p>
                      <a:endParaRPr lang="en-US" dirty="0"/>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668141169"/>
                  </a:ext>
                </a:extLst>
              </a:tr>
            </a:tbl>
          </a:graphicData>
        </a:graphic>
      </p:graphicFrame>
      <p:grpSp>
        <p:nvGrpSpPr>
          <p:cNvPr id="14" name="Group 13">
            <a:extLst>
              <a:ext uri="{FF2B5EF4-FFF2-40B4-BE49-F238E27FC236}">
                <a16:creationId xmlns:a16="http://schemas.microsoft.com/office/drawing/2014/main" id="{1783C0C5-6175-201D-4BEE-5A0F930C915A}"/>
              </a:ext>
              <a:ext uri="{C183D7F6-B498-43B3-948B-1728B52AA6E4}">
                <adec:decorative xmlns:adec="http://schemas.microsoft.com/office/drawing/2017/decorative" val="1"/>
              </a:ext>
            </a:extLst>
          </p:cNvPr>
          <p:cNvGrpSpPr/>
          <p:nvPr/>
        </p:nvGrpSpPr>
        <p:grpSpPr>
          <a:xfrm>
            <a:off x="682522" y="1418819"/>
            <a:ext cx="600162" cy="2136443"/>
            <a:chOff x="300860" y="1394965"/>
            <a:chExt cx="600162" cy="2136443"/>
          </a:xfrm>
        </p:grpSpPr>
        <p:pic>
          <p:nvPicPr>
            <p:cNvPr id="9" name="Graphic 8" descr="Users with solid fill">
              <a:extLst>
                <a:ext uri="{FF2B5EF4-FFF2-40B4-BE49-F238E27FC236}">
                  <a16:creationId xmlns:a16="http://schemas.microsoft.com/office/drawing/2014/main" id="{F6959382-7301-3FD2-01EE-9505045C4AD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00860" y="2931246"/>
              <a:ext cx="600162" cy="600162"/>
            </a:xfrm>
            <a:prstGeom prst="rect">
              <a:avLst/>
            </a:prstGeom>
          </p:spPr>
        </p:pic>
        <p:pic>
          <p:nvPicPr>
            <p:cNvPr id="11" name="Graphic 10" descr="Ribbon with solid fill">
              <a:extLst>
                <a:ext uri="{FF2B5EF4-FFF2-40B4-BE49-F238E27FC236}">
                  <a16:creationId xmlns:a16="http://schemas.microsoft.com/office/drawing/2014/main" id="{269B92B6-D5EB-3DAA-34B8-BD2F6106482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00860" y="2163105"/>
              <a:ext cx="600162" cy="600162"/>
            </a:xfrm>
            <a:prstGeom prst="rect">
              <a:avLst/>
            </a:prstGeom>
          </p:spPr>
        </p:pic>
        <p:pic>
          <p:nvPicPr>
            <p:cNvPr id="13" name="Graphic 12" descr="Document with solid fill">
              <a:extLst>
                <a:ext uri="{FF2B5EF4-FFF2-40B4-BE49-F238E27FC236}">
                  <a16:creationId xmlns:a16="http://schemas.microsoft.com/office/drawing/2014/main" id="{3B643A76-45AC-05C5-93B7-890D76195B6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00860" y="1394965"/>
              <a:ext cx="600162" cy="600162"/>
            </a:xfrm>
            <a:prstGeom prst="rect">
              <a:avLst/>
            </a:prstGeom>
          </p:spPr>
        </p:pic>
      </p:grpSp>
    </p:spTree>
    <p:extLst>
      <p:ext uri="{BB962C8B-B14F-4D97-AF65-F5344CB8AC3E}">
        <p14:creationId xmlns:p14="http://schemas.microsoft.com/office/powerpoint/2010/main" val="380264577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173296a0-8f7b-4557-a59c-bf94dc9e97da" xsi:nil="true"/>
    <lcf76f155ced4ddcb4097134ff3c332f xmlns="e20aeaf9-e0cc-407a-a940-5b5ea6d307cf">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2B556E338AE2B4AB462342046C85AFE" ma:contentTypeVersion="10" ma:contentTypeDescription="Create a new document." ma:contentTypeScope="" ma:versionID="4a79b5c4015034336f4da22beed3b32f">
  <xsd:schema xmlns:xsd="http://www.w3.org/2001/XMLSchema" xmlns:xs="http://www.w3.org/2001/XMLSchema" xmlns:p="http://schemas.microsoft.com/office/2006/metadata/properties" xmlns:ns2="e20aeaf9-e0cc-407a-a940-5b5ea6d307cf" xmlns:ns3="173296a0-8f7b-4557-a59c-bf94dc9e97da" targetNamespace="http://schemas.microsoft.com/office/2006/metadata/properties" ma:root="true" ma:fieldsID="9206a741c611281f5a0266191131ed97" ns2:_="" ns3:_="">
    <xsd:import namespace="e20aeaf9-e0cc-407a-a940-5b5ea6d307cf"/>
    <xsd:import namespace="173296a0-8f7b-4557-a59c-bf94dc9e97d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20aeaf9-e0cc-407a-a940-5b5ea6d307c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9c5df3ad-b4e5-45d1-88c9-23db5f1fe618"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73296a0-8f7b-4557-a59c-bf94dc9e97da"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07c0680-c80a-4ef4-aa00-2bd5118f38e9}" ma:internalName="TaxCatchAll" ma:showField="CatchAllData" ma:web="173296a0-8f7b-4557-a59c-bf94dc9e97d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64E22BF-CE16-4D47-A878-DA91077B13F4}">
  <ds:schemaRefs>
    <ds:schemaRef ds:uri="173296a0-8f7b-4557-a59c-bf94dc9e97da"/>
    <ds:schemaRef ds:uri="http://purl.org/dc/dcmitype/"/>
    <ds:schemaRef ds:uri="http://purl.org/dc/terms/"/>
    <ds:schemaRef ds:uri="http://schemas.microsoft.com/office/2006/documentManagement/types"/>
    <ds:schemaRef ds:uri="http://schemas.microsoft.com/office/2006/metadata/properties"/>
    <ds:schemaRef ds:uri="http://schemas.microsoft.com/office/infopath/2007/PartnerControls"/>
    <ds:schemaRef ds:uri="http://www.w3.org/XML/1998/namespace"/>
    <ds:schemaRef ds:uri="http://schemas.openxmlformats.org/package/2006/metadata/core-properties"/>
    <ds:schemaRef ds:uri="e20aeaf9-e0cc-407a-a940-5b5ea6d307cf"/>
    <ds:schemaRef ds:uri="http://purl.org/dc/elements/1.1/"/>
  </ds:schemaRefs>
</ds:datastoreItem>
</file>

<file path=customXml/itemProps2.xml><?xml version="1.0" encoding="utf-8"?>
<ds:datastoreItem xmlns:ds="http://schemas.openxmlformats.org/officeDocument/2006/customXml" ds:itemID="{D4C365A6-8609-4863-B5AC-C45455AA3C69}">
  <ds:schemaRefs>
    <ds:schemaRef ds:uri="http://schemas.microsoft.com/sharepoint/v3/contenttype/forms"/>
  </ds:schemaRefs>
</ds:datastoreItem>
</file>

<file path=customXml/itemProps3.xml><?xml version="1.0" encoding="utf-8"?>
<ds:datastoreItem xmlns:ds="http://schemas.openxmlformats.org/officeDocument/2006/customXml" ds:itemID="{0E254668-AC4C-462A-915A-3E1CA70E7817}">
  <ds:schemaRefs>
    <ds:schemaRef ds:uri="173296a0-8f7b-4557-a59c-bf94dc9e97da"/>
    <ds:schemaRef ds:uri="e20aeaf9-e0cc-407a-a940-5b5ea6d307c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6dd02d64-b7f3-43f7-a145-cfd68d338edf}" enabled="1" method="Standard" siteId="{0693b5ba-4b18-4d7b-9341-f32f400a5494}" removed="0"/>
</clbl:labelList>
</file>

<file path=docProps/app.xml><?xml version="1.0" encoding="utf-8"?>
<Properties xmlns="http://schemas.openxmlformats.org/officeDocument/2006/extended-properties" xmlns:vt="http://schemas.openxmlformats.org/officeDocument/2006/docPropsVTypes">
  <Template>MMA logo Deck_hexagon_July 2026</Template>
  <TotalTime>0</TotalTime>
  <Words>1302</Words>
  <Application>Microsoft Office PowerPoint</Application>
  <PresentationFormat>Widescreen</PresentationFormat>
  <Paragraphs>149</Paragraphs>
  <Slides>11</Slides>
  <Notes>10</Notes>
  <HiddenSlides>0</HiddenSlides>
  <MMClips>0</MMClips>
  <ScaleCrop>false</ScaleCrop>
  <HeadingPairs>
    <vt:vector size="4" baseType="variant">
      <vt:variant>
        <vt:lpstr>Theme</vt:lpstr>
      </vt:variant>
      <vt:variant>
        <vt:i4>2</vt:i4>
      </vt:variant>
      <vt:variant>
        <vt:lpstr>Slide Titles</vt:lpstr>
      </vt:variant>
      <vt:variant>
        <vt:i4>11</vt:i4>
      </vt:variant>
    </vt:vector>
  </HeadingPairs>
  <TitlesOfParts>
    <vt:vector size="13" baseType="lpstr">
      <vt:lpstr>Office Theme</vt:lpstr>
      <vt:lpstr>1_Office Theme</vt:lpstr>
      <vt:lpstr>Alaska Seabed Minerals Marine Minerals Administration</vt:lpstr>
      <vt:lpstr>Leasing Steps: Regulatory Pathway and Projected Timeline</vt:lpstr>
      <vt:lpstr>MMA Regulatory Pathway for Alaska OCS Mineral Leasing</vt:lpstr>
      <vt:lpstr>Background</vt:lpstr>
      <vt:lpstr>Request for Information and Interest</vt:lpstr>
      <vt:lpstr>Area Identification</vt:lpstr>
      <vt:lpstr>National Environmental Policy Act (NEPA)</vt:lpstr>
      <vt:lpstr>Proposed Leasing Notice</vt:lpstr>
      <vt:lpstr>Leasing Notice</vt:lpstr>
      <vt:lpstr>Lease Sale</vt:lpstr>
      <vt:lpstr>Qualification of Lessees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Alison Tagliaferri</dc:creator>
  <cp:lastModifiedBy>Immaraj, Joel V</cp:lastModifiedBy>
  <cp:revision>2</cp:revision>
  <cp:lastPrinted>2024-10-02T22:50:00Z</cp:lastPrinted>
  <dcterms:created xsi:type="dcterms:W3CDTF">2018-09-06T14:21:40Z</dcterms:created>
  <dcterms:modified xsi:type="dcterms:W3CDTF">2026-10-27T15:17:54Z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0x010100E2B556E338AE2B4AB462342046C85AFE</vt:lpwstr>
  </property>
  <property fmtid="{D5CDD505-2E9C-101B-9397-08002B2CF9AE}" pid="3" name="MediaServiceImageTags">
    <vt:lpwstr/>
  </property>
</Properties>
</file>