
<file path=[Content_Types].xml><?xml version="1.0" encoding="utf-8"?>
<Types xmlns="http://schemas.openxmlformats.org/package/2006/content-types">
  <Default Extension="jpeg" ContentType="image/jpeg"/>
  <Default Extension="JPG" ContentType="image/jpeg"/>
  <Default Extension="mp4" ContentType="video/mp4"/>
  <Default Extension="mpg" ContentType="video/mpeg"/>
  <Default Extension="png" ContentType="image/png"/>
  <Default Extension="rels" ContentType="application/vnd.openxmlformats-package.relationships+xml"/>
  <Default Extension="tiff" ContentType="image/tif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0.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1.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4" r:id="rId2"/>
    <p:sldMasterId id="2147483668" r:id="rId3"/>
    <p:sldMasterId id="2147483672" r:id="rId4"/>
    <p:sldMasterId id="2147483676" r:id="rId5"/>
    <p:sldMasterId id="2147483680" r:id="rId6"/>
    <p:sldMasterId id="2147483682" r:id="rId7"/>
    <p:sldMasterId id="2147483686" r:id="rId8"/>
    <p:sldMasterId id="2147483690" r:id="rId9"/>
    <p:sldMasterId id="2147483702" r:id="rId10"/>
    <p:sldMasterId id="2147483706" r:id="rId11"/>
    <p:sldMasterId id="2147483710" r:id="rId12"/>
    <p:sldMasterId id="2147483722" r:id="rId13"/>
    <p:sldMasterId id="2147483734" r:id="rId14"/>
    <p:sldMasterId id="2147483738" r:id="rId15"/>
  </p:sldMasterIdLst>
  <p:notesMasterIdLst>
    <p:notesMasterId r:id="rId31"/>
  </p:notesMasterIdLst>
  <p:handoutMasterIdLst>
    <p:handoutMasterId r:id="rId32"/>
  </p:handoutMasterIdLst>
  <p:sldIdLst>
    <p:sldId id="263" r:id="rId16"/>
    <p:sldId id="274" r:id="rId17"/>
    <p:sldId id="273" r:id="rId18"/>
    <p:sldId id="272" r:id="rId19"/>
    <p:sldId id="275" r:id="rId20"/>
    <p:sldId id="264" r:id="rId21"/>
    <p:sldId id="277" r:id="rId22"/>
    <p:sldId id="265" r:id="rId23"/>
    <p:sldId id="276" r:id="rId24"/>
    <p:sldId id="267" r:id="rId25"/>
    <p:sldId id="266" r:id="rId26"/>
    <p:sldId id="270" r:id="rId27"/>
    <p:sldId id="271" r:id="rId28"/>
    <p:sldId id="268" r:id="rId29"/>
    <p:sldId id="269" r:id="rId30"/>
  </p:sldIdLst>
  <p:sldSz cx="9144000" cy="6858000" type="screen4x3"/>
  <p:notesSz cx="6858000" cy="9144000"/>
  <p:defaultTextStyle>
    <a:defPPr>
      <a:defRPr lang="en-US"/>
    </a:defPPr>
    <a:lvl1pPr marL="0" algn="l" defTabSz="913758" rtl="0" eaLnBrk="1" latinLnBrk="0" hangingPunct="1">
      <a:defRPr sz="1800" kern="1200">
        <a:solidFill>
          <a:schemeClr val="tx1"/>
        </a:solidFill>
        <a:latin typeface="+mn-lt"/>
        <a:ea typeface="+mn-ea"/>
        <a:cs typeface="+mn-cs"/>
      </a:defRPr>
    </a:lvl1pPr>
    <a:lvl2pPr marL="456880" algn="l" defTabSz="913758" rtl="0" eaLnBrk="1" latinLnBrk="0" hangingPunct="1">
      <a:defRPr sz="1800" kern="1200">
        <a:solidFill>
          <a:schemeClr val="tx1"/>
        </a:solidFill>
        <a:latin typeface="+mn-lt"/>
        <a:ea typeface="+mn-ea"/>
        <a:cs typeface="+mn-cs"/>
      </a:defRPr>
    </a:lvl2pPr>
    <a:lvl3pPr marL="913758" algn="l" defTabSz="913758" rtl="0" eaLnBrk="1" latinLnBrk="0" hangingPunct="1">
      <a:defRPr sz="1800" kern="1200">
        <a:solidFill>
          <a:schemeClr val="tx1"/>
        </a:solidFill>
        <a:latin typeface="+mn-lt"/>
        <a:ea typeface="+mn-ea"/>
        <a:cs typeface="+mn-cs"/>
      </a:defRPr>
    </a:lvl3pPr>
    <a:lvl4pPr marL="1370639" algn="l" defTabSz="913758" rtl="0" eaLnBrk="1" latinLnBrk="0" hangingPunct="1">
      <a:defRPr sz="1800" kern="1200">
        <a:solidFill>
          <a:schemeClr val="tx1"/>
        </a:solidFill>
        <a:latin typeface="+mn-lt"/>
        <a:ea typeface="+mn-ea"/>
        <a:cs typeface="+mn-cs"/>
      </a:defRPr>
    </a:lvl4pPr>
    <a:lvl5pPr marL="1827517" algn="l" defTabSz="913758" rtl="0" eaLnBrk="1" latinLnBrk="0" hangingPunct="1">
      <a:defRPr sz="1800" kern="1200">
        <a:solidFill>
          <a:schemeClr val="tx1"/>
        </a:solidFill>
        <a:latin typeface="+mn-lt"/>
        <a:ea typeface="+mn-ea"/>
        <a:cs typeface="+mn-cs"/>
      </a:defRPr>
    </a:lvl5pPr>
    <a:lvl6pPr marL="2284398" algn="l" defTabSz="913758" rtl="0" eaLnBrk="1" latinLnBrk="0" hangingPunct="1">
      <a:defRPr sz="1800" kern="1200">
        <a:solidFill>
          <a:schemeClr val="tx1"/>
        </a:solidFill>
        <a:latin typeface="+mn-lt"/>
        <a:ea typeface="+mn-ea"/>
        <a:cs typeface="+mn-cs"/>
      </a:defRPr>
    </a:lvl6pPr>
    <a:lvl7pPr marL="2741275" algn="l" defTabSz="913758" rtl="0" eaLnBrk="1" latinLnBrk="0" hangingPunct="1">
      <a:defRPr sz="1800" kern="1200">
        <a:solidFill>
          <a:schemeClr val="tx1"/>
        </a:solidFill>
        <a:latin typeface="+mn-lt"/>
        <a:ea typeface="+mn-ea"/>
        <a:cs typeface="+mn-cs"/>
      </a:defRPr>
    </a:lvl7pPr>
    <a:lvl8pPr marL="3198156" algn="l" defTabSz="913758" rtl="0" eaLnBrk="1" latinLnBrk="0" hangingPunct="1">
      <a:defRPr sz="1800" kern="1200">
        <a:solidFill>
          <a:schemeClr val="tx1"/>
        </a:solidFill>
        <a:latin typeface="+mn-lt"/>
        <a:ea typeface="+mn-ea"/>
        <a:cs typeface="+mn-cs"/>
      </a:defRPr>
    </a:lvl8pPr>
    <a:lvl9pPr marL="3655033" algn="l" defTabSz="91375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p:cViewPr>
        <p:scale>
          <a:sx n="66" d="100"/>
          <a:sy n="66" d="100"/>
        </p:scale>
        <p:origin x="1853" y="3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50" d="100"/>
          <a:sy n="50" d="100"/>
        </p:scale>
        <p:origin x="2700" y="3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slide" Target="slides/slide6.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theme" Target="theme/theme1.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D61EE8-5F8A-4A3F-AA26-A1EFCED8B2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D2FA4B-851D-46AD-8B2F-45CAD48ED4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98ADF4-46BD-4470-BB13-DA3CEE2D321D}" type="datetimeFigureOut">
              <a:rPr lang="en-US" smtClean="0"/>
              <a:t>12/23/2019</a:t>
            </a:fld>
            <a:endParaRPr lang="en-US"/>
          </a:p>
        </p:txBody>
      </p:sp>
      <p:sp>
        <p:nvSpPr>
          <p:cNvPr id="4" name="Footer Placeholder 3">
            <a:extLst>
              <a:ext uri="{FF2B5EF4-FFF2-40B4-BE49-F238E27FC236}">
                <a16:creationId xmlns:a16="http://schemas.microsoft.com/office/drawing/2014/main" id="{B776C22A-1EAB-405A-8DFB-308AE01835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BOEM 2019-048</a:t>
            </a:r>
          </a:p>
        </p:txBody>
      </p:sp>
      <p:sp>
        <p:nvSpPr>
          <p:cNvPr id="5" name="Slide Number Placeholder 4">
            <a:extLst>
              <a:ext uri="{FF2B5EF4-FFF2-40B4-BE49-F238E27FC236}">
                <a16:creationId xmlns:a16="http://schemas.microsoft.com/office/drawing/2014/main" id="{D22D67A3-629E-4A76-9837-E4241C42D8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059FD9-0462-449E-813F-D5EB177E5C58}" type="slidenum">
              <a:rPr lang="en-US" smtClean="0"/>
              <a:t>‹#›</a:t>
            </a:fld>
            <a:endParaRPr lang="en-US"/>
          </a:p>
        </p:txBody>
      </p:sp>
    </p:spTree>
    <p:extLst>
      <p:ext uri="{BB962C8B-B14F-4D97-AF65-F5344CB8AC3E}">
        <p14:creationId xmlns:p14="http://schemas.microsoft.com/office/powerpoint/2010/main" val="80971730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A79BF3-AC3A-4CF1-B229-D707047158B6}" type="datetimeFigureOut">
              <a:rPr lang="en-US" smtClean="0"/>
              <a:t>12/23/2019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BOEM 2019-048</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D7E2D1-4EFC-4206-BA7F-F5A38F101503}" type="slidenum">
              <a:rPr lang="en-US" smtClean="0"/>
              <a:t>‹#›</a:t>
            </a:fld>
            <a:endParaRPr lang="en-US"/>
          </a:p>
        </p:txBody>
      </p:sp>
    </p:spTree>
    <p:extLst>
      <p:ext uri="{BB962C8B-B14F-4D97-AF65-F5344CB8AC3E}">
        <p14:creationId xmlns:p14="http://schemas.microsoft.com/office/powerpoint/2010/main" val="990593492"/>
      </p:ext>
    </p:extLst>
  </p:cSld>
  <p:clrMap bg1="lt1" tx1="dk1" bg2="lt2" tx2="dk2" accent1="accent1" accent2="accent2" accent3="accent3" accent4="accent4" accent5="accent5" accent6="accent6" hlink="hlink" folHlink="folHlink"/>
  <p:hf hdr="0" dt="0"/>
  <p:notesStyle>
    <a:lvl1pPr marL="0" algn="l" defTabSz="913758" rtl="0" eaLnBrk="1" latinLnBrk="0" hangingPunct="1">
      <a:defRPr sz="1200" kern="1200">
        <a:solidFill>
          <a:schemeClr val="tx1"/>
        </a:solidFill>
        <a:latin typeface="+mn-lt"/>
        <a:ea typeface="+mn-ea"/>
        <a:cs typeface="+mn-cs"/>
      </a:defRPr>
    </a:lvl1pPr>
    <a:lvl2pPr marL="456880" algn="l" defTabSz="913758" rtl="0" eaLnBrk="1" latinLnBrk="0" hangingPunct="1">
      <a:defRPr sz="1200" kern="1200">
        <a:solidFill>
          <a:schemeClr val="tx1"/>
        </a:solidFill>
        <a:latin typeface="+mn-lt"/>
        <a:ea typeface="+mn-ea"/>
        <a:cs typeface="+mn-cs"/>
      </a:defRPr>
    </a:lvl2pPr>
    <a:lvl3pPr marL="913758" algn="l" defTabSz="913758" rtl="0" eaLnBrk="1" latinLnBrk="0" hangingPunct="1">
      <a:defRPr sz="1200" kern="1200">
        <a:solidFill>
          <a:schemeClr val="tx1"/>
        </a:solidFill>
        <a:latin typeface="+mn-lt"/>
        <a:ea typeface="+mn-ea"/>
        <a:cs typeface="+mn-cs"/>
      </a:defRPr>
    </a:lvl3pPr>
    <a:lvl4pPr marL="1370639" algn="l" defTabSz="913758" rtl="0" eaLnBrk="1" latinLnBrk="0" hangingPunct="1">
      <a:defRPr sz="1200" kern="1200">
        <a:solidFill>
          <a:schemeClr val="tx1"/>
        </a:solidFill>
        <a:latin typeface="+mn-lt"/>
        <a:ea typeface="+mn-ea"/>
        <a:cs typeface="+mn-cs"/>
      </a:defRPr>
    </a:lvl4pPr>
    <a:lvl5pPr marL="1827517" algn="l" defTabSz="913758" rtl="0" eaLnBrk="1" latinLnBrk="0" hangingPunct="1">
      <a:defRPr sz="1200" kern="1200">
        <a:solidFill>
          <a:schemeClr val="tx1"/>
        </a:solidFill>
        <a:latin typeface="+mn-lt"/>
        <a:ea typeface="+mn-ea"/>
        <a:cs typeface="+mn-cs"/>
      </a:defRPr>
    </a:lvl5pPr>
    <a:lvl6pPr marL="2284398" algn="l" defTabSz="913758" rtl="0" eaLnBrk="1" latinLnBrk="0" hangingPunct="1">
      <a:defRPr sz="1200" kern="1200">
        <a:solidFill>
          <a:schemeClr val="tx1"/>
        </a:solidFill>
        <a:latin typeface="+mn-lt"/>
        <a:ea typeface="+mn-ea"/>
        <a:cs typeface="+mn-cs"/>
      </a:defRPr>
    </a:lvl6pPr>
    <a:lvl7pPr marL="2741275" algn="l" defTabSz="913758" rtl="0" eaLnBrk="1" latinLnBrk="0" hangingPunct="1">
      <a:defRPr sz="1200" kern="1200">
        <a:solidFill>
          <a:schemeClr val="tx1"/>
        </a:solidFill>
        <a:latin typeface="+mn-lt"/>
        <a:ea typeface="+mn-ea"/>
        <a:cs typeface="+mn-cs"/>
      </a:defRPr>
    </a:lvl7pPr>
    <a:lvl8pPr marL="3198156" algn="l" defTabSz="913758" rtl="0" eaLnBrk="1" latinLnBrk="0" hangingPunct="1">
      <a:defRPr sz="1200" kern="1200">
        <a:solidFill>
          <a:schemeClr val="tx1"/>
        </a:solidFill>
        <a:latin typeface="+mn-lt"/>
        <a:ea typeface="+mn-ea"/>
        <a:cs typeface="+mn-cs"/>
      </a:defRPr>
    </a:lvl8pPr>
    <a:lvl9pPr marL="3655033" algn="l" defTabSz="91375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3738"/>
            <a:ext cx="4616450" cy="3463925"/>
          </a:xfrm>
        </p:spPr>
      </p:sp>
      <p:sp>
        <p:nvSpPr>
          <p:cNvPr id="3" name="Notes Placeholder 2"/>
          <p:cNvSpPr>
            <a:spLocks noGrp="1"/>
          </p:cNvSpPr>
          <p:nvPr>
            <p:ph type="body" idx="1"/>
          </p:nvPr>
        </p:nvSpPr>
        <p:spPr/>
        <p:txBody>
          <a:bodyPr/>
          <a:lstStyle/>
          <a:p>
            <a:r>
              <a:rPr lang="en-US" sz="1100" dirty="0"/>
              <a:t>BOEM developed a project to evaluate the spatial and temporal distribution of reported shallow water flows (SWFs) in Mississippi Canyon and Green Canyon.  The objective was to place historical SWF incidents into a BOEM-generated interpretation.  The first phase was to undertake seismic mapping to deconstruct the Pleistocene Mississippi fan and rationalize it with previous work.  Revision of BOEM’s chronostratigraphic chart (</a:t>
            </a:r>
            <a:r>
              <a:rPr lang="en-US" sz="1100" dirty="0" err="1"/>
              <a:t>Kerrin</a:t>
            </a:r>
            <a:r>
              <a:rPr lang="en-US" sz="1100" dirty="0"/>
              <a:t> and </a:t>
            </a:r>
            <a:r>
              <a:rPr lang="en-US" sz="1100" dirty="0" err="1"/>
              <a:t>Whitrock</a:t>
            </a:r>
            <a:r>
              <a:rPr lang="en-US" sz="1100" dirty="0"/>
              <a:t>, 2019) allowed the mapping for this project to be set in context with BOEM’s </a:t>
            </a:r>
            <a:r>
              <a:rPr lang="en-US" sz="1100" dirty="0" err="1"/>
              <a:t>chronozones</a:t>
            </a:r>
            <a:r>
              <a:rPr lang="en-US" sz="1100" dirty="0"/>
              <a:t>, sequence boundaries, and sea level curves while pursuing the original goals for SWFs.  Events in the upland catchment and the GOM ultra-</a:t>
            </a:r>
            <a:r>
              <a:rPr lang="en-US" sz="1100" dirty="0" err="1"/>
              <a:t>deepwater</a:t>
            </a:r>
            <a:r>
              <a:rPr lang="en-US" sz="1100" dirty="0"/>
              <a:t> sink (Bjerstedt, 2019) allowed first-order conclusions between catchment stimulus and basin response.  In a few slides, this executive summary reports conclusions for how the spatial and temporal occurrences of SWFs in the Mississippi fan fit into this framework.  </a:t>
            </a:r>
          </a:p>
          <a:p>
            <a:endParaRPr lang="en-US" sz="1100" dirty="0"/>
          </a:p>
          <a:p>
            <a:r>
              <a:rPr lang="en-US" sz="1100" dirty="0"/>
              <a:t>I wish to thank and acknowledge the following owners for permission to show cross sections and use their seismic data for mapping: TGS, Spectrum, PGS, Ion, Fairfield, and CGG.  This contribution has been reviewed within BOEM and has received a publication number of BOEM 2019-048.  Slides having a red “play” button in the upper left corner are animated or contains video that are activated in </a:t>
            </a:r>
            <a:r>
              <a:rPr lang="en-US" sz="1100" dirty="0" err="1"/>
              <a:t>Powerpoint’s</a:t>
            </a:r>
            <a:r>
              <a:rPr lang="en-US" sz="1100" dirty="0"/>
              <a:t> “slide show” mode.  Most slides contain explanation that can be accessed in “normal” or “note page” modes. </a:t>
            </a:r>
          </a:p>
          <a:p>
            <a:endParaRPr lang="en-US" sz="1100" dirty="0"/>
          </a:p>
          <a:p>
            <a:r>
              <a:rPr lang="en-US" sz="1100" dirty="0"/>
              <a:t>Recommended citation:</a:t>
            </a:r>
          </a:p>
          <a:p>
            <a:r>
              <a:rPr lang="en-US" sz="1100" dirty="0"/>
              <a:t>Bjerstedt, T.W.  2019.  Shallow water flow project; executive summary, U.S. Department of the Interior, Bureau of Ocean Energy Management, New Orleans Office. December 16, 2019, BOEM 2019-048,  15 p.</a:t>
            </a:r>
          </a:p>
          <a:p>
            <a:endParaRPr lang="en-US" sz="1100" dirty="0"/>
          </a:p>
          <a:p>
            <a:pPr lvl="0"/>
            <a:r>
              <a:rPr lang="en-US" sz="900" dirty="0">
                <a:solidFill>
                  <a:prstClr val="black"/>
                </a:solidFill>
              </a:rPr>
              <a:t> </a:t>
            </a:r>
          </a:p>
          <a:p>
            <a:pPr lvl="0"/>
            <a:r>
              <a:rPr lang="en-US" sz="900" dirty="0">
                <a:solidFill>
                  <a:prstClr val="black"/>
                </a:solidFill>
              </a:rPr>
              <a:t> </a:t>
            </a:r>
          </a:p>
          <a:p>
            <a:endParaRPr lang="en-US" sz="1100" dirty="0"/>
          </a:p>
        </p:txBody>
      </p:sp>
      <p:sp>
        <p:nvSpPr>
          <p:cNvPr id="4" name="Slide Number Placeholder 3"/>
          <p:cNvSpPr>
            <a:spLocks noGrp="1"/>
          </p:cNvSpPr>
          <p:nvPr>
            <p:ph type="sldNum" sz="quarter" idx="10"/>
          </p:nvPr>
        </p:nvSpPr>
        <p:spPr/>
        <p:txBody>
          <a:bodyPr/>
          <a:lstStyle/>
          <a:p>
            <a:pPr marL="0" marR="0" lvl="0" indent="0" algn="r" defTabSz="1006573" rtl="0" eaLnBrk="1" fontAlgn="auto" latinLnBrk="0" hangingPunct="1">
              <a:lnSpc>
                <a:spcPct val="100000"/>
              </a:lnSpc>
              <a:spcBef>
                <a:spcPts val="0"/>
              </a:spcBef>
              <a:spcAft>
                <a:spcPts val="0"/>
              </a:spcAft>
              <a:buClrTx/>
              <a:buSzTx/>
              <a:buFontTx/>
              <a:buNone/>
              <a:tabLst/>
              <a:defRPr/>
            </a:pPr>
            <a:fld id="{F411D760-CDDC-4BBB-8C9F-44B53E98C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657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8EA9367-BCDE-46CB-841A-BE48AE090B4B}"/>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2019441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3738"/>
            <a:ext cx="4616450" cy="3463925"/>
          </a:xfrm>
        </p:spPr>
      </p:sp>
      <p:sp>
        <p:nvSpPr>
          <p:cNvPr id="3" name="Notes Placeholder 2"/>
          <p:cNvSpPr>
            <a:spLocks noGrp="1"/>
          </p:cNvSpPr>
          <p:nvPr>
            <p:ph type="body" idx="1"/>
          </p:nvPr>
        </p:nvSpPr>
        <p:spPr>
          <a:xfrm>
            <a:off x="685800" y="4343399"/>
            <a:ext cx="5486400" cy="4341813"/>
          </a:xfrm>
        </p:spPr>
        <p:txBody>
          <a:bodyPr/>
          <a:lstStyle/>
          <a:p>
            <a:pPr lvl="0"/>
            <a:r>
              <a:rPr lang="en-US" sz="1100" dirty="0">
                <a:solidFill>
                  <a:prstClr val="black"/>
                </a:solidFill>
              </a:rPr>
              <a:t>One-half of the SWFs in the Green Canyon and Mississippi Canyon populations are Middle Pleistocene ~700-400 Ka (PLM n1-2), and one-third are Late Pleistocene (~130 Ka to Holocene) (PLU n1-2).  </a:t>
            </a:r>
            <a:r>
              <a:rPr lang="en-US" sz="1100" dirty="0"/>
              <a:t>Seventeen percent of the SWFs originate from the latest Pliocene or Early Pleistocene part of the Mississippi Fan (PLL n4-5). </a:t>
            </a:r>
            <a:r>
              <a:rPr lang="en-US" sz="1100" dirty="0">
                <a:solidFill>
                  <a:prstClr val="black"/>
                </a:solidFill>
              </a:rPr>
              <a:t> </a:t>
            </a:r>
          </a:p>
          <a:p>
            <a:pPr lvl="0"/>
            <a:endParaRPr lang="en-US" sz="1100" dirty="0">
              <a:solidFill>
                <a:prstClr val="black"/>
              </a:solidFill>
            </a:endParaRPr>
          </a:p>
          <a:p>
            <a:r>
              <a:rPr lang="en-US" sz="1100" dirty="0">
                <a:solidFill>
                  <a:prstClr val="black"/>
                </a:solidFill>
              </a:rPr>
              <a:t>The second largest temporal package of SWFs occurred during the Late Pleistocene (PLU n1-2).  This period coincided with at least three events related to the deglaciation and retreat of the Laurentian ice sheet; 1) unification of Missouri and Mississippi watersheds during </a:t>
            </a:r>
            <a:r>
              <a:rPr lang="en-US" sz="1100" dirty="0" err="1">
                <a:solidFill>
                  <a:prstClr val="black"/>
                </a:solidFill>
              </a:rPr>
              <a:t>meltback</a:t>
            </a:r>
            <a:r>
              <a:rPr lang="en-US" sz="1100" dirty="0">
                <a:solidFill>
                  <a:prstClr val="black"/>
                </a:solidFill>
              </a:rPr>
              <a:t> (~77 Ka) (</a:t>
            </a:r>
            <a:r>
              <a:rPr lang="en-US" sz="1100" dirty="0" err="1">
                <a:solidFill>
                  <a:prstClr val="black"/>
                </a:solidFill>
              </a:rPr>
              <a:t>Fildani</a:t>
            </a:r>
            <a:r>
              <a:rPr lang="en-US" sz="1100" dirty="0">
                <a:solidFill>
                  <a:prstClr val="black"/>
                </a:solidFill>
              </a:rPr>
              <a:t> et al., 2018), 2) drainage of moraine-impounded proglacial Lake Kankakee into the upper Mississippi Valley, the Kankakee “torrent” (~19 Ka) (Curry et al., 2014), and 3) a direct GOM connection to enormous proglacial Lake Agassiz in the northern mid-continent through the River Warren passage (13.5-9.4 Ka) (</a:t>
            </a:r>
            <a:r>
              <a:rPr lang="en-US" sz="1100" dirty="0" err="1">
                <a:solidFill>
                  <a:prstClr val="black"/>
                </a:solidFill>
              </a:rPr>
              <a:t>Thorleifson</a:t>
            </a:r>
            <a:r>
              <a:rPr lang="en-US" sz="1100" dirty="0">
                <a:solidFill>
                  <a:prstClr val="black"/>
                </a:solidFill>
              </a:rPr>
              <a:t> et al., 1996; </a:t>
            </a:r>
            <a:r>
              <a:rPr lang="en-US" sz="1100" dirty="0" err="1">
                <a:solidFill>
                  <a:prstClr val="black"/>
                </a:solidFill>
              </a:rPr>
              <a:t>Michalek</a:t>
            </a:r>
            <a:r>
              <a:rPr lang="en-US" sz="1100" dirty="0">
                <a:solidFill>
                  <a:prstClr val="black"/>
                </a:solidFill>
              </a:rPr>
              <a:t>, 2013; Wright, 1990).  </a:t>
            </a:r>
          </a:p>
          <a:p>
            <a:pPr lvl="0"/>
            <a:endParaRPr lang="en-US" sz="1100" dirty="0"/>
          </a:p>
        </p:txBody>
      </p:sp>
      <p:sp>
        <p:nvSpPr>
          <p:cNvPr id="4" name="Slide Number Placeholder 3"/>
          <p:cNvSpPr>
            <a:spLocks noGrp="1"/>
          </p:cNvSpPr>
          <p:nvPr>
            <p:ph type="sldNum" sz="quarter" idx="10"/>
          </p:nvPr>
        </p:nvSpPr>
        <p:spPr/>
        <p:txBody>
          <a:bodyPr/>
          <a:lstStyle/>
          <a:p>
            <a:pPr marL="0" marR="0" lvl="0" indent="0" algn="r" defTabSz="1006573" rtl="0" eaLnBrk="1" fontAlgn="auto" latinLnBrk="0" hangingPunct="1">
              <a:lnSpc>
                <a:spcPct val="100000"/>
              </a:lnSpc>
              <a:spcBef>
                <a:spcPts val="0"/>
              </a:spcBef>
              <a:spcAft>
                <a:spcPts val="0"/>
              </a:spcAft>
              <a:buClrTx/>
              <a:buSzTx/>
              <a:buFontTx/>
              <a:buNone/>
              <a:tabLst/>
              <a:defRPr/>
            </a:pPr>
            <a:fld id="{F411D760-CDDC-4BBB-8C9F-44B53E98C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6573"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0D1AABD-EB72-4E42-B622-DA99A2C7E0A3}"/>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3181533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3738"/>
            <a:ext cx="4616450" cy="3463925"/>
          </a:xfrm>
        </p:spPr>
      </p:sp>
      <p:sp>
        <p:nvSpPr>
          <p:cNvPr id="3" name="Notes Placeholder 2"/>
          <p:cNvSpPr>
            <a:spLocks noGrp="1"/>
          </p:cNvSpPr>
          <p:nvPr>
            <p:ph type="body" idx="1"/>
          </p:nvPr>
        </p:nvSpPr>
        <p:spPr/>
        <p:txBody>
          <a:bodyPr/>
          <a:lstStyle/>
          <a:p>
            <a:r>
              <a:rPr lang="en-US" sz="1100" dirty="0"/>
              <a:t>A summary of Pleistocene glacial lakes and comparisons are shown with references. The extent and ages of </a:t>
            </a:r>
            <a:r>
              <a:rPr lang="en-US" sz="1100" dirty="0" err="1"/>
              <a:t>Laurentide</a:t>
            </a:r>
            <a:r>
              <a:rPr lang="en-US" sz="1100" dirty="0"/>
              <a:t> ice sheets are from Dyke et al. (2003) and Dyke (2004).  </a:t>
            </a:r>
          </a:p>
          <a:p>
            <a:endParaRPr lang="en-US" sz="1100" dirty="0"/>
          </a:p>
          <a:p>
            <a:r>
              <a:rPr lang="en-US" sz="1100" dirty="0"/>
              <a:t>This final slide reinforces the point that proglacial lakes are ephemeral features.  Once formed, however, conditions are set up for large changes in gradient to base level.  Lake Tight, for example, was shown to have been filled to the level of 900 </a:t>
            </a:r>
            <a:r>
              <a:rPr lang="en-US" sz="1100" dirty="0" err="1"/>
              <a:t>ft</a:t>
            </a:r>
            <a:r>
              <a:rPr lang="en-US" sz="1100" dirty="0"/>
              <a:t> (275 m) above sea level (</a:t>
            </a:r>
            <a:r>
              <a:rPr lang="en-US" sz="1100" dirty="0" err="1"/>
              <a:t>Erjavec</a:t>
            </a:r>
            <a:r>
              <a:rPr lang="en-US" sz="1100" dirty="0"/>
              <a:t>, 2018).  The height of the highest levels of Lake Agassiz reached 1,100 </a:t>
            </a:r>
            <a:r>
              <a:rPr lang="en-US" sz="1100" dirty="0" err="1"/>
              <a:t>ft</a:t>
            </a:r>
            <a:r>
              <a:rPr lang="en-US" sz="1100" dirty="0"/>
              <a:t> (335 m) (</a:t>
            </a:r>
            <a:r>
              <a:rPr lang="en-US" sz="1100" dirty="0" err="1"/>
              <a:t>Michalek</a:t>
            </a:r>
            <a:r>
              <a:rPr lang="en-US" sz="1100" dirty="0"/>
              <a:t>, 2013) above sea level during the periods it was draining into the GOM.  Once these conditions are destabilized the hydraulic head driving erosion is tremendous. </a:t>
            </a:r>
          </a:p>
          <a:p>
            <a:endParaRPr lang="en-US" sz="1100" dirty="0"/>
          </a:p>
          <a:p>
            <a:r>
              <a:rPr lang="en-US" sz="1100" dirty="0"/>
              <a:t>Among the best known of the Pleistocene glacial lakes is Lake Missoula (upper left).  It was known to have catastrophically drained (~16-12 </a:t>
            </a:r>
            <a:r>
              <a:rPr lang="en-US" sz="1100" dirty="0" err="1"/>
              <a:t>Ka</a:t>
            </a:r>
            <a:r>
              <a:rPr lang="en-US" sz="1100" dirty="0"/>
              <a:t>) during the </a:t>
            </a:r>
            <a:r>
              <a:rPr lang="en-US" sz="1100" dirty="0" err="1"/>
              <a:t>Wisconsinian</a:t>
            </a:r>
            <a:r>
              <a:rPr lang="en-US" sz="1100" dirty="0"/>
              <a:t> deglaciation (Weis and Newman, 1989).  Lake Missoula stood at an elevation above sea level of 4,150 ft (1,265 m)</a:t>
            </a:r>
            <a:r>
              <a:rPr lang="en-US" sz="1100" dirty="0">
                <a:solidFill>
                  <a:prstClr val="black"/>
                </a:solidFill>
              </a:rPr>
              <a:t> releasing erosional forces and landscape modification so profound it can be seen from orbit</a:t>
            </a:r>
            <a:r>
              <a:rPr lang="en-US" sz="1100" dirty="0"/>
              <a:t>.  If Lake Tight experienced a similar kind of catastrophic ice dam failure, the evidence for it has not been preserved or recognized.  Lake Kankakee was known to have catastrophically failed when the ground moraines impounding it were breached ~</a:t>
            </a:r>
            <a:r>
              <a:rPr lang="en-US" sz="1100" dirty="0">
                <a:cs typeface="Times New Roman" panose="02020603050405020304" pitchFamily="18" charset="0"/>
              </a:rPr>
              <a:t>19 </a:t>
            </a:r>
            <a:r>
              <a:rPr lang="en-US" sz="1100" dirty="0" err="1">
                <a:cs typeface="Times New Roman" panose="02020603050405020304" pitchFamily="18" charset="0"/>
              </a:rPr>
              <a:t>Ka</a:t>
            </a:r>
            <a:r>
              <a:rPr lang="en-US" sz="1100" dirty="0">
                <a:cs typeface="Times New Roman" panose="02020603050405020304" pitchFamily="18" charset="0"/>
              </a:rPr>
              <a:t> moving boulders-sized clasts of Paleozoic bedrock (Frankie, 1998) in the “Kankakee Torrent” (</a:t>
            </a:r>
            <a:r>
              <a:rPr lang="en-US" sz="1100" dirty="0" err="1">
                <a:cs typeface="Times New Roman" panose="02020603050405020304" pitchFamily="18" charset="0"/>
              </a:rPr>
              <a:t>Currey</a:t>
            </a:r>
            <a:r>
              <a:rPr lang="en-US" sz="1100" dirty="0">
                <a:cs typeface="Times New Roman" panose="02020603050405020304" pitchFamily="18" charset="0"/>
              </a:rPr>
              <a:t> et al., 2014)</a:t>
            </a:r>
            <a:r>
              <a:rPr lang="en-US" sz="1100" dirty="0"/>
              <a:t>.  The River Warren connecting Lake Agassiz with the Mississippi valley caused almost 25 mi of </a:t>
            </a:r>
            <a:r>
              <a:rPr lang="en-US" sz="1100" dirty="0" err="1"/>
              <a:t>headward</a:t>
            </a:r>
            <a:r>
              <a:rPr lang="en-US" sz="1100" dirty="0"/>
              <a:t> erosion (</a:t>
            </a:r>
            <a:r>
              <a:rPr lang="en-US" sz="1100" dirty="0" err="1"/>
              <a:t>Hickson</a:t>
            </a:r>
            <a:r>
              <a:rPr lang="en-US" sz="1100" dirty="0"/>
              <a:t>, 2016) through Paleozoic bedrock, leaving as evidence the only major waterfall on the Mississippi River; the Falls of Saint Anthony near Minneapolis. </a:t>
            </a:r>
          </a:p>
          <a:p>
            <a:endParaRPr lang="en-US" sz="1100" dirty="0"/>
          </a:p>
        </p:txBody>
      </p:sp>
      <p:sp>
        <p:nvSpPr>
          <p:cNvPr id="4" name="Slide Number Placeholder 3"/>
          <p:cNvSpPr>
            <a:spLocks noGrp="1"/>
          </p:cNvSpPr>
          <p:nvPr>
            <p:ph type="sldNum" sz="quarter" idx="10"/>
          </p:nvPr>
        </p:nvSpPr>
        <p:spPr/>
        <p:txBody>
          <a:bodyPr/>
          <a:lstStyle/>
          <a:p>
            <a:pPr marL="0" marR="0" lvl="0" indent="0" algn="r" defTabSz="1006573" rtl="0" eaLnBrk="1" fontAlgn="auto" latinLnBrk="0" hangingPunct="1">
              <a:lnSpc>
                <a:spcPct val="100000"/>
              </a:lnSpc>
              <a:spcBef>
                <a:spcPts val="0"/>
              </a:spcBef>
              <a:spcAft>
                <a:spcPts val="0"/>
              </a:spcAft>
              <a:buClrTx/>
              <a:buSzTx/>
              <a:buFontTx/>
              <a:buNone/>
              <a:tabLst/>
              <a:defRPr/>
            </a:pPr>
            <a:fld id="{F411D760-CDDC-4BBB-8C9F-44B53E98C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657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244076"/>
            <a:ext cx="2185516" cy="915974"/>
          </a:xfrm>
          <a:prstGeom prst="rect">
            <a:avLst/>
          </a:prstGeom>
        </p:spPr>
      </p:pic>
      <p:sp>
        <p:nvSpPr>
          <p:cNvPr id="5" name="Footer Placeholder 4">
            <a:extLst>
              <a:ext uri="{FF2B5EF4-FFF2-40B4-BE49-F238E27FC236}">
                <a16:creationId xmlns:a16="http://schemas.microsoft.com/office/drawing/2014/main" id="{AD444E4D-7B42-4D7B-8674-CF58BF523A36}"/>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1227995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687388"/>
            <a:ext cx="4578350" cy="3435350"/>
          </a:xfrm>
        </p:spPr>
      </p:sp>
      <p:sp>
        <p:nvSpPr>
          <p:cNvPr id="3" name="Notes Placeholder 2"/>
          <p:cNvSpPr>
            <a:spLocks noGrp="1"/>
          </p:cNvSpPr>
          <p:nvPr>
            <p:ph type="body" idx="1"/>
          </p:nvPr>
        </p:nvSpPr>
        <p:spPr/>
        <p:txBody>
          <a:bodyPr/>
          <a:lstStyle/>
          <a:p>
            <a:r>
              <a:rPr lang="en-US" dirty="0"/>
              <a:t>Animation showing the deposition of mega-MTDs during PLM n1.  </a:t>
            </a:r>
          </a:p>
          <a:p>
            <a:endParaRPr lang="en-US" dirty="0"/>
          </a:p>
        </p:txBody>
      </p:sp>
      <p:sp>
        <p:nvSpPr>
          <p:cNvPr id="4" name="Slide Number Placeholder 3"/>
          <p:cNvSpPr>
            <a:spLocks noGrp="1"/>
          </p:cNvSpPr>
          <p:nvPr>
            <p:ph type="sldNum" sz="quarter" idx="10"/>
          </p:nvPr>
        </p:nvSpPr>
        <p:spPr/>
        <p:txBody>
          <a:bodyPr/>
          <a:lstStyle/>
          <a:p>
            <a:pPr marL="0" marR="0" lvl="0" indent="0" algn="r" defTabSz="1012687" rtl="0" eaLnBrk="1" fontAlgn="auto" latinLnBrk="0" hangingPunct="1">
              <a:lnSpc>
                <a:spcPct val="100000"/>
              </a:lnSpc>
              <a:spcBef>
                <a:spcPts val="0"/>
              </a:spcBef>
              <a:spcAft>
                <a:spcPts val="0"/>
              </a:spcAft>
              <a:buClrTx/>
              <a:buSzTx/>
              <a:buFontTx/>
              <a:buNone/>
              <a:tabLst/>
              <a:defRPr/>
            </a:pPr>
            <a:fld id="{F411D760-CDDC-4BBB-8C9F-44B53E98C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268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521A4B0-B42C-47E3-966F-8E6D76D5242B}"/>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2884891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692150"/>
            <a:ext cx="4610100" cy="3457575"/>
          </a:xfrm>
        </p:spPr>
      </p:sp>
      <p:sp>
        <p:nvSpPr>
          <p:cNvPr id="3" name="Notes Placeholder 2"/>
          <p:cNvSpPr>
            <a:spLocks noGrp="1"/>
          </p:cNvSpPr>
          <p:nvPr>
            <p:ph type="body" idx="1"/>
          </p:nvPr>
        </p:nvSpPr>
        <p:spPr/>
        <p:txBody>
          <a:bodyPr/>
          <a:lstStyle/>
          <a:p>
            <a:r>
              <a:rPr lang="en-US" dirty="0"/>
              <a:t>Animation with a fly path tracking southeast to northwest up the thickest MDTs and toward the point where collapse of the Pleistocene margin formed a 100 mi (160 km) opening through which multiple vectors of Middle Pleistocene outwash entered the GOM, setting up conditions for the largest population of SWFs.  The cloud of SWF incidents show in 3D space and are in approximate stratigraphic relationship with the base of PLM n1.  </a:t>
            </a:r>
          </a:p>
        </p:txBody>
      </p:sp>
      <p:sp>
        <p:nvSpPr>
          <p:cNvPr id="4" name="Slide Number Placeholder 3"/>
          <p:cNvSpPr>
            <a:spLocks noGrp="1"/>
          </p:cNvSpPr>
          <p:nvPr>
            <p:ph type="sldNum" sz="quarter" idx="10"/>
          </p:nvPr>
        </p:nvSpPr>
        <p:spPr/>
        <p:txBody>
          <a:bodyPr/>
          <a:lstStyle/>
          <a:p>
            <a:pPr marL="0" marR="0" lvl="0" indent="0" algn="r" defTabSz="912264" rtl="0" eaLnBrk="1" fontAlgn="auto" latinLnBrk="0" hangingPunct="1">
              <a:lnSpc>
                <a:spcPct val="100000"/>
              </a:lnSpc>
              <a:spcBef>
                <a:spcPts val="0"/>
              </a:spcBef>
              <a:spcAft>
                <a:spcPts val="0"/>
              </a:spcAft>
              <a:buClrTx/>
              <a:buSzTx/>
              <a:buFontTx/>
              <a:buNone/>
              <a:tabLst/>
              <a:defRPr/>
            </a:pPr>
            <a:fld id="{F411D760-CDDC-4BBB-8C9F-44B53E98C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26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3C3CED4-0CA4-4DAF-ACA9-931405AEEEA0}"/>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3119439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06573" rtl="0" eaLnBrk="1" fontAlgn="auto" latinLnBrk="0" hangingPunct="1">
              <a:lnSpc>
                <a:spcPct val="100000"/>
              </a:lnSpc>
              <a:spcBef>
                <a:spcPts val="0"/>
              </a:spcBef>
              <a:spcAft>
                <a:spcPts val="0"/>
              </a:spcAft>
              <a:buClrTx/>
              <a:buSzTx/>
              <a:buFontTx/>
              <a:buNone/>
              <a:tabLst/>
              <a:defRPr/>
            </a:pPr>
            <a:fld id="{F411D760-CDDC-4BBB-8C9F-44B53E98C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6573"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80F4C6FF-B99F-43BA-A176-1B172E3C76F9}"/>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3258730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1006573" rtl="0" eaLnBrk="1" fontAlgn="auto" latinLnBrk="0" hangingPunct="1">
              <a:lnSpc>
                <a:spcPct val="100000"/>
              </a:lnSpc>
              <a:spcBef>
                <a:spcPts val="0"/>
              </a:spcBef>
              <a:spcAft>
                <a:spcPts val="0"/>
              </a:spcAft>
              <a:buClrTx/>
              <a:buSzTx/>
              <a:buFontTx/>
              <a:buNone/>
              <a:tabLst/>
              <a:defRPr/>
            </a:pPr>
            <a:fld id="{F411D760-CDDC-4BBB-8C9F-44B53E98C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6573"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B4A7EC1-C39B-46C8-B42C-B77B7A7E76D0}"/>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143514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93738"/>
            <a:ext cx="4483100" cy="3463925"/>
          </a:xfrm>
        </p:spPr>
      </p:sp>
      <p:sp>
        <p:nvSpPr>
          <p:cNvPr id="3" name="Notes Placeholder 2"/>
          <p:cNvSpPr>
            <a:spLocks noGrp="1"/>
          </p:cNvSpPr>
          <p:nvPr>
            <p:ph type="body" idx="1"/>
          </p:nvPr>
        </p:nvSpPr>
        <p:spPr/>
        <p:txBody>
          <a:bodyPr/>
          <a:lstStyle/>
          <a:p>
            <a:r>
              <a:rPr lang="en-US" sz="1100" dirty="0"/>
              <a:t>Shallow water flows (SWF) may result from drilling into poorly-consolidated sands that have been capped by slowly deposited mud.  Sediments may be unable to dewater under a normal  compaction gradient in the shallow subsurface.  Mudstone and the fine-grained </a:t>
            </a:r>
            <a:r>
              <a:rPr lang="en-US" sz="1100" dirty="0" err="1"/>
              <a:t>marly</a:t>
            </a:r>
            <a:r>
              <a:rPr lang="en-US" sz="1100" dirty="0"/>
              <a:t> muds typical of condensed zones can act as a seal to normal compaction and dewatering.  With burial the pore pressure in mud-capped sands may elevate.  If well drillers are not prepared for a pressure kick, the unbalanced pressure between drilling mud and the formation may push drilling mud and loose sediment up hole to flow at the well bore.  Salt movement may locally increase slope instability and mass sediment movements can set up conditions favorable for the pressure compartmentalization that leads to SWFs.  </a:t>
            </a:r>
            <a:r>
              <a:rPr lang="en-US" sz="1100" dirty="0">
                <a:solidFill>
                  <a:prstClr val="black"/>
                </a:solidFill>
              </a:rPr>
              <a:t>The illustration is from </a:t>
            </a:r>
            <a:r>
              <a:rPr lang="en-US" sz="1100" dirty="0" err="1">
                <a:solidFill>
                  <a:prstClr val="black"/>
                </a:solidFill>
              </a:rPr>
              <a:t>Furlow</a:t>
            </a:r>
            <a:r>
              <a:rPr lang="en-US" sz="1100" dirty="0">
                <a:solidFill>
                  <a:prstClr val="black"/>
                </a:solidFill>
              </a:rPr>
              <a:t> (1998).  </a:t>
            </a:r>
            <a:endParaRPr lang="en-US" sz="1100" dirty="0"/>
          </a:p>
        </p:txBody>
      </p:sp>
      <p:sp>
        <p:nvSpPr>
          <p:cNvPr id="4" name="Slide Number Placeholder 3"/>
          <p:cNvSpPr>
            <a:spLocks noGrp="1"/>
          </p:cNvSpPr>
          <p:nvPr>
            <p:ph type="sldNum" sz="quarter" idx="10"/>
          </p:nvPr>
        </p:nvSpPr>
        <p:spPr/>
        <p:txBody>
          <a:bodyPr/>
          <a:lstStyle/>
          <a:p>
            <a:pPr marL="0" marR="0" lvl="0" indent="0" algn="r" defTabSz="1006573" rtl="0" eaLnBrk="1" fontAlgn="auto" latinLnBrk="0" hangingPunct="1">
              <a:lnSpc>
                <a:spcPct val="100000"/>
              </a:lnSpc>
              <a:spcBef>
                <a:spcPts val="0"/>
              </a:spcBef>
              <a:spcAft>
                <a:spcPts val="0"/>
              </a:spcAft>
              <a:buClrTx/>
              <a:buSzTx/>
              <a:buFontTx/>
              <a:buNone/>
              <a:tabLst/>
              <a:defRPr/>
            </a:pPr>
            <a:fld id="{F411D760-CDDC-4BBB-8C9F-44B53E98C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657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37E34C3-ECCE-48DE-B1BF-47C533AF290C}"/>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3675227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93738"/>
            <a:ext cx="4483100" cy="3463925"/>
          </a:xfrm>
        </p:spPr>
      </p:sp>
      <p:sp>
        <p:nvSpPr>
          <p:cNvPr id="3" name="Notes Placeholder 2"/>
          <p:cNvSpPr>
            <a:spLocks noGrp="1"/>
          </p:cNvSpPr>
          <p:nvPr>
            <p:ph type="body" idx="1"/>
          </p:nvPr>
        </p:nvSpPr>
        <p:spPr/>
        <p:txBody>
          <a:bodyPr/>
          <a:lstStyle/>
          <a:p>
            <a:r>
              <a:rPr lang="en-US" sz="1100" dirty="0"/>
              <a:t>A qualitative ranking of SWF severity has been developed over the last</a:t>
            </a:r>
            <a:r>
              <a:rPr lang="en-US" sz="1100" baseline="0" dirty="0"/>
              <a:t> 10-15 years </a:t>
            </a:r>
            <a:r>
              <a:rPr lang="en-US" sz="1100" dirty="0"/>
              <a:t>between industry working in the GOM and the U.S. Department of the Interior, Minerals Management Service (now Bureau of Ocean Energy Management).  The documentation provided by operator’s about SWFs incidents they encounter is not uniform, which has resulted in about 15% of SWF incidents being assigned a severity of “unknown.”  Industry has become more savvy anticipating where SWFs may occur and the number of reported incidents over time has decreased. </a:t>
            </a:r>
          </a:p>
          <a:p>
            <a:endParaRPr lang="en-US" sz="1100" dirty="0"/>
          </a:p>
        </p:txBody>
      </p:sp>
      <p:sp>
        <p:nvSpPr>
          <p:cNvPr id="4" name="Slide Number Placeholder 3"/>
          <p:cNvSpPr>
            <a:spLocks noGrp="1"/>
          </p:cNvSpPr>
          <p:nvPr>
            <p:ph type="sldNum" sz="quarter" idx="10"/>
          </p:nvPr>
        </p:nvSpPr>
        <p:spPr/>
        <p:txBody>
          <a:bodyPr/>
          <a:lstStyle/>
          <a:p>
            <a:pPr marL="0" marR="0" lvl="0" indent="0" algn="r" defTabSz="1006573" rtl="0" eaLnBrk="1" fontAlgn="auto" latinLnBrk="0" hangingPunct="1">
              <a:lnSpc>
                <a:spcPct val="100000"/>
              </a:lnSpc>
              <a:spcBef>
                <a:spcPts val="0"/>
              </a:spcBef>
              <a:spcAft>
                <a:spcPts val="0"/>
              </a:spcAft>
              <a:buClrTx/>
              <a:buSzTx/>
              <a:buFontTx/>
              <a:buNone/>
              <a:tabLst/>
              <a:defRPr/>
            </a:pPr>
            <a:fld id="{F411D760-CDDC-4BBB-8C9F-44B53E98C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6573"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2DE962A-B64F-46CD-955D-BC2A12B51B2F}"/>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3416293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12 second video of a SWF in Green Canyon that occurred in 2016.</a:t>
            </a:r>
          </a:p>
        </p:txBody>
      </p:sp>
      <p:sp>
        <p:nvSpPr>
          <p:cNvPr id="4" name="Slide Number Placeholder 3"/>
          <p:cNvSpPr>
            <a:spLocks noGrp="1"/>
          </p:cNvSpPr>
          <p:nvPr>
            <p:ph type="sldNum" sz="quarter" idx="10"/>
          </p:nvPr>
        </p:nvSpPr>
        <p:spPr/>
        <p:txBody>
          <a:bodyPr/>
          <a:lstStyle/>
          <a:p>
            <a:pPr marL="0" marR="0" lvl="0" indent="0" algn="r" defTabSz="1006573" rtl="0" eaLnBrk="1" fontAlgn="auto" latinLnBrk="0" hangingPunct="1">
              <a:lnSpc>
                <a:spcPct val="100000"/>
              </a:lnSpc>
              <a:spcBef>
                <a:spcPts val="0"/>
              </a:spcBef>
              <a:spcAft>
                <a:spcPts val="0"/>
              </a:spcAft>
              <a:buClrTx/>
              <a:buSzTx/>
              <a:buFontTx/>
              <a:buNone/>
              <a:tabLst/>
              <a:defRPr/>
            </a:pPr>
            <a:fld id="{F411D760-CDDC-4BBB-8C9F-44B53E98C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657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0321554E-DE06-4F43-A4C8-CE00E4E6C6CC}"/>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454896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93738"/>
            <a:ext cx="4483100" cy="3463925"/>
          </a:xfrm>
        </p:spPr>
      </p:sp>
      <p:sp>
        <p:nvSpPr>
          <p:cNvPr id="3" name="Notes Placeholder 2"/>
          <p:cNvSpPr>
            <a:spLocks noGrp="1"/>
          </p:cNvSpPr>
          <p:nvPr>
            <p:ph type="body" idx="1"/>
          </p:nvPr>
        </p:nvSpPr>
        <p:spPr/>
        <p:txBody>
          <a:bodyPr/>
          <a:lstStyle/>
          <a:p>
            <a:r>
              <a:rPr lang="en-US" sz="1100" dirty="0"/>
              <a:t>SWF events in the GOM occur beyond the shelf edge on the upper or lower slope in water deeper than 600 </a:t>
            </a:r>
            <a:r>
              <a:rPr lang="en-US" sz="1100" dirty="0" err="1"/>
              <a:t>ft</a:t>
            </a:r>
            <a:r>
              <a:rPr lang="en-US" sz="1100" dirty="0"/>
              <a:t> (200 m).  Shown here are depths below mudline (BML) for the 163 SWFs in the GOM that have been reported since 1983 and 2015.  The main population is between 300 </a:t>
            </a:r>
            <a:r>
              <a:rPr lang="en-US" sz="1100" dirty="0" err="1"/>
              <a:t>ft</a:t>
            </a:r>
            <a:r>
              <a:rPr lang="en-US" sz="1100" dirty="0"/>
              <a:t> (91 m) and 3,500 </a:t>
            </a:r>
            <a:r>
              <a:rPr lang="en-US" sz="1100" dirty="0" err="1"/>
              <a:t>ft</a:t>
            </a:r>
            <a:r>
              <a:rPr lang="en-US" sz="1100" dirty="0"/>
              <a:t> (1,066 m) BML.</a:t>
            </a:r>
          </a:p>
        </p:txBody>
      </p:sp>
      <p:sp>
        <p:nvSpPr>
          <p:cNvPr id="4" name="Slide Number Placeholder 3"/>
          <p:cNvSpPr>
            <a:spLocks noGrp="1"/>
          </p:cNvSpPr>
          <p:nvPr>
            <p:ph type="sldNum" sz="quarter" idx="10"/>
          </p:nvPr>
        </p:nvSpPr>
        <p:spPr/>
        <p:txBody>
          <a:bodyPr/>
          <a:lstStyle/>
          <a:p>
            <a:fld id="{F411D760-CDDC-4BBB-8C9F-44B53E98CD8E}" type="slidenum">
              <a:rPr lang="en-US" smtClean="0"/>
              <a:t>5</a:t>
            </a:fld>
            <a:endParaRPr lang="en-US"/>
          </a:p>
        </p:txBody>
      </p:sp>
      <p:sp>
        <p:nvSpPr>
          <p:cNvPr id="5" name="Footer Placeholder 4">
            <a:extLst>
              <a:ext uri="{FF2B5EF4-FFF2-40B4-BE49-F238E27FC236}">
                <a16:creationId xmlns:a16="http://schemas.microsoft.com/office/drawing/2014/main" id="{FE9447A6-FCCA-4974-BD67-A12AF4797B93}"/>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1310263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693738"/>
            <a:ext cx="4483100" cy="3463925"/>
          </a:xfrm>
        </p:spPr>
      </p:sp>
      <p:sp>
        <p:nvSpPr>
          <p:cNvPr id="3" name="Notes Placeholder 2"/>
          <p:cNvSpPr>
            <a:spLocks noGrp="1"/>
          </p:cNvSpPr>
          <p:nvPr>
            <p:ph type="body" idx="1"/>
          </p:nvPr>
        </p:nvSpPr>
        <p:spPr/>
        <p:txBody>
          <a:bodyPr/>
          <a:lstStyle/>
          <a:p>
            <a:r>
              <a:rPr lang="en-US" sz="1100" dirty="0">
                <a:solidFill>
                  <a:prstClr val="black"/>
                </a:solidFill>
              </a:rPr>
              <a:t>SWF ages were determined by inspecting mapped units and correlating the depths below mudline in wells where SWFs and paleo data have been reported.  </a:t>
            </a:r>
            <a:r>
              <a:rPr lang="en-US" sz="1100" dirty="0"/>
              <a:t>The histogram shows BOEM’s Pleistocene </a:t>
            </a:r>
            <a:r>
              <a:rPr lang="en-US" sz="1100" dirty="0" err="1"/>
              <a:t>chronozones</a:t>
            </a:r>
            <a:r>
              <a:rPr lang="en-US" sz="1100" dirty="0"/>
              <a:t>; PU = Pliocene, PLL = Lower Pleistocene, PLM = Middle Pleistocene, and PLU = Upper Pleistocene.  Within this framework are 3</a:t>
            </a:r>
            <a:r>
              <a:rPr lang="en-US" sz="1100" baseline="30000" dirty="0"/>
              <a:t>rd</a:t>
            </a:r>
            <a:r>
              <a:rPr lang="en-US" sz="1100" dirty="0"/>
              <a:t> order sequences, those recognized over durations of 0.5-3 </a:t>
            </a:r>
            <a:r>
              <a:rPr lang="en-US" sz="1100" dirty="0" err="1"/>
              <a:t>Myr</a:t>
            </a:r>
            <a:r>
              <a:rPr lang="en-US" sz="1100" dirty="0"/>
              <a:t> (</a:t>
            </a:r>
            <a:r>
              <a:rPr lang="en-US" sz="1100" dirty="0" err="1"/>
              <a:t>Haq</a:t>
            </a:r>
            <a:r>
              <a:rPr lang="en-US" sz="1100" dirty="0"/>
              <a:t> et al., 1987; </a:t>
            </a:r>
            <a:r>
              <a:rPr lang="en-US" sz="1100" dirty="0" err="1"/>
              <a:t>Strasser</a:t>
            </a:r>
            <a:r>
              <a:rPr lang="en-US" sz="1100" dirty="0"/>
              <a:t> et al., 2000) and “Nth” order sequences, those recognized with greater temporal resolution than 3</a:t>
            </a:r>
            <a:r>
              <a:rPr lang="en-US" sz="1100" baseline="30000" dirty="0"/>
              <a:t>rd</a:t>
            </a:r>
            <a:r>
              <a:rPr lang="en-US" sz="1100" dirty="0"/>
              <a:t> order by Resource Evaluation’s Regional Framework Unit.  Within BOEM’s </a:t>
            </a:r>
            <a:r>
              <a:rPr lang="en-US" sz="1100" dirty="0" err="1"/>
              <a:t>chronozones</a:t>
            </a:r>
            <a:r>
              <a:rPr lang="en-US" sz="1100" dirty="0"/>
              <a:t> are the “Nth” order sequences that have been recognized.</a:t>
            </a:r>
          </a:p>
          <a:p>
            <a:pPr lvl="0"/>
            <a:endParaRPr lang="en-US" sz="1100" dirty="0"/>
          </a:p>
          <a:p>
            <a:pPr lvl="0"/>
            <a:r>
              <a:rPr lang="en-US" sz="1100" dirty="0"/>
              <a:t>In the central GOM SWFs have been mostly concentrated in two hot spots on the Mississippi fan; in southwest Mississippi Canyon (MC) and in northeast Green Canyon (GC).  In each hot spot there are about 50 SWFs depending on how one defines a centroid around them.  Within these spatial clusters, their age skews to the youngest part of the Pleistocene, younger than 700 </a:t>
            </a:r>
            <a:r>
              <a:rPr lang="en-US" sz="1100" dirty="0" err="1"/>
              <a:t>Ka</a:t>
            </a:r>
            <a:r>
              <a:rPr lang="en-US" sz="1100" dirty="0"/>
              <a:t> (PLM and PLU).</a:t>
            </a:r>
          </a:p>
          <a:p>
            <a:pPr lvl="0"/>
            <a:endParaRPr lang="en-US" sz="1100" dirty="0"/>
          </a:p>
          <a:p>
            <a:pPr lvl="0"/>
            <a:r>
              <a:rPr lang="en-US" sz="1100" dirty="0">
                <a:solidFill>
                  <a:prstClr val="black"/>
                </a:solidFill>
              </a:rPr>
              <a:t>The temporal occurrence of SWFs is a convenient proxy indicating high sedimentation rates during PLM and PLU to drainage of proglacial lakes.  This project used GIS/ArcMap 10.5 volumetric tools to calculate sediment volumes and sedimentation rates during the Pleistocene.  The details of this work can be found in </a:t>
            </a:r>
            <a:r>
              <a:rPr lang="en-US" sz="1100" dirty="0" err="1">
                <a:solidFill>
                  <a:prstClr val="black"/>
                </a:solidFill>
              </a:rPr>
              <a:t>Bjerstedt</a:t>
            </a:r>
            <a:r>
              <a:rPr lang="en-US" sz="1100" dirty="0">
                <a:solidFill>
                  <a:prstClr val="black"/>
                </a:solidFill>
              </a:rPr>
              <a:t> (2019). </a:t>
            </a:r>
          </a:p>
          <a:p>
            <a:pPr lvl="0"/>
            <a:endParaRPr lang="en-US" sz="1100" dirty="0"/>
          </a:p>
          <a:p>
            <a:pPr lvl="0"/>
            <a:endParaRPr lang="en-US" sz="1100" dirty="0"/>
          </a:p>
          <a:p>
            <a:r>
              <a:rPr lang="en-US" sz="1100" dirty="0"/>
              <a:t> </a:t>
            </a:r>
          </a:p>
          <a:p>
            <a:endParaRPr lang="en-US" sz="1100" dirty="0"/>
          </a:p>
          <a:p>
            <a:endParaRPr lang="en-US" sz="1100" dirty="0"/>
          </a:p>
          <a:p>
            <a:r>
              <a:rPr lang="en-US" sz="1100" dirty="0"/>
              <a:t> </a:t>
            </a:r>
          </a:p>
          <a:p>
            <a:r>
              <a:rPr lang="en-US" sz="1100" dirty="0"/>
              <a:t> </a:t>
            </a:r>
          </a:p>
          <a:p>
            <a:endParaRPr lang="en-US" sz="1100" dirty="0"/>
          </a:p>
        </p:txBody>
      </p:sp>
      <p:sp>
        <p:nvSpPr>
          <p:cNvPr id="4" name="Slide Number Placeholder 3"/>
          <p:cNvSpPr>
            <a:spLocks noGrp="1"/>
          </p:cNvSpPr>
          <p:nvPr>
            <p:ph type="sldNum" sz="quarter" idx="10"/>
          </p:nvPr>
        </p:nvSpPr>
        <p:spPr/>
        <p:txBody>
          <a:bodyPr/>
          <a:lstStyle/>
          <a:p>
            <a:pPr marL="0" marR="0" lvl="0" indent="0" algn="r" defTabSz="1006573" rtl="0" eaLnBrk="1" fontAlgn="auto" latinLnBrk="0" hangingPunct="1">
              <a:lnSpc>
                <a:spcPct val="100000"/>
              </a:lnSpc>
              <a:spcBef>
                <a:spcPts val="0"/>
              </a:spcBef>
              <a:spcAft>
                <a:spcPts val="0"/>
              </a:spcAft>
              <a:buClrTx/>
              <a:buSzTx/>
              <a:buFontTx/>
              <a:buNone/>
              <a:tabLst/>
              <a:defRPr/>
            </a:pPr>
            <a:fld id="{F411D760-CDDC-4BBB-8C9F-44B53E98C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657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D92FFD5-E291-4729-8A02-261BFD21F1B7}"/>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3751372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8500"/>
            <a:ext cx="4648200" cy="3486150"/>
          </a:xfrm>
        </p:spPr>
      </p:sp>
      <p:sp>
        <p:nvSpPr>
          <p:cNvPr id="3" name="Notes Placeholder 2"/>
          <p:cNvSpPr>
            <a:spLocks noGrp="1"/>
          </p:cNvSpPr>
          <p:nvPr>
            <p:ph type="body" idx="1"/>
          </p:nvPr>
        </p:nvSpPr>
        <p:spPr/>
        <p:txBody>
          <a:bodyPr/>
          <a:lstStyle/>
          <a:p>
            <a:r>
              <a:rPr lang="en-US" sz="1100" dirty="0">
                <a:solidFill>
                  <a:prstClr val="black"/>
                </a:solidFill>
              </a:rPr>
              <a:t>At the 700 Ka sequence boundary (SB) sea level fell ~400 ft (125 m).  </a:t>
            </a:r>
            <a:r>
              <a:rPr lang="en-US" sz="1100" dirty="0"/>
              <a:t>Seventy five percent of the SWFs events are &lt;700 Ka.  </a:t>
            </a:r>
            <a:r>
              <a:rPr lang="en-US" sz="1100" dirty="0">
                <a:solidFill>
                  <a:prstClr val="black"/>
                </a:solidFill>
              </a:rPr>
              <a:t>Half the number of SWFs associated with the Mississippi fan were deposited during the Middle Pleistocene (PLM n1-2) over a ~240-300 Ky period during which large mass transport deposits (mega-MTD) entered the ultra-</a:t>
            </a:r>
            <a:r>
              <a:rPr lang="en-US" sz="1100" dirty="0" err="1">
                <a:solidFill>
                  <a:prstClr val="black"/>
                </a:solidFill>
              </a:rPr>
              <a:t>deepwater</a:t>
            </a:r>
            <a:r>
              <a:rPr lang="en-US" sz="1100" dirty="0">
                <a:solidFill>
                  <a:prstClr val="black"/>
                </a:solidFill>
              </a:rPr>
              <a:t> sink. </a:t>
            </a:r>
            <a:r>
              <a:rPr lang="en-US" sz="1100" dirty="0"/>
              <a:t>The evidence permits an interpretation that the first PLM n1 mega-MTDs were set up by events in the upland Mississippi catchment. </a:t>
            </a:r>
          </a:p>
          <a:p>
            <a:endParaRPr lang="en-US" sz="1100" dirty="0">
              <a:solidFill>
                <a:prstClr val="black"/>
              </a:solidFill>
            </a:endParaRPr>
          </a:p>
          <a:p>
            <a:r>
              <a:rPr lang="en-US" sz="1100" dirty="0">
                <a:solidFill>
                  <a:prstClr val="black"/>
                </a:solidFill>
              </a:rPr>
              <a:t>Shortly before the 700 SB evidence for ice-blocked Lake Tight in central Appalachia vanished.  </a:t>
            </a:r>
          </a:p>
          <a:p>
            <a:r>
              <a:rPr lang="en-US" sz="1100" dirty="0">
                <a:solidFill>
                  <a:prstClr val="black"/>
                </a:solidFill>
              </a:rPr>
              <a:t>Deeply eroded varved clay deposited in Lake Tight is reverse-polarity, indicating the lake’s youngest age because all sediments deposited after 780 Ka are normal polarity.  Draining of Lake Tight could have taken place later than 780 Ka after return to normal polarity, but such evidence is not preserved or not recognized.  Based on size and depth of the lake (Erjavec, 2018) it released ~268 mi</a:t>
            </a:r>
            <a:r>
              <a:rPr lang="en-US" sz="1100" baseline="30000" dirty="0">
                <a:solidFill>
                  <a:prstClr val="black"/>
                </a:solidFill>
              </a:rPr>
              <a:t>3</a:t>
            </a:r>
            <a:r>
              <a:rPr lang="en-US" sz="1100" dirty="0">
                <a:solidFill>
                  <a:prstClr val="black"/>
                </a:solidFill>
              </a:rPr>
              <a:t> of water and outwash into the Ohio Valley. Glacial outwash from the lake poured into the GOM and loaded an unstable shelf margin. The shelf margin apparently collapsed near the 700 SB allowing canyon-channel feeder systems to build onto the upper slope and into ultra-</a:t>
            </a:r>
            <a:r>
              <a:rPr lang="en-US" sz="1100" dirty="0" err="1">
                <a:solidFill>
                  <a:prstClr val="black"/>
                </a:solidFill>
              </a:rPr>
              <a:t>deepwater</a:t>
            </a:r>
            <a:r>
              <a:rPr lang="en-US" sz="1100" dirty="0">
                <a:solidFill>
                  <a:prstClr val="black"/>
                </a:solidFill>
              </a:rPr>
              <a:t>.  </a:t>
            </a:r>
          </a:p>
          <a:p>
            <a:pPr lvl="0"/>
            <a:endParaRPr lang="en-US" sz="1100" dirty="0">
              <a:solidFill>
                <a:prstClr val="black"/>
              </a:solidFill>
            </a:endParaRPr>
          </a:p>
          <a:p>
            <a:pPr lvl="0"/>
            <a:r>
              <a:rPr lang="en-US" sz="1100" dirty="0">
                <a:solidFill>
                  <a:prstClr val="black"/>
                </a:solidFill>
              </a:rPr>
              <a:t>Very thick mega MTDs (at least 3 and probably more) occurred in the deep- and ultra-</a:t>
            </a:r>
            <a:r>
              <a:rPr lang="en-US" sz="1100" dirty="0" err="1">
                <a:solidFill>
                  <a:prstClr val="black"/>
                </a:solidFill>
              </a:rPr>
              <a:t>deepwater</a:t>
            </a:r>
            <a:r>
              <a:rPr lang="en-US" sz="1100" dirty="0">
                <a:solidFill>
                  <a:prstClr val="black"/>
                </a:solidFill>
              </a:rPr>
              <a:t> sink from ~700 to 460 Ka SB.  Depending on how quickly the basin responded to influx the period of MTDs could have been more compressed toward the earlier part of this interval; ~700 SB to the 640 </a:t>
            </a:r>
            <a:r>
              <a:rPr lang="en-US" sz="1100" dirty="0" err="1">
                <a:solidFill>
                  <a:prstClr val="black"/>
                </a:solidFill>
              </a:rPr>
              <a:t>highstand</a:t>
            </a:r>
            <a:r>
              <a:rPr lang="en-US" sz="1100" dirty="0">
                <a:solidFill>
                  <a:prstClr val="black"/>
                </a:solidFill>
              </a:rPr>
              <a:t>, ~60 Ky .  A school of thought argues for rapid response times to upland erosion, on the order of 10</a:t>
            </a:r>
            <a:r>
              <a:rPr lang="en-US" sz="1100" baseline="30000" dirty="0">
                <a:solidFill>
                  <a:prstClr val="black"/>
                </a:solidFill>
              </a:rPr>
              <a:t>4</a:t>
            </a:r>
            <a:r>
              <a:rPr lang="en-US" sz="1100" dirty="0">
                <a:solidFill>
                  <a:prstClr val="black"/>
                </a:solidFill>
              </a:rPr>
              <a:t> years (</a:t>
            </a:r>
            <a:r>
              <a:rPr lang="en-US" sz="1100" dirty="0" err="1">
                <a:solidFill>
                  <a:prstClr val="black"/>
                </a:solidFill>
              </a:rPr>
              <a:t>Fildani</a:t>
            </a:r>
            <a:r>
              <a:rPr lang="en-US" sz="1100" dirty="0">
                <a:solidFill>
                  <a:prstClr val="black"/>
                </a:solidFill>
              </a:rPr>
              <a:t> et al., (2018).  One style of mega-MDT movement includes seismically incoherent masses that appear to have been very erosive.  Another style of mega-MDT movement appears to have been gravity sliding of large semi-coherent sheets.  </a:t>
            </a:r>
          </a:p>
          <a:p>
            <a:endParaRPr lang="en-US" sz="1100" dirty="0"/>
          </a:p>
        </p:txBody>
      </p:sp>
      <p:sp>
        <p:nvSpPr>
          <p:cNvPr id="4" name="Slide Number Placeholder 3"/>
          <p:cNvSpPr>
            <a:spLocks noGrp="1"/>
          </p:cNvSpPr>
          <p:nvPr>
            <p:ph type="sldNum" sz="quarter" idx="10"/>
          </p:nvPr>
        </p:nvSpPr>
        <p:spPr/>
        <p:txBody>
          <a:bodyPr/>
          <a:lstStyle/>
          <a:p>
            <a:pPr marL="0" marR="0" lvl="0" indent="0" algn="r" defTabSz="1006573" rtl="0" eaLnBrk="1" fontAlgn="auto" latinLnBrk="0" hangingPunct="1">
              <a:lnSpc>
                <a:spcPct val="100000"/>
              </a:lnSpc>
              <a:spcBef>
                <a:spcPts val="0"/>
              </a:spcBef>
              <a:spcAft>
                <a:spcPts val="0"/>
              </a:spcAft>
              <a:buClrTx/>
              <a:buSzTx/>
              <a:buFontTx/>
              <a:buNone/>
              <a:tabLst/>
              <a:defRPr/>
            </a:pPr>
            <a:fld id="{F411D760-CDDC-4BBB-8C9F-44B53E98C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657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6E80C128-E4E7-4AB5-886F-4601BD9AB1B8}"/>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2106611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762000"/>
            <a:ext cx="4616450" cy="3463925"/>
          </a:xfrm>
        </p:spPr>
      </p:sp>
      <p:sp>
        <p:nvSpPr>
          <p:cNvPr id="3" name="Notes Placeholder 2"/>
          <p:cNvSpPr>
            <a:spLocks noGrp="1"/>
          </p:cNvSpPr>
          <p:nvPr>
            <p:ph type="body" idx="1"/>
          </p:nvPr>
        </p:nvSpPr>
        <p:spPr>
          <a:xfrm>
            <a:off x="686421" y="4386583"/>
            <a:ext cx="5485161" cy="4395259"/>
          </a:xfrm>
        </p:spPr>
        <p:txBody>
          <a:bodyPr/>
          <a:lstStyle/>
          <a:p>
            <a:pPr lvl="0"/>
            <a:r>
              <a:rPr lang="en-US" sz="1100" dirty="0"/>
              <a:t>SWF populations in MC (~50) and GC (~50) conform to “guidance” by a NW-SE depositional fabric of transfer-fault-bounded structural corridors inherited from the Jurassic pull apart of the GOM (Stephens, 2001, 2010).  On the outer continental shelf and slope, the seismic evidence for the structural corridors is convincing and they are a useful construct within which to interpret Pleistocene depositional patterns.  </a:t>
            </a:r>
          </a:p>
          <a:p>
            <a:pPr lvl="0"/>
            <a:endParaRPr lang="en-US" sz="1100" dirty="0"/>
          </a:p>
          <a:p>
            <a:pPr lvl="0"/>
            <a:r>
              <a:rPr lang="en-US" sz="1100" dirty="0"/>
              <a:t>The MC population routed down Mississippi-Terrebonne Corridor (MTC) and the Green Canyon population routed down the Hackberry-Sabine Corridor (HSC).  The two SWF populations are roughly separated by Mississippi Canyon shown in </a:t>
            </a:r>
            <a:r>
              <a:rPr lang="en-US" sz="1100" dirty="0" err="1"/>
              <a:t>fucia</a:t>
            </a:r>
            <a:r>
              <a:rPr lang="en-US" sz="1100" dirty="0"/>
              <a:t> color, which is the final </a:t>
            </a:r>
            <a:r>
              <a:rPr lang="en-US" sz="1100" dirty="0" err="1"/>
              <a:t>depisode</a:t>
            </a:r>
            <a:r>
              <a:rPr lang="en-US" sz="1100" dirty="0"/>
              <a:t> of the fan and Weimer ‘s (1990, 1991) unit 17 .  </a:t>
            </a:r>
          </a:p>
          <a:p>
            <a:pPr lvl="0"/>
            <a:endParaRPr lang="en-US" sz="1100" dirty="0"/>
          </a:p>
          <a:p>
            <a:pPr lvl="0"/>
            <a:r>
              <a:rPr lang="en-US" sz="1100" dirty="0"/>
              <a:t>Winker and Booth (2000) defined the SWF clusters in MC and GC; named the former “blue unit” and the later “red unit” (above).  They regarded them as sand-prone </a:t>
            </a:r>
            <a:r>
              <a:rPr lang="en-US" sz="1100" dirty="0" err="1"/>
              <a:t>intraslope</a:t>
            </a:r>
            <a:r>
              <a:rPr lang="en-US" sz="1100" dirty="0"/>
              <a:t> fans of a deltaic lobe shown in purple.  These systems are PLM n2, younger than the thick MTDs of PLM n1, but older than the PLU and </a:t>
            </a:r>
            <a:r>
              <a:rPr lang="en-US" sz="1100" dirty="0" err="1"/>
              <a:t>Wisconsinian</a:t>
            </a:r>
            <a:r>
              <a:rPr lang="en-US" sz="1100" dirty="0"/>
              <a:t> channel systems (Southwest Pass Canyon, and Old and Young </a:t>
            </a:r>
            <a:r>
              <a:rPr lang="en-US" sz="1100" dirty="0" err="1"/>
              <a:t>Timbalier</a:t>
            </a:r>
            <a:r>
              <a:rPr lang="en-US" sz="1100" dirty="0"/>
              <a:t> canyon-channels) that are typically recognized (Sawyer et al., 2007).   </a:t>
            </a:r>
          </a:p>
          <a:p>
            <a:pPr lvl="0"/>
            <a:endParaRPr lang="en-US" sz="1100" dirty="0"/>
          </a:p>
          <a:p>
            <a:pPr lvl="0"/>
            <a:r>
              <a:rPr lang="en-US" sz="1100" dirty="0"/>
              <a:t>The two SWF populations are roughly separated by the younger PLU channel systems, strongly suggesting that red and blue units were once part of the same PLM </a:t>
            </a:r>
            <a:r>
              <a:rPr lang="en-US" sz="1100" dirty="0" err="1"/>
              <a:t>intraslope</a:t>
            </a:r>
            <a:r>
              <a:rPr lang="en-US" sz="1100" dirty="0"/>
              <a:t> fan, or apron (light tan).  The middle part of it has been eroded away by PLU scour and erosion.     </a:t>
            </a:r>
          </a:p>
          <a:p>
            <a:endParaRPr lang="en-US" sz="1100" dirty="0"/>
          </a:p>
          <a:p>
            <a:endParaRPr lang="en-US" sz="1100" dirty="0"/>
          </a:p>
        </p:txBody>
      </p:sp>
      <p:sp>
        <p:nvSpPr>
          <p:cNvPr id="4" name="Slide Number Placeholder 3"/>
          <p:cNvSpPr>
            <a:spLocks noGrp="1"/>
          </p:cNvSpPr>
          <p:nvPr>
            <p:ph type="sldNum" sz="quarter" idx="10"/>
          </p:nvPr>
        </p:nvSpPr>
        <p:spPr/>
        <p:txBody>
          <a:bodyPr/>
          <a:lstStyle/>
          <a:p>
            <a:pPr marL="0" marR="0" lvl="0" indent="0" algn="r" defTabSz="1006573" rtl="0" eaLnBrk="1" fontAlgn="auto" latinLnBrk="0" hangingPunct="1">
              <a:lnSpc>
                <a:spcPct val="100000"/>
              </a:lnSpc>
              <a:spcBef>
                <a:spcPts val="0"/>
              </a:spcBef>
              <a:spcAft>
                <a:spcPts val="0"/>
              </a:spcAft>
              <a:buClrTx/>
              <a:buSzTx/>
              <a:buFontTx/>
              <a:buNone/>
              <a:tabLst/>
              <a:defRPr/>
            </a:pPr>
            <a:fld id="{F411D760-CDDC-4BBB-8C9F-44B53E98C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657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34082CB-7DCC-44D2-A95C-DB2D9CB7F40A}"/>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2805670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0775" y="693738"/>
            <a:ext cx="4616450" cy="3463925"/>
          </a:xfrm>
        </p:spPr>
      </p:sp>
      <p:sp>
        <p:nvSpPr>
          <p:cNvPr id="3" name="Notes Placeholder 2"/>
          <p:cNvSpPr>
            <a:spLocks noGrp="1"/>
          </p:cNvSpPr>
          <p:nvPr>
            <p:ph type="body" idx="1"/>
          </p:nvPr>
        </p:nvSpPr>
        <p:spPr/>
        <p:txBody>
          <a:bodyPr/>
          <a:lstStyle/>
          <a:p>
            <a:pPr lvl="0"/>
            <a:r>
              <a:rPr lang="en-US" sz="1100" dirty="0">
                <a:solidFill>
                  <a:prstClr val="black"/>
                </a:solidFill>
              </a:rPr>
              <a:t>The northwest-to-southeast lineaments relate to the inherited NW-SE structural (Stephens, 2001, 2010) are labeled.  The two SWF spatial populations in Mississippi Canyon and Green Canyon occur in two benches.  The GC bench is ~ 1,300-1,400 </a:t>
            </a:r>
            <a:r>
              <a:rPr lang="en-US" sz="1100" dirty="0" err="1">
                <a:solidFill>
                  <a:prstClr val="black"/>
                </a:solidFill>
              </a:rPr>
              <a:t>ft</a:t>
            </a:r>
            <a:r>
              <a:rPr lang="en-US" sz="1100" dirty="0">
                <a:solidFill>
                  <a:prstClr val="black"/>
                </a:solidFill>
              </a:rPr>
              <a:t> (400-426 m) below mudline (BML).  The MC bench is ~1,400-1,500 </a:t>
            </a:r>
            <a:r>
              <a:rPr lang="en-US" sz="1100" dirty="0" err="1">
                <a:solidFill>
                  <a:prstClr val="black"/>
                </a:solidFill>
              </a:rPr>
              <a:t>ft</a:t>
            </a:r>
            <a:r>
              <a:rPr lang="en-US" sz="1100" dirty="0">
                <a:solidFill>
                  <a:prstClr val="black"/>
                </a:solidFill>
              </a:rPr>
              <a:t> (426-460 m) BML.  Each bench is ~100-150-ft-thick (30-45 m).  The two benches are separated vertically by ~100 </a:t>
            </a:r>
            <a:r>
              <a:rPr lang="en-US" sz="1100" dirty="0" err="1">
                <a:solidFill>
                  <a:prstClr val="black"/>
                </a:solidFill>
              </a:rPr>
              <a:t>ft</a:t>
            </a:r>
            <a:r>
              <a:rPr lang="en-US" sz="1100" dirty="0">
                <a:solidFill>
                  <a:prstClr val="black"/>
                </a:solidFill>
              </a:rPr>
              <a:t> (30 m).  Both spatial SWF hot spots  are comprised of two temporal hot spots; ~ ½ are Middle Pleistocene age (PLM n1 &amp; PLM n2) and ~⅓ are Late Pleistocene age (PLU n1 and PLU n2).  </a:t>
            </a:r>
          </a:p>
        </p:txBody>
      </p:sp>
      <p:sp>
        <p:nvSpPr>
          <p:cNvPr id="4" name="Slide Number Placeholder 3"/>
          <p:cNvSpPr>
            <a:spLocks noGrp="1"/>
          </p:cNvSpPr>
          <p:nvPr>
            <p:ph type="sldNum" sz="quarter" idx="10"/>
          </p:nvPr>
        </p:nvSpPr>
        <p:spPr/>
        <p:txBody>
          <a:bodyPr/>
          <a:lstStyle/>
          <a:p>
            <a:pPr marL="0" marR="0" lvl="0" indent="0" algn="r" defTabSz="1006573" rtl="0" eaLnBrk="1" fontAlgn="auto" latinLnBrk="0" hangingPunct="1">
              <a:lnSpc>
                <a:spcPct val="100000"/>
              </a:lnSpc>
              <a:spcBef>
                <a:spcPts val="0"/>
              </a:spcBef>
              <a:spcAft>
                <a:spcPts val="0"/>
              </a:spcAft>
              <a:buClrTx/>
              <a:buSzTx/>
              <a:buFontTx/>
              <a:buNone/>
              <a:tabLst/>
              <a:defRPr/>
            </a:pPr>
            <a:fld id="{F411D760-CDDC-4BBB-8C9F-44B53E98CD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06573"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D576C60-13E5-4FFF-8E6A-8CCCB586C3A9}"/>
              </a:ext>
            </a:extLst>
          </p:cNvPr>
          <p:cNvSpPr>
            <a:spLocks noGrp="1"/>
          </p:cNvSpPr>
          <p:nvPr>
            <p:ph type="ftr" sz="quarter" idx="4"/>
          </p:nvPr>
        </p:nvSpPr>
        <p:spPr/>
        <p:txBody>
          <a:bodyPr/>
          <a:lstStyle/>
          <a:p>
            <a:r>
              <a:rPr lang="en-US"/>
              <a:t>BOEM 2019-048</a:t>
            </a:r>
          </a:p>
        </p:txBody>
      </p:sp>
    </p:spTree>
    <p:extLst>
      <p:ext uri="{BB962C8B-B14F-4D97-AF65-F5344CB8AC3E}">
        <p14:creationId xmlns:p14="http://schemas.microsoft.com/office/powerpoint/2010/main" val="677426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w Topic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94FFFE-FC92-0848-8665-A228D2B2A1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80336" y="5139266"/>
            <a:ext cx="1096529" cy="1892051"/>
          </a:xfrm>
          <a:prstGeom prst="rect">
            <a:avLst/>
          </a:prstGeom>
        </p:spPr>
      </p:pic>
      <p:sp>
        <p:nvSpPr>
          <p:cNvPr id="15" name="Text Placeholder 14">
            <a:extLst>
              <a:ext uri="{FF2B5EF4-FFF2-40B4-BE49-F238E27FC236}">
                <a16:creationId xmlns:a16="http://schemas.microsoft.com/office/drawing/2014/main" id="{AE1B66B8-4B47-D54F-AB17-14545B8ADAFF}"/>
              </a:ext>
            </a:extLst>
          </p:cNvPr>
          <p:cNvSpPr>
            <a:spLocks noGrp="1"/>
          </p:cNvSpPr>
          <p:nvPr>
            <p:ph type="body" sz="quarter" idx="11" hasCustomPrompt="1"/>
          </p:nvPr>
        </p:nvSpPr>
        <p:spPr>
          <a:xfrm>
            <a:off x="-1" y="2339322"/>
            <a:ext cx="9144001" cy="368019"/>
          </a:xfrm>
          <a:prstGeom prst="rect">
            <a:avLst/>
          </a:prstGeom>
          <a:effectLst>
            <a:outerShdw blurRad="50800" dist="50800" dir="2700000" algn="ctr" rotWithShape="0">
              <a:srgbClr val="000000">
                <a:alpha val="40000"/>
              </a:srgbClr>
            </a:outerShdw>
          </a:effectLst>
        </p:spPr>
        <p:txBody>
          <a:bodyPr lIns="81688" tIns="40842" rIns="81688" bIns="40842"/>
          <a:lstStyle>
            <a:lvl1pPr marL="0" indent="0" algn="ctr">
              <a:buNone/>
              <a:defRPr sz="2900" b="1" i="0">
                <a:solidFill>
                  <a:schemeClr val="bg1"/>
                </a:solidFill>
                <a:latin typeface="Arial" panose="020B0604020202020204" pitchFamily="34" charset="0"/>
                <a:cs typeface="Arial" panose="020B0604020202020204" pitchFamily="34" charset="0"/>
              </a:defRPr>
            </a:lvl1pPr>
          </a:lstStyle>
          <a:p>
            <a:pPr lvl="0"/>
            <a:r>
              <a:rPr lang="en-US" dirty="0"/>
              <a:t>New Topic Header</a:t>
            </a:r>
          </a:p>
        </p:txBody>
      </p:sp>
    </p:spTree>
    <p:extLst>
      <p:ext uri="{BB962C8B-B14F-4D97-AF65-F5344CB8AC3E}">
        <p14:creationId xmlns:p14="http://schemas.microsoft.com/office/powerpoint/2010/main" val="21180733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userDrawn="1">
          <p15:clr>
            <a:srgbClr val="FBAE40"/>
          </p15:clr>
        </p15:guide>
        <p15:guide id="4" pos="7680" userDrawn="1">
          <p15:clr>
            <a:srgbClr val="FBAE40"/>
          </p15:clr>
        </p15:guide>
        <p15:guide id="5" orient="horz">
          <p15:clr>
            <a:srgbClr val="FBAE40"/>
          </p15:clr>
        </p15:guide>
        <p15:guide id="6" orient="horz" pos="36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155430" y="183262"/>
            <a:ext cx="8845737" cy="523875"/>
          </a:xfrm>
          <a:prstGeom prst="rect">
            <a:avLst/>
          </a:prstGeom>
        </p:spPr>
        <p:txBody>
          <a:bodyPr lIns="81688" tIns="40842" rIns="81688" bIns="40842" anchor="ctr"/>
          <a:lstStyle>
            <a:lvl1pPr marL="0" indent="0">
              <a:buNone/>
              <a:defRPr sz="29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566471" y="1670256"/>
            <a:ext cx="8009568" cy="4356100"/>
          </a:xfrm>
          <a:prstGeom prst="rect">
            <a:avLst/>
          </a:prstGeom>
        </p:spPr>
        <p:txBody>
          <a:bodyPr lIns="81688" tIns="40842" rIns="81688" bIns="40842"/>
          <a:lstStyle>
            <a:lvl1pPr marL="204187" indent="-204187">
              <a:buClr>
                <a:srgbClr val="26B99A"/>
              </a:buClr>
              <a:buSzPct val="75000"/>
              <a:buFont typeface="Courier New" panose="02070309020205020404" pitchFamily="49" charset="0"/>
              <a:buChar char="o"/>
              <a:defRPr sz="2200" b="1">
                <a:solidFill>
                  <a:srgbClr val="0A456F"/>
                </a:solidFill>
                <a:latin typeface="Arial" panose="020B0604020202020204" pitchFamily="34" charset="0"/>
                <a:cs typeface="Arial" panose="020B0604020202020204" pitchFamily="34" charset="0"/>
              </a:defRPr>
            </a:lvl1pPr>
            <a:lvl2pPr marL="612564" indent="-204187">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2pPr>
            <a:lvl3pPr marL="1020941" indent="-204187">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3pPr>
            <a:lvl4pPr marL="1429325" indent="-204187">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4pPr>
            <a:lvl5pPr marL="1837696" indent="-204187">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502930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or Slide – Text/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8D7A3A-B387-F34B-8056-5B547206F9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28" y="183262"/>
            <a:ext cx="8845737" cy="523875"/>
          </a:xfrm>
          <a:prstGeom prst="rect">
            <a:avLst/>
          </a:prstGeom>
        </p:spPr>
        <p:txBody>
          <a:bodyPr lIns="81706" tIns="40851" rIns="81706" bIns="40851" anchor="ctr"/>
          <a:lstStyle>
            <a:lvl1pPr marL="0" indent="0">
              <a:buNone/>
              <a:defRPr sz="29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p:nvPr>
        </p:nvSpPr>
        <p:spPr>
          <a:xfrm>
            <a:off x="567977" y="1487376"/>
            <a:ext cx="4332685" cy="4356100"/>
          </a:xfrm>
          <a:prstGeom prst="rect">
            <a:avLst/>
          </a:prstGeom>
        </p:spPr>
        <p:txBody>
          <a:bodyPr lIns="81706" tIns="40851" rIns="81706" bIns="40851"/>
          <a:lstStyle>
            <a:lvl1pPr marL="204234" indent="-204234">
              <a:buClr>
                <a:srgbClr val="26B99A"/>
              </a:buClr>
              <a:buSzPct val="75000"/>
              <a:buFont typeface="Courier New" panose="02070309020205020404" pitchFamily="49" charset="0"/>
              <a:buChar char="o"/>
              <a:defRPr sz="2200" b="1">
                <a:solidFill>
                  <a:srgbClr val="0A456F"/>
                </a:solidFill>
                <a:latin typeface="Arial" panose="020B0604020202020204" pitchFamily="34" charset="0"/>
                <a:cs typeface="Arial" panose="020B0604020202020204" pitchFamily="34" charset="0"/>
              </a:defRPr>
            </a:lvl1pPr>
            <a:lvl2pPr marL="612708" indent="-20423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2pPr>
            <a:lvl3pPr marL="1021180" indent="-20423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3pPr>
            <a:lvl4pPr marL="1429659" indent="-20423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4pPr>
            <a:lvl5pPr marL="1838126" indent="-20423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5051698" y="1463563"/>
            <a:ext cx="3540919" cy="4379913"/>
          </a:xfrm>
          <a:prstGeom prst="rect">
            <a:avLst/>
          </a:prstGeom>
        </p:spPr>
        <p:txBody>
          <a:bodyPr lIns="81706" tIns="40851" rIns="81706" bIns="40851"/>
          <a:lstStyle>
            <a:lvl1pPr>
              <a:defRPr/>
            </a:lvl1pPr>
          </a:lstStyle>
          <a:p>
            <a:r>
              <a:rPr lang="en-US" dirty="0"/>
              <a:t>Click icon to insert picture </a:t>
            </a:r>
            <a:br>
              <a:rPr lang="en-US" dirty="0"/>
            </a:br>
            <a:r>
              <a:rPr lang="en-US" dirty="0"/>
              <a:t>h = 4.79”  w = 5.16”</a:t>
            </a:r>
          </a:p>
        </p:txBody>
      </p:sp>
    </p:spTree>
    <p:extLst>
      <p:ext uri="{BB962C8B-B14F-4D97-AF65-F5344CB8AC3E}">
        <p14:creationId xmlns:p14="http://schemas.microsoft.com/office/powerpoint/2010/main" val="93976628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or Slide – Tab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CE1DE-C755-2E49-9413-4F453ECE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28" y="183262"/>
            <a:ext cx="8845737" cy="523875"/>
          </a:xfrm>
          <a:prstGeom prst="rect">
            <a:avLst/>
          </a:prstGeom>
        </p:spPr>
        <p:txBody>
          <a:bodyPr lIns="81706" tIns="40851" rIns="81706" bIns="40851" anchor="ctr"/>
          <a:lstStyle>
            <a:lvl1pPr marL="0" indent="0">
              <a:buNone/>
              <a:defRPr sz="29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p:nvPr>
        </p:nvSpPr>
        <p:spPr>
          <a:xfrm>
            <a:off x="935798" y="1597342"/>
            <a:ext cx="7038975" cy="4256088"/>
          </a:xfrm>
          <a:prstGeom prst="rect">
            <a:avLst/>
          </a:prstGeom>
        </p:spPr>
        <p:txBody>
          <a:bodyPr lIns="81706" tIns="40851" rIns="81706" bIns="40851"/>
          <a:lstStyle>
            <a:lvl1pPr>
              <a:defRPr sz="290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84477805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155428" y="183262"/>
            <a:ext cx="8845737" cy="523875"/>
          </a:xfrm>
          <a:prstGeom prst="rect">
            <a:avLst/>
          </a:prstGeom>
        </p:spPr>
        <p:txBody>
          <a:bodyPr lIns="81706" tIns="40851" rIns="81706" bIns="40851" anchor="ctr"/>
          <a:lstStyle>
            <a:lvl1pPr marL="0" indent="0">
              <a:buNone/>
              <a:defRPr sz="29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566471" y="1670256"/>
            <a:ext cx="8009568" cy="4356100"/>
          </a:xfrm>
          <a:prstGeom prst="rect">
            <a:avLst/>
          </a:prstGeom>
        </p:spPr>
        <p:txBody>
          <a:bodyPr lIns="81706" tIns="40851" rIns="81706" bIns="40851"/>
          <a:lstStyle>
            <a:lvl1pPr marL="204234" indent="-204234">
              <a:buClr>
                <a:srgbClr val="26B99A"/>
              </a:buClr>
              <a:buSzPct val="75000"/>
              <a:buFont typeface="Courier New" panose="02070309020205020404" pitchFamily="49" charset="0"/>
              <a:buChar char="o"/>
              <a:defRPr sz="2200" b="1">
                <a:solidFill>
                  <a:srgbClr val="0A456F"/>
                </a:solidFill>
                <a:latin typeface="Arial" panose="020B0604020202020204" pitchFamily="34" charset="0"/>
                <a:cs typeface="Arial" panose="020B0604020202020204" pitchFamily="34" charset="0"/>
              </a:defRPr>
            </a:lvl1pPr>
            <a:lvl2pPr marL="612708" indent="-20423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2pPr>
            <a:lvl3pPr marL="1021180" indent="-20423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3pPr>
            <a:lvl4pPr marL="1429659" indent="-20423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4pPr>
            <a:lvl5pPr marL="1838126" indent="-20423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556005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94FFFE-FC92-0848-8665-A228D2B2A1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80336" y="5139266"/>
            <a:ext cx="1096529" cy="1892051"/>
          </a:xfrm>
          <a:prstGeom prst="rect">
            <a:avLst/>
          </a:prstGeom>
        </p:spPr>
      </p:pic>
      <p:pic>
        <p:nvPicPr>
          <p:cNvPr id="10" name="Picture 9">
            <a:extLst>
              <a:ext uri="{FF2B5EF4-FFF2-40B4-BE49-F238E27FC236}">
                <a16:creationId xmlns:a16="http://schemas.microsoft.com/office/drawing/2014/main" id="{67AA9425-80F7-7741-B0D4-D1BD83704EBC}"/>
              </a:ext>
            </a:extLst>
          </p:cNvPr>
          <p:cNvPicPr>
            <a:picLocks noChangeAspect="1"/>
          </p:cNvPicPr>
          <p:nvPr userDrawn="1"/>
        </p:nvPicPr>
        <p:blipFill>
          <a:blip r:embed="rId3"/>
          <a:stretch>
            <a:fillRect/>
          </a:stretch>
        </p:blipFill>
        <p:spPr>
          <a:xfrm>
            <a:off x="3182451" y="243426"/>
            <a:ext cx="2784688" cy="1785600"/>
          </a:xfrm>
          <a:prstGeom prst="rect">
            <a:avLst/>
          </a:prstGeom>
          <a:effectLst>
            <a:outerShdw blurRad="50800" dist="38100" dir="2700000" algn="tl" rotWithShape="0">
              <a:prstClr val="black">
                <a:alpha val="40000"/>
              </a:prstClr>
            </a:outerShdw>
          </a:effectLst>
        </p:spPr>
      </p:pic>
      <p:sp>
        <p:nvSpPr>
          <p:cNvPr id="15" name="Text Placeholder 14">
            <a:extLst>
              <a:ext uri="{FF2B5EF4-FFF2-40B4-BE49-F238E27FC236}">
                <a16:creationId xmlns:a16="http://schemas.microsoft.com/office/drawing/2014/main" id="{AE1B66B8-4B47-D54F-AB17-14545B8ADAFF}"/>
              </a:ext>
            </a:extLst>
          </p:cNvPr>
          <p:cNvSpPr>
            <a:spLocks noGrp="1"/>
          </p:cNvSpPr>
          <p:nvPr>
            <p:ph type="body" sz="quarter" idx="11" hasCustomPrompt="1"/>
          </p:nvPr>
        </p:nvSpPr>
        <p:spPr>
          <a:xfrm>
            <a:off x="0" y="2197987"/>
            <a:ext cx="9144000" cy="510793"/>
          </a:xfrm>
          <a:prstGeom prst="rect">
            <a:avLst/>
          </a:prstGeom>
          <a:effectLst>
            <a:outerShdw blurRad="50800" dist="50800" dir="2700000" algn="ctr" rotWithShape="0">
              <a:srgbClr val="000000">
                <a:alpha val="40000"/>
              </a:srgbClr>
            </a:outerShdw>
          </a:effectLst>
        </p:spPr>
        <p:txBody>
          <a:bodyPr lIns="90567" tIns="45277" rIns="90567" bIns="45277"/>
          <a:lstStyle>
            <a:lvl1pPr marL="0" indent="0" algn="ctr">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 here</a:t>
            </a:r>
          </a:p>
        </p:txBody>
      </p:sp>
      <p:cxnSp>
        <p:nvCxnSpPr>
          <p:cNvPr id="17" name="Straight Connector 16">
            <a:extLst>
              <a:ext uri="{FF2B5EF4-FFF2-40B4-BE49-F238E27FC236}">
                <a16:creationId xmlns:a16="http://schemas.microsoft.com/office/drawing/2014/main" id="{DBEFE215-745C-0E4A-A0BF-DFAC65C25C37}"/>
              </a:ext>
            </a:extLst>
          </p:cNvPr>
          <p:cNvCxnSpPr>
            <a:cxnSpLocks/>
          </p:cNvCxnSpPr>
          <p:nvPr userDrawn="1"/>
        </p:nvCxnSpPr>
        <p:spPr>
          <a:xfrm>
            <a:off x="3344961" y="3047254"/>
            <a:ext cx="2454088" cy="0"/>
          </a:xfrm>
          <a:prstGeom prst="line">
            <a:avLst/>
          </a:prstGeom>
          <a:ln w="38100">
            <a:solidFill>
              <a:srgbClr val="FEBE1B"/>
            </a:solidFill>
          </a:ln>
        </p:spPr>
        <p:style>
          <a:lnRef idx="1">
            <a:schemeClr val="accent1"/>
          </a:lnRef>
          <a:fillRef idx="0">
            <a:schemeClr val="accent1"/>
          </a:fillRef>
          <a:effectRef idx="0">
            <a:schemeClr val="accent1"/>
          </a:effectRef>
          <a:fontRef idx="minor">
            <a:schemeClr val="tx1"/>
          </a:fontRef>
        </p:style>
      </p:cxnSp>
      <p:sp>
        <p:nvSpPr>
          <p:cNvPr id="19" name="Text Placeholder 14">
            <a:extLst>
              <a:ext uri="{FF2B5EF4-FFF2-40B4-BE49-F238E27FC236}">
                <a16:creationId xmlns:a16="http://schemas.microsoft.com/office/drawing/2014/main" id="{C11EA916-FA9C-CF4F-B743-5CA5765AD5C4}"/>
              </a:ext>
            </a:extLst>
          </p:cNvPr>
          <p:cNvSpPr>
            <a:spLocks noGrp="1"/>
          </p:cNvSpPr>
          <p:nvPr>
            <p:ph type="body" sz="quarter" idx="12" hasCustomPrompt="1"/>
          </p:nvPr>
        </p:nvSpPr>
        <p:spPr>
          <a:xfrm>
            <a:off x="0" y="3357553"/>
            <a:ext cx="9144000" cy="757249"/>
          </a:xfrm>
          <a:prstGeom prst="rect">
            <a:avLst/>
          </a:prstGeom>
          <a:effectLst>
            <a:outerShdw blurRad="50800" dist="38100" dir="2700000" algn="ctr" rotWithShape="0">
              <a:srgbClr val="000000">
                <a:alpha val="40000"/>
              </a:srgbClr>
            </a:outerShdw>
          </a:effectLst>
        </p:spPr>
        <p:txBody>
          <a:bodyPr lIns="90567" tIns="45277" rIns="90567" bIns="45277"/>
          <a:lstStyle>
            <a:lvl1pPr marL="0" indent="0" algn="ctr">
              <a:buNone/>
              <a:defRPr sz="2206" b="0" i="0">
                <a:solidFill>
                  <a:schemeClr val="bg1"/>
                </a:solidFill>
                <a:latin typeface="Arial" panose="020B0604020202020204" pitchFamily="34" charset="0"/>
                <a:cs typeface="Arial" panose="020B0604020202020204" pitchFamily="34" charset="0"/>
              </a:defRPr>
            </a:lvl1pPr>
          </a:lstStyle>
          <a:p>
            <a:pPr lvl="0"/>
            <a:r>
              <a:rPr lang="en-US" dirty="0"/>
              <a:t>Sub header</a:t>
            </a:r>
            <a:br>
              <a:rPr lang="en-US" dirty="0"/>
            </a:br>
            <a:r>
              <a:rPr lang="en-US" dirty="0"/>
              <a:t>Date</a:t>
            </a:r>
          </a:p>
        </p:txBody>
      </p:sp>
      <p:sp>
        <p:nvSpPr>
          <p:cNvPr id="20" name="Text Placeholder 14">
            <a:extLst>
              <a:ext uri="{FF2B5EF4-FFF2-40B4-BE49-F238E27FC236}">
                <a16:creationId xmlns:a16="http://schemas.microsoft.com/office/drawing/2014/main" id="{60366FF9-706F-1242-8A36-0A11D5D07008}"/>
              </a:ext>
            </a:extLst>
          </p:cNvPr>
          <p:cNvSpPr>
            <a:spLocks noGrp="1"/>
          </p:cNvSpPr>
          <p:nvPr>
            <p:ph type="body" sz="quarter" idx="13" hasCustomPrompt="1"/>
          </p:nvPr>
        </p:nvSpPr>
        <p:spPr>
          <a:xfrm>
            <a:off x="0" y="5817594"/>
            <a:ext cx="9144000" cy="353422"/>
          </a:xfrm>
          <a:prstGeom prst="rect">
            <a:avLst/>
          </a:prstGeom>
        </p:spPr>
        <p:txBody>
          <a:bodyPr lIns="90567" tIns="45277" rIns="90567" bIns="45277"/>
          <a:lstStyle>
            <a:lvl1pPr marL="0" indent="0" algn="ctr">
              <a:buNone/>
              <a:defRPr sz="1765" b="0" i="0">
                <a:solidFill>
                  <a:srgbClr val="0A456F"/>
                </a:solidFill>
                <a:latin typeface="Arial" panose="020B0604020202020204" pitchFamily="34" charset="0"/>
                <a:cs typeface="Arial" panose="020B0604020202020204" pitchFamily="34" charset="0"/>
              </a:defRPr>
            </a:lvl1pPr>
          </a:lstStyle>
          <a:p>
            <a:pPr lvl="0"/>
            <a:r>
              <a:rPr lang="en-US" dirty="0"/>
              <a:t>Presenter | Event</a:t>
            </a:r>
          </a:p>
        </p:txBody>
      </p:sp>
    </p:spTree>
    <p:extLst>
      <p:ext uri="{BB962C8B-B14F-4D97-AF65-F5344CB8AC3E}">
        <p14:creationId xmlns:p14="http://schemas.microsoft.com/office/powerpoint/2010/main" val="2493703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5" orient="horz">
          <p15:clr>
            <a:srgbClr val="FBAE40"/>
          </p15:clr>
        </p15:guide>
        <p15:guide id="6" orient="horz" pos="3672">
          <p15:clr>
            <a:srgbClr val="FBAE40"/>
          </p15:clr>
        </p15:guide>
        <p15:guide id="7" pos="76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ior Slide – Text/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8D7A3A-B387-F34B-8056-5B547206F9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p:nvPr>
        </p:nvSpPr>
        <p:spPr>
          <a:xfrm>
            <a:off x="567977" y="1487376"/>
            <a:ext cx="4332685" cy="4356100"/>
          </a:xfrm>
          <a:prstGeom prst="rect">
            <a:avLst/>
          </a:prstGeom>
        </p:spPr>
        <p:txBody>
          <a:bodyPr lIns="90567" tIns="45277" rIns="90567" bIns="45277"/>
          <a:lstStyle>
            <a:lvl1pPr marL="199716" indent="-199716">
              <a:buClr>
                <a:srgbClr val="26B99A"/>
              </a:buClr>
              <a:buSzPct val="75000"/>
              <a:buFont typeface="Courier New" panose="02070309020205020404" pitchFamily="49" charset="0"/>
              <a:buChar char="o"/>
              <a:defRPr sz="2206" b="1">
                <a:solidFill>
                  <a:srgbClr val="0A456F"/>
                </a:solidFill>
                <a:latin typeface="Arial" panose="020B0604020202020204" pitchFamily="34" charset="0"/>
                <a:cs typeface="Arial" panose="020B0604020202020204" pitchFamily="34" charset="0"/>
              </a:defRPr>
            </a:lvl1pPr>
            <a:lvl2pPr marL="599171"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2pPr>
            <a:lvl3pPr marL="998609"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3pPr>
            <a:lvl4pPr marL="1398067"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4pPr>
            <a:lvl5pPr marL="1797496"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5051770" y="1463563"/>
            <a:ext cx="3540919" cy="4379913"/>
          </a:xfrm>
          <a:prstGeom prst="rect">
            <a:avLst/>
          </a:prstGeom>
        </p:spPr>
        <p:txBody>
          <a:bodyPr lIns="90567" tIns="45277" rIns="90567" bIns="45277"/>
          <a:lstStyle>
            <a:lvl1pPr>
              <a:defRPr/>
            </a:lvl1pPr>
          </a:lstStyle>
          <a:p>
            <a:r>
              <a:rPr lang="en-US" dirty="0"/>
              <a:t>Click icon to insert picture </a:t>
            </a:r>
            <a:br>
              <a:rPr lang="en-US" dirty="0"/>
            </a:br>
            <a:r>
              <a:rPr lang="en-US" dirty="0"/>
              <a:t>h = 4.79”  w = 5.16”</a:t>
            </a:r>
          </a:p>
        </p:txBody>
      </p:sp>
    </p:spTree>
    <p:extLst>
      <p:ext uri="{BB962C8B-B14F-4D97-AF65-F5344CB8AC3E}">
        <p14:creationId xmlns:p14="http://schemas.microsoft.com/office/powerpoint/2010/main" val="54481104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erior Slide – Tab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CE1DE-C755-2E49-9413-4F453ECE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p:nvPr>
        </p:nvSpPr>
        <p:spPr>
          <a:xfrm>
            <a:off x="935945" y="1597342"/>
            <a:ext cx="7038975" cy="4256088"/>
          </a:xfrm>
          <a:prstGeom prst="rect">
            <a:avLst/>
          </a:prstGeom>
        </p:spPr>
        <p:txBody>
          <a:bodyPr lIns="90567" tIns="45277" rIns="90567" bIns="45277"/>
          <a:lstStyle>
            <a:lvl1pPr>
              <a:defRPr sz="2824">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00878462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566471" y="1670256"/>
            <a:ext cx="8009568" cy="4356100"/>
          </a:xfrm>
          <a:prstGeom prst="rect">
            <a:avLst/>
          </a:prstGeom>
        </p:spPr>
        <p:txBody>
          <a:bodyPr lIns="90567" tIns="45277" rIns="90567" bIns="45277"/>
          <a:lstStyle>
            <a:lvl1pPr marL="199716" indent="-199716">
              <a:buClr>
                <a:srgbClr val="26B99A"/>
              </a:buClr>
              <a:buSzPct val="75000"/>
              <a:buFont typeface="Courier New" panose="02070309020205020404" pitchFamily="49" charset="0"/>
              <a:buChar char="o"/>
              <a:defRPr sz="2206" b="1">
                <a:solidFill>
                  <a:srgbClr val="0A456F"/>
                </a:solidFill>
                <a:latin typeface="Arial" panose="020B0604020202020204" pitchFamily="34" charset="0"/>
                <a:cs typeface="Arial" panose="020B0604020202020204" pitchFamily="34" charset="0"/>
              </a:defRPr>
            </a:lvl1pPr>
            <a:lvl2pPr marL="599171"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2pPr>
            <a:lvl3pPr marL="998609"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3pPr>
            <a:lvl4pPr marL="1398067"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4pPr>
            <a:lvl5pPr marL="1797496"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807170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ior Slide – Text/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8D7A3A-B387-F34B-8056-5B547206F9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p:nvPr>
        </p:nvSpPr>
        <p:spPr>
          <a:xfrm>
            <a:off x="567898" y="1487376"/>
            <a:ext cx="4332685" cy="4356100"/>
          </a:xfrm>
          <a:prstGeom prst="rect">
            <a:avLst/>
          </a:prstGeom>
        </p:spPr>
        <p:txBody>
          <a:bodyPr lIns="90567" tIns="45277" rIns="90567" bIns="45277"/>
          <a:lstStyle>
            <a:lvl1pPr marL="199716" indent="-199716">
              <a:buClr>
                <a:srgbClr val="26B99A"/>
              </a:buClr>
              <a:buSzPct val="75000"/>
              <a:buFont typeface="Courier New" panose="02070309020205020404" pitchFamily="49" charset="0"/>
              <a:buChar char="o"/>
              <a:defRPr sz="2206" b="1">
                <a:solidFill>
                  <a:srgbClr val="0A456F"/>
                </a:solidFill>
                <a:latin typeface="Arial" panose="020B0604020202020204" pitchFamily="34" charset="0"/>
                <a:cs typeface="Arial" panose="020B0604020202020204" pitchFamily="34" charset="0"/>
              </a:defRPr>
            </a:lvl1pPr>
            <a:lvl2pPr marL="599171"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2pPr>
            <a:lvl3pPr marL="998609"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3pPr>
            <a:lvl4pPr marL="1398067"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4pPr>
            <a:lvl5pPr marL="1797496"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5051463" y="1463563"/>
            <a:ext cx="3540919" cy="4379913"/>
          </a:xfrm>
          <a:prstGeom prst="rect">
            <a:avLst/>
          </a:prstGeom>
        </p:spPr>
        <p:txBody>
          <a:bodyPr lIns="90567" tIns="45277" rIns="90567" bIns="45277"/>
          <a:lstStyle>
            <a:lvl1pPr>
              <a:defRPr/>
            </a:lvl1pPr>
          </a:lstStyle>
          <a:p>
            <a:r>
              <a:rPr lang="en-US" dirty="0"/>
              <a:t>Click icon to insert picture </a:t>
            </a:r>
            <a:br>
              <a:rPr lang="en-US" dirty="0"/>
            </a:br>
            <a:r>
              <a:rPr lang="en-US" dirty="0"/>
              <a:t>h = 4.79”  w = 5.16”</a:t>
            </a:r>
          </a:p>
        </p:txBody>
      </p:sp>
    </p:spTree>
    <p:extLst>
      <p:ext uri="{BB962C8B-B14F-4D97-AF65-F5344CB8AC3E}">
        <p14:creationId xmlns:p14="http://schemas.microsoft.com/office/powerpoint/2010/main" val="249622080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ior Slide – Tab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CE1DE-C755-2E49-9413-4F453ECE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p:nvPr>
        </p:nvSpPr>
        <p:spPr>
          <a:xfrm>
            <a:off x="935575" y="1597342"/>
            <a:ext cx="7038975" cy="4256088"/>
          </a:xfrm>
          <a:prstGeom prst="rect">
            <a:avLst/>
          </a:prstGeom>
        </p:spPr>
        <p:txBody>
          <a:bodyPr lIns="90567" tIns="45277" rIns="90567" bIns="45277"/>
          <a:lstStyle>
            <a:lvl1pPr>
              <a:defRPr sz="2824">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71146752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ior Slide – Text/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8D7A3A-B387-F34B-8056-5B547206F9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397" y="183262"/>
            <a:ext cx="8845737" cy="523875"/>
          </a:xfrm>
          <a:prstGeom prst="rect">
            <a:avLst/>
          </a:prstGeom>
        </p:spPr>
        <p:txBody>
          <a:bodyPr lIns="81985" tIns="40991" rIns="81985" bIns="40991" anchor="ctr"/>
          <a:lstStyle>
            <a:lvl1pPr marL="0" indent="0">
              <a:buNone/>
              <a:defRPr sz="29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p:nvPr>
        </p:nvSpPr>
        <p:spPr>
          <a:xfrm>
            <a:off x="567977" y="1487376"/>
            <a:ext cx="4332685" cy="4356100"/>
          </a:xfrm>
          <a:prstGeom prst="rect">
            <a:avLst/>
          </a:prstGeom>
        </p:spPr>
        <p:txBody>
          <a:bodyPr lIns="81985" tIns="40991" rIns="81985" bIns="40991"/>
          <a:lstStyle>
            <a:lvl1pPr marL="204954" indent="-204954">
              <a:buClr>
                <a:srgbClr val="26B99A"/>
              </a:buClr>
              <a:buSzPct val="75000"/>
              <a:buFont typeface="Courier New" panose="02070309020205020404" pitchFamily="49" charset="0"/>
              <a:buChar char="o"/>
              <a:defRPr sz="2200" b="1">
                <a:solidFill>
                  <a:srgbClr val="0A456F"/>
                </a:solidFill>
                <a:latin typeface="Arial" panose="020B0604020202020204" pitchFamily="34" charset="0"/>
                <a:cs typeface="Arial" panose="020B0604020202020204" pitchFamily="34" charset="0"/>
              </a:defRPr>
            </a:lvl1pPr>
            <a:lvl2pPr marL="614861" indent="-20495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2pPr>
            <a:lvl3pPr marL="1024768" indent="-20495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3pPr>
            <a:lvl4pPr marL="1434677" indent="-20495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4pPr>
            <a:lvl5pPr marL="1844584" indent="-20495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5050789" y="1463563"/>
            <a:ext cx="3540919" cy="4379913"/>
          </a:xfrm>
          <a:prstGeom prst="rect">
            <a:avLst/>
          </a:prstGeom>
        </p:spPr>
        <p:txBody>
          <a:bodyPr lIns="81985" tIns="40991" rIns="81985" bIns="40991"/>
          <a:lstStyle>
            <a:lvl1pPr>
              <a:defRPr/>
            </a:lvl1pPr>
          </a:lstStyle>
          <a:p>
            <a:r>
              <a:rPr lang="en-US" dirty="0"/>
              <a:t>Click icon to insert picture </a:t>
            </a:r>
            <a:br>
              <a:rPr lang="en-US" dirty="0"/>
            </a:br>
            <a:r>
              <a:rPr lang="en-US" dirty="0"/>
              <a:t>h = 4.79”  w = 5.16”</a:t>
            </a:r>
          </a:p>
        </p:txBody>
      </p:sp>
    </p:spTree>
    <p:extLst>
      <p:ext uri="{BB962C8B-B14F-4D97-AF65-F5344CB8AC3E}">
        <p14:creationId xmlns:p14="http://schemas.microsoft.com/office/powerpoint/2010/main" val="365290802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566471" y="1670256"/>
            <a:ext cx="8009568" cy="4356100"/>
          </a:xfrm>
          <a:prstGeom prst="rect">
            <a:avLst/>
          </a:prstGeom>
        </p:spPr>
        <p:txBody>
          <a:bodyPr lIns="90567" tIns="45277" rIns="90567" bIns="45277"/>
          <a:lstStyle>
            <a:lvl1pPr marL="199716" indent="-199716">
              <a:buClr>
                <a:srgbClr val="26B99A"/>
              </a:buClr>
              <a:buSzPct val="75000"/>
              <a:buFont typeface="Courier New" panose="02070309020205020404" pitchFamily="49" charset="0"/>
              <a:buChar char="o"/>
              <a:defRPr sz="2206" b="1">
                <a:solidFill>
                  <a:srgbClr val="0A456F"/>
                </a:solidFill>
                <a:latin typeface="Arial" panose="020B0604020202020204" pitchFamily="34" charset="0"/>
                <a:cs typeface="Arial" panose="020B0604020202020204" pitchFamily="34" charset="0"/>
              </a:defRPr>
            </a:lvl1pPr>
            <a:lvl2pPr marL="599171"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2pPr>
            <a:lvl3pPr marL="998609"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3pPr>
            <a:lvl4pPr marL="1398067"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4pPr>
            <a:lvl5pPr marL="1797496"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84963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4102" indent="0" algn="ctr">
              <a:buNone/>
              <a:defRPr>
                <a:solidFill>
                  <a:schemeClr val="tx1">
                    <a:tint val="75000"/>
                  </a:schemeClr>
                </a:solidFill>
              </a:defRPr>
            </a:lvl2pPr>
            <a:lvl3pPr marL="888200" indent="0" algn="ctr">
              <a:buNone/>
              <a:defRPr>
                <a:solidFill>
                  <a:schemeClr val="tx1">
                    <a:tint val="75000"/>
                  </a:schemeClr>
                </a:solidFill>
              </a:defRPr>
            </a:lvl3pPr>
            <a:lvl4pPr marL="1332278" indent="0" algn="ctr">
              <a:buNone/>
              <a:defRPr>
                <a:solidFill>
                  <a:schemeClr val="tx1">
                    <a:tint val="75000"/>
                  </a:schemeClr>
                </a:solidFill>
              </a:defRPr>
            </a:lvl4pPr>
            <a:lvl5pPr marL="1776366" indent="0" algn="ctr">
              <a:buNone/>
              <a:defRPr>
                <a:solidFill>
                  <a:schemeClr val="tx1">
                    <a:tint val="75000"/>
                  </a:schemeClr>
                </a:solidFill>
              </a:defRPr>
            </a:lvl5pPr>
            <a:lvl6pPr marL="2220455" indent="0" algn="ctr">
              <a:buNone/>
              <a:defRPr>
                <a:solidFill>
                  <a:schemeClr val="tx1">
                    <a:tint val="75000"/>
                  </a:schemeClr>
                </a:solidFill>
              </a:defRPr>
            </a:lvl6pPr>
            <a:lvl7pPr marL="2664545" indent="0" algn="ctr">
              <a:buNone/>
              <a:defRPr>
                <a:solidFill>
                  <a:schemeClr val="tx1">
                    <a:tint val="75000"/>
                  </a:schemeClr>
                </a:solidFill>
              </a:defRPr>
            </a:lvl7pPr>
            <a:lvl8pPr marL="3108640" indent="0" algn="ctr">
              <a:buNone/>
              <a:defRPr>
                <a:solidFill>
                  <a:schemeClr val="tx1">
                    <a:tint val="75000"/>
                  </a:schemeClr>
                </a:solidFill>
              </a:defRPr>
            </a:lvl8pPr>
            <a:lvl9pPr marL="355272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26FCAA-AE81-4021-94D7-2B6E317EFC05}" type="datetime1">
              <a:rPr lang="en-US" smtClean="0"/>
              <a:t>12/23/2019</a:t>
            </a:fld>
            <a:endParaRPr lang="en-US"/>
          </a:p>
        </p:txBody>
      </p:sp>
      <p:sp>
        <p:nvSpPr>
          <p:cNvPr id="5" name="Footer Placeholder 4"/>
          <p:cNvSpPr>
            <a:spLocks noGrp="1"/>
          </p:cNvSpPr>
          <p:nvPr>
            <p:ph type="ftr" sz="quarter" idx="11"/>
          </p:nvPr>
        </p:nvSpPr>
        <p:spPr/>
        <p:txBody>
          <a:bodyPr/>
          <a:lstStyle/>
          <a:p>
            <a:r>
              <a:rPr lang="en-US"/>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2617283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BEB7A11-2B11-49D3-81D2-1B7162C19D20}" type="datetime1">
              <a:rPr lang="en-US" smtClean="0"/>
              <a:t>12/23/2019</a:t>
            </a:fld>
            <a:endParaRPr lang="en-US"/>
          </a:p>
        </p:txBody>
      </p:sp>
      <p:sp>
        <p:nvSpPr>
          <p:cNvPr id="5" name="Footer Placeholder 4"/>
          <p:cNvSpPr>
            <a:spLocks noGrp="1"/>
          </p:cNvSpPr>
          <p:nvPr>
            <p:ph type="ftr" sz="quarter" idx="11"/>
          </p:nvPr>
        </p:nvSpPr>
        <p:spPr/>
        <p:txBody>
          <a:bodyPr/>
          <a:lstStyle/>
          <a:p>
            <a:r>
              <a:rPr lang="en-US"/>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1862081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350"/>
            <a:ext cx="7772400" cy="1362075"/>
          </a:xfrm>
        </p:spPr>
        <p:txBody>
          <a:bodyPr anchor="t"/>
          <a:lstStyle>
            <a:lvl1pPr algn="l">
              <a:defRPr sz="3971"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8"/>
          </a:xfrm>
        </p:spPr>
        <p:txBody>
          <a:bodyPr anchor="b"/>
          <a:lstStyle>
            <a:lvl1pPr marL="0" indent="0">
              <a:buNone/>
              <a:defRPr sz="1941">
                <a:solidFill>
                  <a:schemeClr val="tx1">
                    <a:tint val="75000"/>
                  </a:schemeClr>
                </a:solidFill>
              </a:defRPr>
            </a:lvl1pPr>
            <a:lvl2pPr marL="444102" indent="0">
              <a:buNone/>
              <a:defRPr sz="1677">
                <a:solidFill>
                  <a:schemeClr val="tx1">
                    <a:tint val="75000"/>
                  </a:schemeClr>
                </a:solidFill>
              </a:defRPr>
            </a:lvl2pPr>
            <a:lvl3pPr marL="888200" indent="0">
              <a:buNone/>
              <a:defRPr sz="1588">
                <a:solidFill>
                  <a:schemeClr val="tx1">
                    <a:tint val="75000"/>
                  </a:schemeClr>
                </a:solidFill>
              </a:defRPr>
            </a:lvl3pPr>
            <a:lvl4pPr marL="1332278" indent="0">
              <a:buNone/>
              <a:defRPr sz="1412">
                <a:solidFill>
                  <a:schemeClr val="tx1">
                    <a:tint val="75000"/>
                  </a:schemeClr>
                </a:solidFill>
              </a:defRPr>
            </a:lvl4pPr>
            <a:lvl5pPr marL="1776366" indent="0">
              <a:buNone/>
              <a:defRPr sz="1412">
                <a:solidFill>
                  <a:schemeClr val="tx1">
                    <a:tint val="75000"/>
                  </a:schemeClr>
                </a:solidFill>
              </a:defRPr>
            </a:lvl5pPr>
            <a:lvl6pPr marL="2220455" indent="0">
              <a:buNone/>
              <a:defRPr sz="1412">
                <a:solidFill>
                  <a:schemeClr val="tx1">
                    <a:tint val="75000"/>
                  </a:schemeClr>
                </a:solidFill>
              </a:defRPr>
            </a:lvl6pPr>
            <a:lvl7pPr marL="2664545" indent="0">
              <a:buNone/>
              <a:defRPr sz="1412">
                <a:solidFill>
                  <a:schemeClr val="tx1">
                    <a:tint val="75000"/>
                  </a:schemeClr>
                </a:solidFill>
              </a:defRPr>
            </a:lvl7pPr>
            <a:lvl8pPr marL="3108640" indent="0">
              <a:buNone/>
              <a:defRPr sz="1412">
                <a:solidFill>
                  <a:schemeClr val="tx1">
                    <a:tint val="75000"/>
                  </a:schemeClr>
                </a:solidFill>
              </a:defRPr>
            </a:lvl8pPr>
            <a:lvl9pPr marL="3552729" indent="0">
              <a:buNone/>
              <a:defRPr sz="141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E6182D-EAED-42E5-9B31-AB778631EF2E}" type="datetime1">
              <a:rPr lang="en-US" smtClean="0"/>
              <a:t>12/23/2019</a:t>
            </a:fld>
            <a:endParaRPr lang="en-US"/>
          </a:p>
        </p:txBody>
      </p:sp>
      <p:sp>
        <p:nvSpPr>
          <p:cNvPr id="5" name="Footer Placeholder 4"/>
          <p:cNvSpPr>
            <a:spLocks noGrp="1"/>
          </p:cNvSpPr>
          <p:nvPr>
            <p:ph type="ftr" sz="quarter" idx="11"/>
          </p:nvPr>
        </p:nvSpPr>
        <p:spPr/>
        <p:txBody>
          <a:bodyPr/>
          <a:lstStyle/>
          <a:p>
            <a:r>
              <a:rPr lang="en-US"/>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3768103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1625"/>
            <a:ext cx="4038600" cy="4525963"/>
          </a:xfrm>
        </p:spPr>
        <p:txBody>
          <a:bodyPr/>
          <a:lstStyle>
            <a:lvl1pPr>
              <a:defRPr sz="2735"/>
            </a:lvl1pPr>
            <a:lvl2pPr>
              <a:defRPr sz="2382"/>
            </a:lvl2pPr>
            <a:lvl3pPr>
              <a:defRPr sz="1941"/>
            </a:lvl3pPr>
            <a:lvl4pPr>
              <a:defRPr sz="1677"/>
            </a:lvl4pPr>
            <a:lvl5pPr>
              <a:defRPr sz="1677"/>
            </a:lvl5pPr>
            <a:lvl6pPr>
              <a:defRPr sz="1677"/>
            </a:lvl6pPr>
            <a:lvl7pPr>
              <a:defRPr sz="1677"/>
            </a:lvl7pPr>
            <a:lvl8pPr>
              <a:defRPr sz="1677"/>
            </a:lvl8pPr>
            <a:lvl9pPr>
              <a:defRPr sz="16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1625"/>
            <a:ext cx="4038600" cy="4525963"/>
          </a:xfrm>
        </p:spPr>
        <p:txBody>
          <a:bodyPr/>
          <a:lstStyle>
            <a:lvl1pPr>
              <a:defRPr sz="2735"/>
            </a:lvl1pPr>
            <a:lvl2pPr>
              <a:defRPr sz="2382"/>
            </a:lvl2pPr>
            <a:lvl3pPr>
              <a:defRPr sz="1941"/>
            </a:lvl3pPr>
            <a:lvl4pPr>
              <a:defRPr sz="1677"/>
            </a:lvl4pPr>
            <a:lvl5pPr>
              <a:defRPr sz="1677"/>
            </a:lvl5pPr>
            <a:lvl6pPr>
              <a:defRPr sz="1677"/>
            </a:lvl6pPr>
            <a:lvl7pPr>
              <a:defRPr sz="1677"/>
            </a:lvl7pPr>
            <a:lvl8pPr>
              <a:defRPr sz="1677"/>
            </a:lvl8pPr>
            <a:lvl9pPr>
              <a:defRPr sz="16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A2CE6F-AA43-44F0-B81F-7B571E781070}" type="datetime1">
              <a:rPr lang="en-US" smtClean="0"/>
              <a:t>12/23/2019</a:t>
            </a:fld>
            <a:endParaRPr lang="en-US"/>
          </a:p>
        </p:txBody>
      </p:sp>
      <p:sp>
        <p:nvSpPr>
          <p:cNvPr id="6" name="Footer Placeholder 5"/>
          <p:cNvSpPr>
            <a:spLocks noGrp="1"/>
          </p:cNvSpPr>
          <p:nvPr>
            <p:ph type="ftr" sz="quarter" idx="11"/>
          </p:nvPr>
        </p:nvSpPr>
        <p:spPr/>
        <p:txBody>
          <a:bodyPr/>
          <a:lstStyle/>
          <a:p>
            <a:r>
              <a:rPr lang="en-US"/>
              <a:t>BOEM 2019-048</a:t>
            </a:r>
          </a:p>
        </p:txBody>
      </p:sp>
      <p:sp>
        <p:nvSpPr>
          <p:cNvPr id="7" name="Slide Number Placeholder 6"/>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2492650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382" b="1"/>
            </a:lvl1pPr>
            <a:lvl2pPr marL="444102" indent="0">
              <a:buNone/>
              <a:defRPr sz="1941" b="1"/>
            </a:lvl2pPr>
            <a:lvl3pPr marL="888200" indent="0">
              <a:buNone/>
              <a:defRPr sz="1677" b="1"/>
            </a:lvl3pPr>
            <a:lvl4pPr marL="1332278" indent="0">
              <a:buNone/>
              <a:defRPr sz="1588" b="1"/>
            </a:lvl4pPr>
            <a:lvl5pPr marL="1776366" indent="0">
              <a:buNone/>
              <a:defRPr sz="1588" b="1"/>
            </a:lvl5pPr>
            <a:lvl6pPr marL="2220455" indent="0">
              <a:buNone/>
              <a:defRPr sz="1588" b="1"/>
            </a:lvl6pPr>
            <a:lvl7pPr marL="2664545" indent="0">
              <a:buNone/>
              <a:defRPr sz="1588" b="1"/>
            </a:lvl7pPr>
            <a:lvl8pPr marL="3108640" indent="0">
              <a:buNone/>
              <a:defRPr sz="1588" b="1"/>
            </a:lvl8pPr>
            <a:lvl9pPr marL="3552729" indent="0">
              <a:buNone/>
              <a:defRPr sz="1588"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382"/>
            </a:lvl1pPr>
            <a:lvl2pPr>
              <a:defRPr sz="1941"/>
            </a:lvl2pPr>
            <a:lvl3pPr>
              <a:defRPr sz="1677"/>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382" b="1"/>
            </a:lvl1pPr>
            <a:lvl2pPr marL="444102" indent="0">
              <a:buNone/>
              <a:defRPr sz="1941" b="1"/>
            </a:lvl2pPr>
            <a:lvl3pPr marL="888200" indent="0">
              <a:buNone/>
              <a:defRPr sz="1677" b="1"/>
            </a:lvl3pPr>
            <a:lvl4pPr marL="1332278" indent="0">
              <a:buNone/>
              <a:defRPr sz="1588" b="1"/>
            </a:lvl4pPr>
            <a:lvl5pPr marL="1776366" indent="0">
              <a:buNone/>
              <a:defRPr sz="1588" b="1"/>
            </a:lvl5pPr>
            <a:lvl6pPr marL="2220455" indent="0">
              <a:buNone/>
              <a:defRPr sz="1588" b="1"/>
            </a:lvl6pPr>
            <a:lvl7pPr marL="2664545" indent="0">
              <a:buNone/>
              <a:defRPr sz="1588" b="1"/>
            </a:lvl7pPr>
            <a:lvl8pPr marL="3108640" indent="0">
              <a:buNone/>
              <a:defRPr sz="1588" b="1"/>
            </a:lvl8pPr>
            <a:lvl9pPr marL="3552729" indent="0">
              <a:buNone/>
              <a:defRPr sz="1588"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382"/>
            </a:lvl1pPr>
            <a:lvl2pPr>
              <a:defRPr sz="1941"/>
            </a:lvl2pPr>
            <a:lvl3pPr>
              <a:defRPr sz="1677"/>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B493A6B-C4B4-4F9F-9725-F82F9C583B7B}" type="datetime1">
              <a:rPr lang="en-US" smtClean="0"/>
              <a:t>12/23/2019</a:t>
            </a:fld>
            <a:endParaRPr lang="en-US"/>
          </a:p>
        </p:txBody>
      </p:sp>
      <p:sp>
        <p:nvSpPr>
          <p:cNvPr id="8" name="Footer Placeholder 7"/>
          <p:cNvSpPr>
            <a:spLocks noGrp="1"/>
          </p:cNvSpPr>
          <p:nvPr>
            <p:ph type="ftr" sz="quarter" idx="11"/>
          </p:nvPr>
        </p:nvSpPr>
        <p:spPr/>
        <p:txBody>
          <a:bodyPr/>
          <a:lstStyle/>
          <a:p>
            <a:r>
              <a:rPr lang="en-US"/>
              <a:t>BOEM 2019-048</a:t>
            </a:r>
          </a:p>
        </p:txBody>
      </p:sp>
      <p:sp>
        <p:nvSpPr>
          <p:cNvPr id="9" name="Slide Number Placeholder 8"/>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7927919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AB520D-AF98-4D62-809F-D692EC43E7E5}" type="datetime1">
              <a:rPr lang="en-US" smtClean="0"/>
              <a:t>12/23/2019</a:t>
            </a:fld>
            <a:endParaRPr lang="en-US"/>
          </a:p>
        </p:txBody>
      </p:sp>
      <p:sp>
        <p:nvSpPr>
          <p:cNvPr id="4" name="Footer Placeholder 3"/>
          <p:cNvSpPr>
            <a:spLocks noGrp="1"/>
          </p:cNvSpPr>
          <p:nvPr>
            <p:ph type="ftr" sz="quarter" idx="11"/>
          </p:nvPr>
        </p:nvSpPr>
        <p:spPr/>
        <p:txBody>
          <a:bodyPr/>
          <a:lstStyle/>
          <a:p>
            <a:r>
              <a:rPr lang="en-US"/>
              <a:t>BOEM 2019-048</a:t>
            </a:r>
          </a:p>
        </p:txBody>
      </p:sp>
      <p:sp>
        <p:nvSpPr>
          <p:cNvPr id="5" name="Slide Number Placeholder 4"/>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26854198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DB7CDE-DB68-469A-8277-CAD14C8A1B81}" type="datetime1">
              <a:rPr lang="en-US" smtClean="0"/>
              <a:t>12/23/2019</a:t>
            </a:fld>
            <a:endParaRPr lang="en-US"/>
          </a:p>
        </p:txBody>
      </p:sp>
      <p:sp>
        <p:nvSpPr>
          <p:cNvPr id="3" name="Footer Placeholder 2"/>
          <p:cNvSpPr>
            <a:spLocks noGrp="1"/>
          </p:cNvSpPr>
          <p:nvPr>
            <p:ph type="ftr" sz="quarter" idx="11"/>
          </p:nvPr>
        </p:nvSpPr>
        <p:spPr/>
        <p:txBody>
          <a:bodyPr/>
          <a:lstStyle/>
          <a:p>
            <a:r>
              <a:rPr lang="en-US"/>
              <a:t>BOEM 2019-048</a:t>
            </a:r>
          </a:p>
        </p:txBody>
      </p:sp>
      <p:sp>
        <p:nvSpPr>
          <p:cNvPr id="4" name="Slide Number Placeholder 3"/>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724731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3576260" y="273050"/>
            <a:ext cx="5111750"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12"/>
            </a:lvl1pPr>
            <a:lvl2pPr marL="444102" indent="0">
              <a:buNone/>
              <a:defRPr sz="1147"/>
            </a:lvl2pPr>
            <a:lvl3pPr marL="888200" indent="0">
              <a:buNone/>
              <a:defRPr sz="971"/>
            </a:lvl3pPr>
            <a:lvl4pPr marL="1332278" indent="0">
              <a:buNone/>
              <a:defRPr sz="882"/>
            </a:lvl4pPr>
            <a:lvl5pPr marL="1776366" indent="0">
              <a:buNone/>
              <a:defRPr sz="882"/>
            </a:lvl5pPr>
            <a:lvl6pPr marL="2220455" indent="0">
              <a:buNone/>
              <a:defRPr sz="882"/>
            </a:lvl6pPr>
            <a:lvl7pPr marL="2664545" indent="0">
              <a:buNone/>
              <a:defRPr sz="882"/>
            </a:lvl7pPr>
            <a:lvl8pPr marL="3108640" indent="0">
              <a:buNone/>
              <a:defRPr sz="882"/>
            </a:lvl8pPr>
            <a:lvl9pPr marL="3552729"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p>
            <a:fld id="{65DD005E-552D-4FEE-942A-235BF4317F0C}" type="datetime1">
              <a:rPr lang="en-US" smtClean="0"/>
              <a:t>12/23/2019</a:t>
            </a:fld>
            <a:endParaRPr lang="en-US"/>
          </a:p>
        </p:txBody>
      </p:sp>
      <p:sp>
        <p:nvSpPr>
          <p:cNvPr id="6" name="Footer Placeholder 5"/>
          <p:cNvSpPr>
            <a:spLocks noGrp="1"/>
          </p:cNvSpPr>
          <p:nvPr>
            <p:ph type="ftr" sz="quarter" idx="11"/>
          </p:nvPr>
        </p:nvSpPr>
        <p:spPr/>
        <p:txBody>
          <a:bodyPr/>
          <a:lstStyle/>
          <a:p>
            <a:r>
              <a:rPr lang="en-US"/>
              <a:t>BOEM 2019-048</a:t>
            </a:r>
          </a:p>
        </p:txBody>
      </p:sp>
      <p:sp>
        <p:nvSpPr>
          <p:cNvPr id="7" name="Slide Number Placeholder 6"/>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9015366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77"/>
            </a:lvl1pPr>
            <a:lvl2pPr marL="444102" indent="0">
              <a:buNone/>
              <a:defRPr sz="2735"/>
            </a:lvl2pPr>
            <a:lvl3pPr marL="888200" indent="0">
              <a:buNone/>
              <a:defRPr sz="2382"/>
            </a:lvl3pPr>
            <a:lvl4pPr marL="1332278" indent="0">
              <a:buNone/>
              <a:defRPr sz="1941"/>
            </a:lvl4pPr>
            <a:lvl5pPr marL="1776366" indent="0">
              <a:buNone/>
              <a:defRPr sz="1941"/>
            </a:lvl5pPr>
            <a:lvl6pPr marL="2220455" indent="0">
              <a:buNone/>
              <a:defRPr sz="1941"/>
            </a:lvl6pPr>
            <a:lvl7pPr marL="2664545" indent="0">
              <a:buNone/>
              <a:defRPr sz="1941"/>
            </a:lvl7pPr>
            <a:lvl8pPr marL="3108640" indent="0">
              <a:buNone/>
              <a:defRPr sz="1941"/>
            </a:lvl8pPr>
            <a:lvl9pPr marL="3552729" indent="0">
              <a:buNone/>
              <a:defRPr sz="1941"/>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12"/>
            </a:lvl1pPr>
            <a:lvl2pPr marL="444102" indent="0">
              <a:buNone/>
              <a:defRPr sz="1147"/>
            </a:lvl2pPr>
            <a:lvl3pPr marL="888200" indent="0">
              <a:buNone/>
              <a:defRPr sz="971"/>
            </a:lvl3pPr>
            <a:lvl4pPr marL="1332278" indent="0">
              <a:buNone/>
              <a:defRPr sz="882"/>
            </a:lvl4pPr>
            <a:lvl5pPr marL="1776366" indent="0">
              <a:buNone/>
              <a:defRPr sz="882"/>
            </a:lvl5pPr>
            <a:lvl6pPr marL="2220455" indent="0">
              <a:buNone/>
              <a:defRPr sz="882"/>
            </a:lvl6pPr>
            <a:lvl7pPr marL="2664545" indent="0">
              <a:buNone/>
              <a:defRPr sz="882"/>
            </a:lvl7pPr>
            <a:lvl8pPr marL="3108640" indent="0">
              <a:buNone/>
              <a:defRPr sz="882"/>
            </a:lvl8pPr>
            <a:lvl9pPr marL="3552729"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p>
            <a:fld id="{4FF5BF86-C331-4689-BBA8-0F5E8023CC5D}" type="datetime1">
              <a:rPr lang="en-US" smtClean="0"/>
              <a:t>12/23/2019</a:t>
            </a:fld>
            <a:endParaRPr lang="en-US"/>
          </a:p>
        </p:txBody>
      </p:sp>
      <p:sp>
        <p:nvSpPr>
          <p:cNvPr id="6" name="Footer Placeholder 5"/>
          <p:cNvSpPr>
            <a:spLocks noGrp="1"/>
          </p:cNvSpPr>
          <p:nvPr>
            <p:ph type="ftr" sz="quarter" idx="11"/>
          </p:nvPr>
        </p:nvSpPr>
        <p:spPr/>
        <p:txBody>
          <a:bodyPr/>
          <a:lstStyle/>
          <a:p>
            <a:r>
              <a:rPr lang="en-US"/>
              <a:t>BOEM 2019-048</a:t>
            </a:r>
          </a:p>
        </p:txBody>
      </p:sp>
      <p:sp>
        <p:nvSpPr>
          <p:cNvPr id="7" name="Slide Number Placeholder 6"/>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3881613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rior Slide – Tab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CE1DE-C755-2E49-9413-4F453ECE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397" y="183262"/>
            <a:ext cx="8845737" cy="523875"/>
          </a:xfrm>
          <a:prstGeom prst="rect">
            <a:avLst/>
          </a:prstGeom>
        </p:spPr>
        <p:txBody>
          <a:bodyPr lIns="81985" tIns="40991" rIns="81985" bIns="40991" anchor="ctr"/>
          <a:lstStyle>
            <a:lvl1pPr marL="0" indent="0">
              <a:buNone/>
              <a:defRPr sz="29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p:nvPr>
        </p:nvSpPr>
        <p:spPr>
          <a:xfrm>
            <a:off x="934950" y="1597342"/>
            <a:ext cx="7038975" cy="4256088"/>
          </a:xfrm>
          <a:prstGeom prst="rect">
            <a:avLst/>
          </a:prstGeom>
        </p:spPr>
        <p:txBody>
          <a:bodyPr lIns="81985" tIns="40991" rIns="81985" bIns="40991"/>
          <a:lstStyle>
            <a:lvl1pPr>
              <a:defRPr sz="290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01152470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FABF5A-6322-4651-8E2C-D3728D26CDAA}" type="datetime1">
              <a:rPr lang="en-US" smtClean="0"/>
              <a:t>12/23/2019</a:t>
            </a:fld>
            <a:endParaRPr lang="en-US"/>
          </a:p>
        </p:txBody>
      </p:sp>
      <p:sp>
        <p:nvSpPr>
          <p:cNvPr id="5" name="Footer Placeholder 4"/>
          <p:cNvSpPr>
            <a:spLocks noGrp="1"/>
          </p:cNvSpPr>
          <p:nvPr>
            <p:ph type="ftr" sz="quarter" idx="11"/>
          </p:nvPr>
        </p:nvSpPr>
        <p:spPr/>
        <p:txBody>
          <a:bodyPr/>
          <a:lstStyle/>
          <a:p>
            <a:r>
              <a:rPr lang="en-US"/>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1058937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89ED97-6114-4DE2-9F50-F9E3FE17EE2F}" type="datetime1">
              <a:rPr lang="en-US" smtClean="0"/>
              <a:t>12/23/2019</a:t>
            </a:fld>
            <a:endParaRPr lang="en-US"/>
          </a:p>
        </p:txBody>
      </p:sp>
      <p:sp>
        <p:nvSpPr>
          <p:cNvPr id="5" name="Footer Placeholder 4"/>
          <p:cNvSpPr>
            <a:spLocks noGrp="1"/>
          </p:cNvSpPr>
          <p:nvPr>
            <p:ph type="ftr" sz="quarter" idx="11"/>
          </p:nvPr>
        </p:nvSpPr>
        <p:spPr/>
        <p:txBody>
          <a:bodyPr/>
          <a:lstStyle/>
          <a:p>
            <a:r>
              <a:rPr lang="en-US"/>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4090130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erior Slide – Text/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8D7A3A-B387-F34B-8056-5B547206F9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p:nvPr>
        </p:nvSpPr>
        <p:spPr>
          <a:xfrm>
            <a:off x="567977" y="1487376"/>
            <a:ext cx="4332685" cy="4356100"/>
          </a:xfrm>
          <a:prstGeom prst="rect">
            <a:avLst/>
          </a:prstGeom>
        </p:spPr>
        <p:txBody>
          <a:bodyPr lIns="90567" tIns="45277" rIns="90567" bIns="45277"/>
          <a:lstStyle>
            <a:lvl1pPr marL="199716" indent="-199716">
              <a:buClr>
                <a:srgbClr val="26B99A"/>
              </a:buClr>
              <a:buSzPct val="75000"/>
              <a:buFont typeface="Courier New" panose="02070309020205020404" pitchFamily="49" charset="0"/>
              <a:buChar char="o"/>
              <a:defRPr sz="2206" b="1">
                <a:solidFill>
                  <a:srgbClr val="0A456F"/>
                </a:solidFill>
                <a:latin typeface="Arial" panose="020B0604020202020204" pitchFamily="34" charset="0"/>
                <a:cs typeface="Arial" panose="020B0604020202020204" pitchFamily="34" charset="0"/>
              </a:defRPr>
            </a:lvl1pPr>
            <a:lvl2pPr marL="599171"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2pPr>
            <a:lvl3pPr marL="998609"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3pPr>
            <a:lvl4pPr marL="1398067"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4pPr>
            <a:lvl5pPr marL="1797496"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5051553" y="1463563"/>
            <a:ext cx="3540919" cy="4379913"/>
          </a:xfrm>
          <a:prstGeom prst="rect">
            <a:avLst/>
          </a:prstGeom>
        </p:spPr>
        <p:txBody>
          <a:bodyPr lIns="90567" tIns="45277" rIns="90567" bIns="45277"/>
          <a:lstStyle>
            <a:lvl1pPr>
              <a:defRPr/>
            </a:lvl1pPr>
          </a:lstStyle>
          <a:p>
            <a:r>
              <a:rPr lang="en-US" dirty="0"/>
              <a:t>Click icon to insert picture </a:t>
            </a:r>
            <a:br>
              <a:rPr lang="en-US" dirty="0"/>
            </a:br>
            <a:r>
              <a:rPr lang="en-US" dirty="0"/>
              <a:t>h = 4.79”  w = 5.16”</a:t>
            </a:r>
          </a:p>
        </p:txBody>
      </p:sp>
    </p:spTree>
    <p:extLst>
      <p:ext uri="{BB962C8B-B14F-4D97-AF65-F5344CB8AC3E}">
        <p14:creationId xmlns:p14="http://schemas.microsoft.com/office/powerpoint/2010/main" val="299876770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rior Slide – Tab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CE1DE-C755-2E49-9413-4F453ECE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p:nvPr>
        </p:nvSpPr>
        <p:spPr>
          <a:xfrm>
            <a:off x="935715" y="1597342"/>
            <a:ext cx="7038975" cy="4256088"/>
          </a:xfrm>
          <a:prstGeom prst="rect">
            <a:avLst/>
          </a:prstGeom>
        </p:spPr>
        <p:txBody>
          <a:bodyPr lIns="90567" tIns="45277" rIns="90567" bIns="45277"/>
          <a:lstStyle>
            <a:lvl1pPr>
              <a:defRPr sz="2824">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51301639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566471" y="1670256"/>
            <a:ext cx="8009568" cy="4356100"/>
          </a:xfrm>
          <a:prstGeom prst="rect">
            <a:avLst/>
          </a:prstGeom>
        </p:spPr>
        <p:txBody>
          <a:bodyPr lIns="90567" tIns="45277" rIns="90567" bIns="45277"/>
          <a:lstStyle>
            <a:lvl1pPr marL="199716" indent="-199716">
              <a:buClr>
                <a:srgbClr val="26B99A"/>
              </a:buClr>
              <a:buSzPct val="75000"/>
              <a:buFont typeface="Courier New" panose="02070309020205020404" pitchFamily="49" charset="0"/>
              <a:buChar char="o"/>
              <a:defRPr sz="2206" b="1">
                <a:solidFill>
                  <a:srgbClr val="0A456F"/>
                </a:solidFill>
                <a:latin typeface="Arial" panose="020B0604020202020204" pitchFamily="34" charset="0"/>
                <a:cs typeface="Arial" panose="020B0604020202020204" pitchFamily="34" charset="0"/>
              </a:defRPr>
            </a:lvl1pPr>
            <a:lvl2pPr marL="599171"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2pPr>
            <a:lvl3pPr marL="998609"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3pPr>
            <a:lvl4pPr marL="1398067"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4pPr>
            <a:lvl5pPr marL="1797496"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252045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ior Slide – Text/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8D7A3A-B387-F34B-8056-5B547206F9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389" y="183199"/>
            <a:ext cx="8845737" cy="523875"/>
          </a:xfrm>
          <a:prstGeom prst="rect">
            <a:avLst/>
          </a:prstGeom>
        </p:spPr>
        <p:txBody>
          <a:bodyPr lIns="101882" tIns="50941" rIns="101882" bIns="50941" anchor="ctr"/>
          <a:lstStyle>
            <a:lvl1pPr marL="0" indent="0">
              <a:buNone/>
              <a:defRPr sz="3177"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p:nvPr>
        </p:nvSpPr>
        <p:spPr>
          <a:xfrm>
            <a:off x="567778" y="1487374"/>
            <a:ext cx="4332685" cy="4356100"/>
          </a:xfrm>
          <a:prstGeom prst="rect">
            <a:avLst/>
          </a:prstGeom>
        </p:spPr>
        <p:txBody>
          <a:bodyPr lIns="101882" tIns="50941" rIns="101882" bIns="50941"/>
          <a:lstStyle>
            <a:lvl1pPr marL="224753" indent="-224753">
              <a:buClr>
                <a:srgbClr val="26B99A"/>
              </a:buClr>
              <a:buSzPct val="75000"/>
              <a:buFont typeface="Courier New" panose="02070309020205020404" pitchFamily="49" charset="0"/>
              <a:buChar char="o"/>
              <a:defRPr sz="2382" b="1">
                <a:solidFill>
                  <a:srgbClr val="0A456F"/>
                </a:solidFill>
                <a:latin typeface="Arial" panose="020B0604020202020204" pitchFamily="34" charset="0"/>
                <a:cs typeface="Arial" panose="020B0604020202020204" pitchFamily="34" charset="0"/>
              </a:defRPr>
            </a:lvl1pPr>
            <a:lvl2pPr marL="674258" indent="-224753">
              <a:buClr>
                <a:srgbClr val="26B99A"/>
              </a:buClr>
              <a:buSzPct val="75000"/>
              <a:buFont typeface="Courier New" panose="02070309020205020404" pitchFamily="49" charset="0"/>
              <a:buChar char="o"/>
              <a:defRPr sz="2382">
                <a:latin typeface="Arial" panose="020B0604020202020204" pitchFamily="34" charset="0"/>
                <a:cs typeface="Arial" panose="020B0604020202020204" pitchFamily="34" charset="0"/>
              </a:defRPr>
            </a:lvl2pPr>
            <a:lvl3pPr marL="1123764" indent="-224753">
              <a:buClr>
                <a:srgbClr val="26B99A"/>
              </a:buClr>
              <a:buSzPct val="75000"/>
              <a:buFont typeface="Courier New" panose="02070309020205020404" pitchFamily="49" charset="0"/>
              <a:buChar char="o"/>
              <a:defRPr sz="2382">
                <a:latin typeface="Arial" panose="020B0604020202020204" pitchFamily="34" charset="0"/>
                <a:cs typeface="Arial" panose="020B0604020202020204" pitchFamily="34" charset="0"/>
              </a:defRPr>
            </a:lvl3pPr>
            <a:lvl4pPr marL="1573269" indent="-224753">
              <a:buClr>
                <a:srgbClr val="26B99A"/>
              </a:buClr>
              <a:buSzPct val="75000"/>
              <a:buFont typeface="Courier New" panose="02070309020205020404" pitchFamily="49" charset="0"/>
              <a:buChar char="o"/>
              <a:defRPr sz="2382">
                <a:latin typeface="Arial" panose="020B0604020202020204" pitchFamily="34" charset="0"/>
                <a:cs typeface="Arial" panose="020B0604020202020204" pitchFamily="34" charset="0"/>
              </a:defRPr>
            </a:lvl4pPr>
            <a:lvl5pPr marL="2022774" indent="-224753">
              <a:buClr>
                <a:srgbClr val="26B99A"/>
              </a:buClr>
              <a:buSzPct val="75000"/>
              <a:buFont typeface="Courier New" panose="02070309020205020404" pitchFamily="49" charset="0"/>
              <a:buChar char="o"/>
              <a:defRPr sz="2382">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5050481" y="1463562"/>
            <a:ext cx="3540919" cy="4379913"/>
          </a:xfrm>
          <a:prstGeom prst="rect">
            <a:avLst/>
          </a:prstGeom>
        </p:spPr>
        <p:txBody>
          <a:bodyPr lIns="101882" tIns="50941" rIns="101882" bIns="50941"/>
          <a:lstStyle>
            <a:lvl1pPr>
              <a:defRPr/>
            </a:lvl1pPr>
          </a:lstStyle>
          <a:p>
            <a:r>
              <a:rPr lang="en-US" dirty="0"/>
              <a:t>Click icon to insert picture </a:t>
            </a:r>
            <a:br>
              <a:rPr lang="en-US" dirty="0"/>
            </a:br>
            <a:r>
              <a:rPr lang="en-US" dirty="0"/>
              <a:t>h = 4.79”  w = 5.16”</a:t>
            </a:r>
          </a:p>
        </p:txBody>
      </p:sp>
    </p:spTree>
    <p:extLst>
      <p:ext uri="{BB962C8B-B14F-4D97-AF65-F5344CB8AC3E}">
        <p14:creationId xmlns:p14="http://schemas.microsoft.com/office/powerpoint/2010/main" val="104421115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terior Slide – Tab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CE1DE-C755-2E49-9413-4F453ECE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389" y="183199"/>
            <a:ext cx="8845737" cy="523875"/>
          </a:xfrm>
          <a:prstGeom prst="rect">
            <a:avLst/>
          </a:prstGeom>
        </p:spPr>
        <p:txBody>
          <a:bodyPr lIns="101882" tIns="50941" rIns="101882" bIns="50941" anchor="ctr"/>
          <a:lstStyle>
            <a:lvl1pPr marL="0" indent="0">
              <a:buNone/>
              <a:defRPr sz="3177"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p:nvPr>
        </p:nvSpPr>
        <p:spPr>
          <a:xfrm>
            <a:off x="934642" y="1597342"/>
            <a:ext cx="7038975" cy="4256088"/>
          </a:xfrm>
          <a:prstGeom prst="rect">
            <a:avLst/>
          </a:prstGeom>
        </p:spPr>
        <p:txBody>
          <a:bodyPr lIns="101882" tIns="50941" rIns="101882" bIns="50941"/>
          <a:lstStyle>
            <a:lvl1pPr>
              <a:defRPr sz="3177">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980937970"/>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155389" y="183199"/>
            <a:ext cx="8845737" cy="523875"/>
          </a:xfrm>
          <a:prstGeom prst="rect">
            <a:avLst/>
          </a:prstGeom>
        </p:spPr>
        <p:txBody>
          <a:bodyPr lIns="101882" tIns="50941" rIns="101882" bIns="50941" anchor="ctr"/>
          <a:lstStyle>
            <a:lvl1pPr marL="0" indent="0">
              <a:buNone/>
              <a:defRPr sz="3177"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566468" y="1670254"/>
            <a:ext cx="8009568" cy="4356100"/>
          </a:xfrm>
          <a:prstGeom prst="rect">
            <a:avLst/>
          </a:prstGeom>
        </p:spPr>
        <p:txBody>
          <a:bodyPr lIns="101882" tIns="50941" rIns="101882" bIns="50941"/>
          <a:lstStyle>
            <a:lvl1pPr marL="224753" indent="-224753">
              <a:buClr>
                <a:srgbClr val="26B99A"/>
              </a:buClr>
              <a:buSzPct val="75000"/>
              <a:buFont typeface="Courier New" panose="02070309020205020404" pitchFamily="49" charset="0"/>
              <a:buChar char="o"/>
              <a:defRPr sz="2382" b="1">
                <a:solidFill>
                  <a:srgbClr val="0A456F"/>
                </a:solidFill>
                <a:latin typeface="Arial" panose="020B0604020202020204" pitchFamily="34" charset="0"/>
                <a:cs typeface="Arial" panose="020B0604020202020204" pitchFamily="34" charset="0"/>
              </a:defRPr>
            </a:lvl1pPr>
            <a:lvl2pPr marL="674258" indent="-224753">
              <a:buClr>
                <a:srgbClr val="26B99A"/>
              </a:buClr>
              <a:buSzPct val="75000"/>
              <a:buFont typeface="Courier New" panose="02070309020205020404" pitchFamily="49" charset="0"/>
              <a:buChar char="o"/>
              <a:defRPr sz="2382">
                <a:latin typeface="Arial" panose="020B0604020202020204" pitchFamily="34" charset="0"/>
                <a:cs typeface="Arial" panose="020B0604020202020204" pitchFamily="34" charset="0"/>
              </a:defRPr>
            </a:lvl2pPr>
            <a:lvl3pPr marL="1123764" indent="-224753">
              <a:buClr>
                <a:srgbClr val="26B99A"/>
              </a:buClr>
              <a:buSzPct val="75000"/>
              <a:buFont typeface="Courier New" panose="02070309020205020404" pitchFamily="49" charset="0"/>
              <a:buChar char="o"/>
              <a:defRPr sz="2382">
                <a:latin typeface="Arial" panose="020B0604020202020204" pitchFamily="34" charset="0"/>
                <a:cs typeface="Arial" panose="020B0604020202020204" pitchFamily="34" charset="0"/>
              </a:defRPr>
            </a:lvl3pPr>
            <a:lvl4pPr marL="1573269" indent="-224753">
              <a:buClr>
                <a:srgbClr val="26B99A"/>
              </a:buClr>
              <a:buSzPct val="75000"/>
              <a:buFont typeface="Courier New" panose="02070309020205020404" pitchFamily="49" charset="0"/>
              <a:buChar char="o"/>
              <a:defRPr sz="2382">
                <a:latin typeface="Arial" panose="020B0604020202020204" pitchFamily="34" charset="0"/>
                <a:cs typeface="Arial" panose="020B0604020202020204" pitchFamily="34" charset="0"/>
              </a:defRPr>
            </a:lvl4pPr>
            <a:lvl5pPr marL="2022774" indent="-224753">
              <a:buClr>
                <a:srgbClr val="26B99A"/>
              </a:buClr>
              <a:buSzPct val="75000"/>
              <a:buFont typeface="Courier New" panose="02070309020205020404" pitchFamily="49" charset="0"/>
              <a:buChar char="o"/>
              <a:defRPr sz="2382">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9367970"/>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46801" indent="0" algn="ctr">
              <a:buNone/>
              <a:defRPr>
                <a:solidFill>
                  <a:schemeClr val="tx1">
                    <a:tint val="75000"/>
                  </a:schemeClr>
                </a:solidFill>
              </a:defRPr>
            </a:lvl2pPr>
            <a:lvl3pPr marL="893595" indent="0" algn="ctr">
              <a:buNone/>
              <a:defRPr>
                <a:solidFill>
                  <a:schemeClr val="tx1">
                    <a:tint val="75000"/>
                  </a:schemeClr>
                </a:solidFill>
              </a:defRPr>
            </a:lvl3pPr>
            <a:lvl4pPr marL="1340398" indent="0" algn="ctr">
              <a:buNone/>
              <a:defRPr>
                <a:solidFill>
                  <a:schemeClr val="tx1">
                    <a:tint val="75000"/>
                  </a:schemeClr>
                </a:solidFill>
              </a:defRPr>
            </a:lvl4pPr>
            <a:lvl5pPr marL="1787196" indent="0" algn="ctr">
              <a:buNone/>
              <a:defRPr>
                <a:solidFill>
                  <a:schemeClr val="tx1">
                    <a:tint val="75000"/>
                  </a:schemeClr>
                </a:solidFill>
              </a:defRPr>
            </a:lvl5pPr>
            <a:lvl6pPr marL="2233995" indent="0" algn="ctr">
              <a:buNone/>
              <a:defRPr>
                <a:solidFill>
                  <a:schemeClr val="tx1">
                    <a:tint val="75000"/>
                  </a:schemeClr>
                </a:solidFill>
              </a:defRPr>
            </a:lvl6pPr>
            <a:lvl7pPr marL="2680795" indent="0" algn="ctr">
              <a:buNone/>
              <a:defRPr>
                <a:solidFill>
                  <a:schemeClr val="tx1">
                    <a:tint val="75000"/>
                  </a:schemeClr>
                </a:solidFill>
              </a:defRPr>
            </a:lvl7pPr>
            <a:lvl8pPr marL="3127599" indent="0" algn="ctr">
              <a:buNone/>
              <a:defRPr>
                <a:solidFill>
                  <a:schemeClr val="tx1">
                    <a:tint val="75000"/>
                  </a:schemeClr>
                </a:solidFill>
              </a:defRPr>
            </a:lvl8pPr>
            <a:lvl9pPr marL="357439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954F67-502F-4865-B720-2A6537735412}" type="datetime1">
              <a:rPr lang="en-US" smtClean="0"/>
              <a:t>12/23/2019</a:t>
            </a:fld>
            <a:endParaRPr lang="en-US"/>
          </a:p>
        </p:txBody>
      </p:sp>
      <p:sp>
        <p:nvSpPr>
          <p:cNvPr id="5" name="Footer Placeholder 4"/>
          <p:cNvSpPr>
            <a:spLocks noGrp="1"/>
          </p:cNvSpPr>
          <p:nvPr>
            <p:ph type="ftr" sz="quarter" idx="11"/>
          </p:nvPr>
        </p:nvSpPr>
        <p:spPr/>
        <p:txBody>
          <a:bodyPr/>
          <a:lstStyle/>
          <a:p>
            <a:r>
              <a:rPr lang="en-US"/>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11855991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AA19AA-FE5C-411C-800C-053FFEC94A83}" type="datetime1">
              <a:rPr lang="en-US" smtClean="0"/>
              <a:t>12/23/2019</a:t>
            </a:fld>
            <a:endParaRPr lang="en-US"/>
          </a:p>
        </p:txBody>
      </p:sp>
      <p:sp>
        <p:nvSpPr>
          <p:cNvPr id="5" name="Footer Placeholder 4"/>
          <p:cNvSpPr>
            <a:spLocks noGrp="1"/>
          </p:cNvSpPr>
          <p:nvPr>
            <p:ph type="ftr" sz="quarter" idx="11"/>
          </p:nvPr>
        </p:nvSpPr>
        <p:spPr/>
        <p:txBody>
          <a:bodyPr/>
          <a:lstStyle/>
          <a:p>
            <a:r>
              <a:rPr lang="en-US"/>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1901074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155397" y="183262"/>
            <a:ext cx="8845737" cy="523875"/>
          </a:xfrm>
          <a:prstGeom prst="rect">
            <a:avLst/>
          </a:prstGeom>
        </p:spPr>
        <p:txBody>
          <a:bodyPr lIns="81985" tIns="40991" rIns="81985" bIns="40991" anchor="ctr"/>
          <a:lstStyle>
            <a:lvl1pPr marL="0" indent="0">
              <a:buNone/>
              <a:defRPr sz="29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566471" y="1670256"/>
            <a:ext cx="8009568" cy="4356100"/>
          </a:xfrm>
          <a:prstGeom prst="rect">
            <a:avLst/>
          </a:prstGeom>
        </p:spPr>
        <p:txBody>
          <a:bodyPr lIns="81985" tIns="40991" rIns="81985" bIns="40991"/>
          <a:lstStyle>
            <a:lvl1pPr marL="204954" indent="-204954">
              <a:buClr>
                <a:srgbClr val="26B99A"/>
              </a:buClr>
              <a:buSzPct val="75000"/>
              <a:buFont typeface="Courier New" panose="02070309020205020404" pitchFamily="49" charset="0"/>
              <a:buChar char="o"/>
              <a:defRPr sz="2200" b="1">
                <a:solidFill>
                  <a:srgbClr val="0A456F"/>
                </a:solidFill>
                <a:latin typeface="Arial" panose="020B0604020202020204" pitchFamily="34" charset="0"/>
                <a:cs typeface="Arial" panose="020B0604020202020204" pitchFamily="34" charset="0"/>
              </a:defRPr>
            </a:lvl1pPr>
            <a:lvl2pPr marL="614861" indent="-20495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2pPr>
            <a:lvl3pPr marL="1024768" indent="-20495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3pPr>
            <a:lvl4pPr marL="1434677" indent="-20495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4pPr>
            <a:lvl5pPr marL="1844584" indent="-204954">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4411472"/>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75"/>
            <a:ext cx="7772400" cy="1362075"/>
          </a:xfrm>
        </p:spPr>
        <p:txBody>
          <a:bodyPr anchor="t"/>
          <a:lstStyle>
            <a:lvl1pPr algn="l">
              <a:defRPr sz="3971"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8"/>
          </a:xfrm>
        </p:spPr>
        <p:txBody>
          <a:bodyPr anchor="b"/>
          <a:lstStyle>
            <a:lvl1pPr marL="0" indent="0">
              <a:buNone/>
              <a:defRPr sz="1941">
                <a:solidFill>
                  <a:schemeClr val="tx1">
                    <a:tint val="75000"/>
                  </a:schemeClr>
                </a:solidFill>
              </a:defRPr>
            </a:lvl1pPr>
            <a:lvl2pPr marL="446801" indent="0">
              <a:buNone/>
              <a:defRPr sz="1677">
                <a:solidFill>
                  <a:schemeClr val="tx1">
                    <a:tint val="75000"/>
                  </a:schemeClr>
                </a:solidFill>
              </a:defRPr>
            </a:lvl2pPr>
            <a:lvl3pPr marL="893595" indent="0">
              <a:buNone/>
              <a:defRPr sz="1588">
                <a:solidFill>
                  <a:schemeClr val="tx1">
                    <a:tint val="75000"/>
                  </a:schemeClr>
                </a:solidFill>
              </a:defRPr>
            </a:lvl3pPr>
            <a:lvl4pPr marL="1340398" indent="0">
              <a:buNone/>
              <a:defRPr sz="1412">
                <a:solidFill>
                  <a:schemeClr val="tx1">
                    <a:tint val="75000"/>
                  </a:schemeClr>
                </a:solidFill>
              </a:defRPr>
            </a:lvl4pPr>
            <a:lvl5pPr marL="1787196" indent="0">
              <a:buNone/>
              <a:defRPr sz="1412">
                <a:solidFill>
                  <a:schemeClr val="tx1">
                    <a:tint val="75000"/>
                  </a:schemeClr>
                </a:solidFill>
              </a:defRPr>
            </a:lvl5pPr>
            <a:lvl6pPr marL="2233995" indent="0">
              <a:buNone/>
              <a:defRPr sz="1412">
                <a:solidFill>
                  <a:schemeClr val="tx1">
                    <a:tint val="75000"/>
                  </a:schemeClr>
                </a:solidFill>
              </a:defRPr>
            </a:lvl6pPr>
            <a:lvl7pPr marL="2680795" indent="0">
              <a:buNone/>
              <a:defRPr sz="1412">
                <a:solidFill>
                  <a:schemeClr val="tx1">
                    <a:tint val="75000"/>
                  </a:schemeClr>
                </a:solidFill>
              </a:defRPr>
            </a:lvl7pPr>
            <a:lvl8pPr marL="3127599" indent="0">
              <a:buNone/>
              <a:defRPr sz="1412">
                <a:solidFill>
                  <a:schemeClr val="tx1">
                    <a:tint val="75000"/>
                  </a:schemeClr>
                </a:solidFill>
              </a:defRPr>
            </a:lvl8pPr>
            <a:lvl9pPr marL="3574395" indent="0">
              <a:buNone/>
              <a:defRPr sz="141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1BB5C5-AE2D-49F4-91CA-F9C82AACB4C3}" type="datetime1">
              <a:rPr lang="en-US" smtClean="0"/>
              <a:t>12/23/2019</a:t>
            </a:fld>
            <a:endParaRPr lang="en-US"/>
          </a:p>
        </p:txBody>
      </p:sp>
      <p:sp>
        <p:nvSpPr>
          <p:cNvPr id="5" name="Footer Placeholder 4"/>
          <p:cNvSpPr>
            <a:spLocks noGrp="1"/>
          </p:cNvSpPr>
          <p:nvPr>
            <p:ph type="ftr" sz="quarter" idx="11"/>
          </p:nvPr>
        </p:nvSpPr>
        <p:spPr/>
        <p:txBody>
          <a:bodyPr/>
          <a:lstStyle/>
          <a:p>
            <a:r>
              <a:rPr lang="en-US"/>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41037773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775"/>
            <a:ext cx="4038600" cy="4525963"/>
          </a:xfrm>
        </p:spPr>
        <p:txBody>
          <a:bodyPr/>
          <a:lstStyle>
            <a:lvl1pPr>
              <a:defRPr sz="2735"/>
            </a:lvl1pPr>
            <a:lvl2pPr>
              <a:defRPr sz="2382"/>
            </a:lvl2pPr>
            <a:lvl3pPr>
              <a:defRPr sz="1941"/>
            </a:lvl3pPr>
            <a:lvl4pPr>
              <a:defRPr sz="1677"/>
            </a:lvl4pPr>
            <a:lvl5pPr>
              <a:defRPr sz="1677"/>
            </a:lvl5pPr>
            <a:lvl6pPr>
              <a:defRPr sz="1677"/>
            </a:lvl6pPr>
            <a:lvl7pPr>
              <a:defRPr sz="1677"/>
            </a:lvl7pPr>
            <a:lvl8pPr>
              <a:defRPr sz="1677"/>
            </a:lvl8pPr>
            <a:lvl9pPr>
              <a:defRPr sz="16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775"/>
            <a:ext cx="4038600" cy="4525963"/>
          </a:xfrm>
        </p:spPr>
        <p:txBody>
          <a:bodyPr/>
          <a:lstStyle>
            <a:lvl1pPr>
              <a:defRPr sz="2735"/>
            </a:lvl1pPr>
            <a:lvl2pPr>
              <a:defRPr sz="2382"/>
            </a:lvl2pPr>
            <a:lvl3pPr>
              <a:defRPr sz="1941"/>
            </a:lvl3pPr>
            <a:lvl4pPr>
              <a:defRPr sz="1677"/>
            </a:lvl4pPr>
            <a:lvl5pPr>
              <a:defRPr sz="1677"/>
            </a:lvl5pPr>
            <a:lvl6pPr>
              <a:defRPr sz="1677"/>
            </a:lvl6pPr>
            <a:lvl7pPr>
              <a:defRPr sz="1677"/>
            </a:lvl7pPr>
            <a:lvl8pPr>
              <a:defRPr sz="1677"/>
            </a:lvl8pPr>
            <a:lvl9pPr>
              <a:defRPr sz="167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F47149-CE32-4C9D-B4B1-6842AA549D00}" type="datetime1">
              <a:rPr lang="en-US" smtClean="0"/>
              <a:t>12/23/2019</a:t>
            </a:fld>
            <a:endParaRPr lang="en-US"/>
          </a:p>
        </p:txBody>
      </p:sp>
      <p:sp>
        <p:nvSpPr>
          <p:cNvPr id="6" name="Footer Placeholder 5"/>
          <p:cNvSpPr>
            <a:spLocks noGrp="1"/>
          </p:cNvSpPr>
          <p:nvPr>
            <p:ph type="ftr" sz="quarter" idx="11"/>
          </p:nvPr>
        </p:nvSpPr>
        <p:spPr/>
        <p:txBody>
          <a:bodyPr/>
          <a:lstStyle/>
          <a:p>
            <a:r>
              <a:rPr lang="en-US"/>
              <a:t>BOEM 2019-048</a:t>
            </a:r>
          </a:p>
        </p:txBody>
      </p:sp>
      <p:sp>
        <p:nvSpPr>
          <p:cNvPr id="7" name="Slide Number Placeholder 6"/>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3815362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382" b="1"/>
            </a:lvl1pPr>
            <a:lvl2pPr marL="446801" indent="0">
              <a:buNone/>
              <a:defRPr sz="1941" b="1"/>
            </a:lvl2pPr>
            <a:lvl3pPr marL="893595" indent="0">
              <a:buNone/>
              <a:defRPr sz="1677" b="1"/>
            </a:lvl3pPr>
            <a:lvl4pPr marL="1340398" indent="0">
              <a:buNone/>
              <a:defRPr sz="1588" b="1"/>
            </a:lvl4pPr>
            <a:lvl5pPr marL="1787196" indent="0">
              <a:buNone/>
              <a:defRPr sz="1588" b="1"/>
            </a:lvl5pPr>
            <a:lvl6pPr marL="2233995" indent="0">
              <a:buNone/>
              <a:defRPr sz="1588" b="1"/>
            </a:lvl6pPr>
            <a:lvl7pPr marL="2680795" indent="0">
              <a:buNone/>
              <a:defRPr sz="1588" b="1"/>
            </a:lvl7pPr>
            <a:lvl8pPr marL="3127599" indent="0">
              <a:buNone/>
              <a:defRPr sz="1588" b="1"/>
            </a:lvl8pPr>
            <a:lvl9pPr marL="3574395" indent="0">
              <a:buNone/>
              <a:defRPr sz="1588"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382"/>
            </a:lvl1pPr>
            <a:lvl2pPr>
              <a:defRPr sz="1941"/>
            </a:lvl2pPr>
            <a:lvl3pPr>
              <a:defRPr sz="1677"/>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1" y="1535113"/>
            <a:ext cx="4041775" cy="639762"/>
          </a:xfrm>
        </p:spPr>
        <p:txBody>
          <a:bodyPr anchor="b"/>
          <a:lstStyle>
            <a:lvl1pPr marL="0" indent="0">
              <a:buNone/>
              <a:defRPr sz="2382" b="1"/>
            </a:lvl1pPr>
            <a:lvl2pPr marL="446801" indent="0">
              <a:buNone/>
              <a:defRPr sz="1941" b="1"/>
            </a:lvl2pPr>
            <a:lvl3pPr marL="893595" indent="0">
              <a:buNone/>
              <a:defRPr sz="1677" b="1"/>
            </a:lvl3pPr>
            <a:lvl4pPr marL="1340398" indent="0">
              <a:buNone/>
              <a:defRPr sz="1588" b="1"/>
            </a:lvl4pPr>
            <a:lvl5pPr marL="1787196" indent="0">
              <a:buNone/>
              <a:defRPr sz="1588" b="1"/>
            </a:lvl5pPr>
            <a:lvl6pPr marL="2233995" indent="0">
              <a:buNone/>
              <a:defRPr sz="1588" b="1"/>
            </a:lvl6pPr>
            <a:lvl7pPr marL="2680795" indent="0">
              <a:buNone/>
              <a:defRPr sz="1588" b="1"/>
            </a:lvl7pPr>
            <a:lvl8pPr marL="3127599" indent="0">
              <a:buNone/>
              <a:defRPr sz="1588" b="1"/>
            </a:lvl8pPr>
            <a:lvl9pPr marL="3574395" indent="0">
              <a:buNone/>
              <a:defRPr sz="1588" b="1"/>
            </a:lvl9pPr>
          </a:lstStyle>
          <a:p>
            <a:pPr lvl="0"/>
            <a:r>
              <a:rPr lang="en-US"/>
              <a:t>Click to edit Master text styles</a:t>
            </a:r>
          </a:p>
        </p:txBody>
      </p:sp>
      <p:sp>
        <p:nvSpPr>
          <p:cNvPr id="6" name="Content Placeholder 5"/>
          <p:cNvSpPr>
            <a:spLocks noGrp="1"/>
          </p:cNvSpPr>
          <p:nvPr>
            <p:ph sz="quarter" idx="4"/>
          </p:nvPr>
        </p:nvSpPr>
        <p:spPr>
          <a:xfrm>
            <a:off x="4645081" y="2174875"/>
            <a:ext cx="4041775" cy="3951288"/>
          </a:xfrm>
        </p:spPr>
        <p:txBody>
          <a:bodyPr/>
          <a:lstStyle>
            <a:lvl1pPr>
              <a:defRPr sz="2382"/>
            </a:lvl1pPr>
            <a:lvl2pPr>
              <a:defRPr sz="1941"/>
            </a:lvl2pPr>
            <a:lvl3pPr>
              <a:defRPr sz="1677"/>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74442F-037C-4C6A-9BAF-91D427E9792E}" type="datetime1">
              <a:rPr lang="en-US" smtClean="0"/>
              <a:t>12/23/2019</a:t>
            </a:fld>
            <a:endParaRPr lang="en-US"/>
          </a:p>
        </p:txBody>
      </p:sp>
      <p:sp>
        <p:nvSpPr>
          <p:cNvPr id="8" name="Footer Placeholder 7"/>
          <p:cNvSpPr>
            <a:spLocks noGrp="1"/>
          </p:cNvSpPr>
          <p:nvPr>
            <p:ph type="ftr" sz="quarter" idx="11"/>
          </p:nvPr>
        </p:nvSpPr>
        <p:spPr/>
        <p:txBody>
          <a:bodyPr/>
          <a:lstStyle/>
          <a:p>
            <a:r>
              <a:rPr lang="en-US"/>
              <a:t>BOEM 2019-048</a:t>
            </a:r>
          </a:p>
        </p:txBody>
      </p:sp>
      <p:sp>
        <p:nvSpPr>
          <p:cNvPr id="9" name="Slide Number Placeholder 8"/>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3565682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A58E5A-74C8-4B21-8BBE-4463456F8A2D}" type="datetime1">
              <a:rPr lang="en-US" smtClean="0"/>
              <a:t>12/23/2019</a:t>
            </a:fld>
            <a:endParaRPr lang="en-US"/>
          </a:p>
        </p:txBody>
      </p:sp>
      <p:sp>
        <p:nvSpPr>
          <p:cNvPr id="4" name="Footer Placeholder 3"/>
          <p:cNvSpPr>
            <a:spLocks noGrp="1"/>
          </p:cNvSpPr>
          <p:nvPr>
            <p:ph type="ftr" sz="quarter" idx="11"/>
          </p:nvPr>
        </p:nvSpPr>
        <p:spPr/>
        <p:txBody>
          <a:bodyPr/>
          <a:lstStyle/>
          <a:p>
            <a:r>
              <a:rPr lang="en-US"/>
              <a:t>BOEM 2019-048</a:t>
            </a:r>
          </a:p>
        </p:txBody>
      </p:sp>
      <p:sp>
        <p:nvSpPr>
          <p:cNvPr id="5" name="Slide Number Placeholder 4"/>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1530698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F220CC-6FFF-46E8-854B-7D231F24ABFA}" type="datetime1">
              <a:rPr lang="en-US" smtClean="0"/>
              <a:t>12/23/2019</a:t>
            </a:fld>
            <a:endParaRPr lang="en-US"/>
          </a:p>
        </p:txBody>
      </p:sp>
      <p:sp>
        <p:nvSpPr>
          <p:cNvPr id="3" name="Footer Placeholder 2"/>
          <p:cNvSpPr>
            <a:spLocks noGrp="1"/>
          </p:cNvSpPr>
          <p:nvPr>
            <p:ph type="ftr" sz="quarter" idx="11"/>
          </p:nvPr>
        </p:nvSpPr>
        <p:spPr/>
        <p:txBody>
          <a:bodyPr/>
          <a:lstStyle/>
          <a:p>
            <a:r>
              <a:rPr lang="en-US"/>
              <a:t>BOEM 2019-048</a:t>
            </a:r>
          </a:p>
        </p:txBody>
      </p:sp>
      <p:sp>
        <p:nvSpPr>
          <p:cNvPr id="4" name="Slide Number Placeholder 3"/>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2104055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3575540" y="273050"/>
            <a:ext cx="5111750"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12"/>
            </a:lvl1pPr>
            <a:lvl2pPr marL="446801" indent="0">
              <a:buNone/>
              <a:defRPr sz="1147"/>
            </a:lvl2pPr>
            <a:lvl3pPr marL="893595" indent="0">
              <a:buNone/>
              <a:defRPr sz="971"/>
            </a:lvl3pPr>
            <a:lvl4pPr marL="1340398" indent="0">
              <a:buNone/>
              <a:defRPr sz="882"/>
            </a:lvl4pPr>
            <a:lvl5pPr marL="1787196" indent="0">
              <a:buNone/>
              <a:defRPr sz="882"/>
            </a:lvl5pPr>
            <a:lvl6pPr marL="2233995" indent="0">
              <a:buNone/>
              <a:defRPr sz="882"/>
            </a:lvl6pPr>
            <a:lvl7pPr marL="2680795" indent="0">
              <a:buNone/>
              <a:defRPr sz="882"/>
            </a:lvl7pPr>
            <a:lvl8pPr marL="3127599" indent="0">
              <a:buNone/>
              <a:defRPr sz="882"/>
            </a:lvl8pPr>
            <a:lvl9pPr marL="3574395"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p>
            <a:fld id="{7616D8B9-8FEF-4740-A5DE-1DE89C49E764}" type="datetime1">
              <a:rPr lang="en-US" smtClean="0"/>
              <a:t>12/23/2019</a:t>
            </a:fld>
            <a:endParaRPr lang="en-US"/>
          </a:p>
        </p:txBody>
      </p:sp>
      <p:sp>
        <p:nvSpPr>
          <p:cNvPr id="6" name="Footer Placeholder 5"/>
          <p:cNvSpPr>
            <a:spLocks noGrp="1"/>
          </p:cNvSpPr>
          <p:nvPr>
            <p:ph type="ftr" sz="quarter" idx="11"/>
          </p:nvPr>
        </p:nvSpPr>
        <p:spPr/>
        <p:txBody>
          <a:bodyPr/>
          <a:lstStyle/>
          <a:p>
            <a:r>
              <a:rPr lang="en-US"/>
              <a:t>BOEM 2019-048</a:t>
            </a:r>
          </a:p>
        </p:txBody>
      </p:sp>
      <p:sp>
        <p:nvSpPr>
          <p:cNvPr id="7" name="Slide Number Placeholder 6"/>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17545234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77"/>
            </a:lvl1pPr>
            <a:lvl2pPr marL="446801" indent="0">
              <a:buNone/>
              <a:defRPr sz="2735"/>
            </a:lvl2pPr>
            <a:lvl3pPr marL="893595" indent="0">
              <a:buNone/>
              <a:defRPr sz="2382"/>
            </a:lvl3pPr>
            <a:lvl4pPr marL="1340398" indent="0">
              <a:buNone/>
              <a:defRPr sz="1941"/>
            </a:lvl4pPr>
            <a:lvl5pPr marL="1787196" indent="0">
              <a:buNone/>
              <a:defRPr sz="1941"/>
            </a:lvl5pPr>
            <a:lvl6pPr marL="2233995" indent="0">
              <a:buNone/>
              <a:defRPr sz="1941"/>
            </a:lvl6pPr>
            <a:lvl7pPr marL="2680795" indent="0">
              <a:buNone/>
              <a:defRPr sz="1941"/>
            </a:lvl7pPr>
            <a:lvl8pPr marL="3127599" indent="0">
              <a:buNone/>
              <a:defRPr sz="1941"/>
            </a:lvl8pPr>
            <a:lvl9pPr marL="3574395" indent="0">
              <a:buNone/>
              <a:defRPr sz="1941"/>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12"/>
            </a:lvl1pPr>
            <a:lvl2pPr marL="446801" indent="0">
              <a:buNone/>
              <a:defRPr sz="1147"/>
            </a:lvl2pPr>
            <a:lvl3pPr marL="893595" indent="0">
              <a:buNone/>
              <a:defRPr sz="971"/>
            </a:lvl3pPr>
            <a:lvl4pPr marL="1340398" indent="0">
              <a:buNone/>
              <a:defRPr sz="882"/>
            </a:lvl4pPr>
            <a:lvl5pPr marL="1787196" indent="0">
              <a:buNone/>
              <a:defRPr sz="882"/>
            </a:lvl5pPr>
            <a:lvl6pPr marL="2233995" indent="0">
              <a:buNone/>
              <a:defRPr sz="882"/>
            </a:lvl6pPr>
            <a:lvl7pPr marL="2680795" indent="0">
              <a:buNone/>
              <a:defRPr sz="882"/>
            </a:lvl7pPr>
            <a:lvl8pPr marL="3127599" indent="0">
              <a:buNone/>
              <a:defRPr sz="882"/>
            </a:lvl8pPr>
            <a:lvl9pPr marL="3574395"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p>
            <a:fld id="{BF281A4E-BE6E-4C80-92FB-A010B9F74F69}" type="datetime1">
              <a:rPr lang="en-US" smtClean="0"/>
              <a:t>12/23/2019</a:t>
            </a:fld>
            <a:endParaRPr lang="en-US"/>
          </a:p>
        </p:txBody>
      </p:sp>
      <p:sp>
        <p:nvSpPr>
          <p:cNvPr id="6" name="Footer Placeholder 5"/>
          <p:cNvSpPr>
            <a:spLocks noGrp="1"/>
          </p:cNvSpPr>
          <p:nvPr>
            <p:ph type="ftr" sz="quarter" idx="11"/>
          </p:nvPr>
        </p:nvSpPr>
        <p:spPr/>
        <p:txBody>
          <a:bodyPr/>
          <a:lstStyle/>
          <a:p>
            <a:r>
              <a:rPr lang="en-US"/>
              <a:t>BOEM 2019-048</a:t>
            </a:r>
          </a:p>
        </p:txBody>
      </p:sp>
      <p:sp>
        <p:nvSpPr>
          <p:cNvPr id="7" name="Slide Number Placeholder 6"/>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2685497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C59A2B-A057-4930-B396-BA7BD3A10E3E}" type="datetime1">
              <a:rPr lang="en-US" smtClean="0"/>
              <a:t>12/23/2019</a:t>
            </a:fld>
            <a:endParaRPr lang="en-US"/>
          </a:p>
        </p:txBody>
      </p:sp>
      <p:sp>
        <p:nvSpPr>
          <p:cNvPr id="5" name="Footer Placeholder 4"/>
          <p:cNvSpPr>
            <a:spLocks noGrp="1"/>
          </p:cNvSpPr>
          <p:nvPr>
            <p:ph type="ftr" sz="quarter" idx="11"/>
          </p:nvPr>
        </p:nvSpPr>
        <p:spPr/>
        <p:txBody>
          <a:bodyPr/>
          <a:lstStyle/>
          <a:p>
            <a:r>
              <a:rPr lang="en-US"/>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31879603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0DD89B-6C52-4BFE-B83E-2B641972A009}" type="datetime1">
              <a:rPr lang="en-US" smtClean="0"/>
              <a:t>12/23/2019</a:t>
            </a:fld>
            <a:endParaRPr lang="en-US"/>
          </a:p>
        </p:txBody>
      </p:sp>
      <p:sp>
        <p:nvSpPr>
          <p:cNvPr id="5" name="Footer Placeholder 4"/>
          <p:cNvSpPr>
            <a:spLocks noGrp="1"/>
          </p:cNvSpPr>
          <p:nvPr>
            <p:ph type="ftr" sz="quarter" idx="11"/>
          </p:nvPr>
        </p:nvSpPr>
        <p:spPr/>
        <p:txBody>
          <a:bodyPr/>
          <a:lstStyle/>
          <a:p>
            <a:r>
              <a:rPr lang="en-US"/>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t>‹#›</a:t>
            </a:fld>
            <a:endParaRPr lang="en-US"/>
          </a:p>
        </p:txBody>
      </p:sp>
    </p:spTree>
    <p:extLst>
      <p:ext uri="{BB962C8B-B14F-4D97-AF65-F5344CB8AC3E}">
        <p14:creationId xmlns:p14="http://schemas.microsoft.com/office/powerpoint/2010/main" val="34945406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344" indent="0" algn="ctr">
              <a:buNone/>
              <a:defRPr>
                <a:solidFill>
                  <a:schemeClr val="tx1">
                    <a:tint val="75000"/>
                  </a:schemeClr>
                </a:solidFill>
              </a:defRPr>
            </a:lvl2pPr>
            <a:lvl3pPr marL="908679" indent="0" algn="ctr">
              <a:buNone/>
              <a:defRPr>
                <a:solidFill>
                  <a:schemeClr val="tx1">
                    <a:tint val="75000"/>
                  </a:schemeClr>
                </a:solidFill>
              </a:defRPr>
            </a:lvl3pPr>
            <a:lvl4pPr marL="1363025" indent="0" algn="ctr">
              <a:buNone/>
              <a:defRPr>
                <a:solidFill>
                  <a:schemeClr val="tx1">
                    <a:tint val="75000"/>
                  </a:schemeClr>
                </a:solidFill>
              </a:defRPr>
            </a:lvl4pPr>
            <a:lvl5pPr marL="1817364" indent="0" algn="ctr">
              <a:buNone/>
              <a:defRPr>
                <a:solidFill>
                  <a:schemeClr val="tx1">
                    <a:tint val="75000"/>
                  </a:schemeClr>
                </a:solidFill>
              </a:defRPr>
            </a:lvl5pPr>
            <a:lvl6pPr marL="2271705" indent="0" algn="ctr">
              <a:buNone/>
              <a:defRPr>
                <a:solidFill>
                  <a:schemeClr val="tx1">
                    <a:tint val="75000"/>
                  </a:schemeClr>
                </a:solidFill>
              </a:defRPr>
            </a:lvl6pPr>
            <a:lvl7pPr marL="2726047" indent="0" algn="ctr">
              <a:buNone/>
              <a:defRPr>
                <a:solidFill>
                  <a:schemeClr val="tx1">
                    <a:tint val="75000"/>
                  </a:schemeClr>
                </a:solidFill>
              </a:defRPr>
            </a:lvl7pPr>
            <a:lvl8pPr marL="3180393" indent="0" algn="ctr">
              <a:buNone/>
              <a:defRPr>
                <a:solidFill>
                  <a:schemeClr val="tx1">
                    <a:tint val="75000"/>
                  </a:schemeClr>
                </a:solidFill>
              </a:defRPr>
            </a:lvl8pPr>
            <a:lvl9pPr marL="363473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376BB6-4AB0-464B-972A-4DD2705E5CF4}" type="datetime1">
              <a:rPr lang="en-US" smtClean="0">
                <a:solidFill>
                  <a:prstClr val="black">
                    <a:tint val="75000"/>
                  </a:prstClr>
                </a:solidFill>
              </a:rPr>
              <a:t>12/23/2019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287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ior Slide – Text/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8D7A3A-B387-F34B-8056-5B547206F9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31" y="183262"/>
            <a:ext cx="8845737" cy="523875"/>
          </a:xfrm>
          <a:prstGeom prst="rect">
            <a:avLst/>
          </a:prstGeom>
        </p:spPr>
        <p:txBody>
          <a:bodyPr lIns="81679" tIns="40837" rIns="81679" bIns="40837" anchor="ctr"/>
          <a:lstStyle>
            <a:lvl1pPr marL="0" indent="0">
              <a:buNone/>
              <a:defRPr sz="29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p:nvPr>
        </p:nvSpPr>
        <p:spPr>
          <a:xfrm>
            <a:off x="567977" y="1487376"/>
            <a:ext cx="4332685" cy="4356100"/>
          </a:xfrm>
          <a:prstGeom prst="rect">
            <a:avLst/>
          </a:prstGeom>
        </p:spPr>
        <p:txBody>
          <a:bodyPr lIns="81679" tIns="40837" rIns="81679" bIns="40837"/>
          <a:lstStyle>
            <a:lvl1pPr marL="204163" indent="-204163">
              <a:buClr>
                <a:srgbClr val="26B99A"/>
              </a:buClr>
              <a:buSzPct val="75000"/>
              <a:buFont typeface="Courier New" panose="02070309020205020404" pitchFamily="49" charset="0"/>
              <a:buChar char="o"/>
              <a:defRPr sz="2200" b="1">
                <a:solidFill>
                  <a:srgbClr val="0A456F"/>
                </a:solidFill>
                <a:latin typeface="Arial" panose="020B0604020202020204" pitchFamily="34" charset="0"/>
                <a:cs typeface="Arial" panose="020B0604020202020204" pitchFamily="34" charset="0"/>
              </a:defRPr>
            </a:lvl1pPr>
            <a:lvl2pPr marL="612493" indent="-204163">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2pPr>
            <a:lvl3pPr marL="1020821" indent="-204163">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3pPr>
            <a:lvl4pPr marL="1429158" indent="-204163">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4pPr>
            <a:lvl5pPr marL="1837481" indent="-204163">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5051710" y="1463563"/>
            <a:ext cx="3540919" cy="4379913"/>
          </a:xfrm>
          <a:prstGeom prst="rect">
            <a:avLst/>
          </a:prstGeom>
        </p:spPr>
        <p:txBody>
          <a:bodyPr lIns="81679" tIns="40837" rIns="81679" bIns="40837"/>
          <a:lstStyle>
            <a:lvl1pPr>
              <a:defRPr/>
            </a:lvl1pPr>
          </a:lstStyle>
          <a:p>
            <a:r>
              <a:rPr lang="en-US" dirty="0"/>
              <a:t>Click icon to insert picture </a:t>
            </a:r>
            <a:br>
              <a:rPr lang="en-US" dirty="0"/>
            </a:br>
            <a:r>
              <a:rPr lang="en-US" dirty="0"/>
              <a:t>h = 4.79”  w = 5.16”</a:t>
            </a:r>
          </a:p>
        </p:txBody>
      </p:sp>
    </p:spTree>
    <p:extLst>
      <p:ext uri="{BB962C8B-B14F-4D97-AF65-F5344CB8AC3E}">
        <p14:creationId xmlns:p14="http://schemas.microsoft.com/office/powerpoint/2010/main" val="299007698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2D375-3D27-4E1A-B34B-A3B08388DE01}" type="datetime1">
              <a:rPr lang="en-US" smtClean="0">
                <a:solidFill>
                  <a:prstClr val="black">
                    <a:tint val="75000"/>
                  </a:prstClr>
                </a:solidFill>
              </a:rPr>
              <a:t>12/23/2019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5895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829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8"/>
          </a:xfrm>
        </p:spPr>
        <p:txBody>
          <a:bodyPr anchor="b"/>
          <a:lstStyle>
            <a:lvl1pPr marL="0" indent="0">
              <a:buNone/>
              <a:defRPr sz="2000">
                <a:solidFill>
                  <a:schemeClr val="tx1">
                    <a:tint val="75000"/>
                  </a:schemeClr>
                </a:solidFill>
              </a:defRPr>
            </a:lvl1pPr>
            <a:lvl2pPr marL="454344" indent="0">
              <a:buNone/>
              <a:defRPr sz="1700">
                <a:solidFill>
                  <a:schemeClr val="tx1">
                    <a:tint val="75000"/>
                  </a:schemeClr>
                </a:solidFill>
              </a:defRPr>
            </a:lvl2pPr>
            <a:lvl3pPr marL="908679" indent="0">
              <a:buNone/>
              <a:defRPr sz="1600">
                <a:solidFill>
                  <a:schemeClr val="tx1">
                    <a:tint val="75000"/>
                  </a:schemeClr>
                </a:solidFill>
              </a:defRPr>
            </a:lvl3pPr>
            <a:lvl4pPr marL="1363025" indent="0">
              <a:buNone/>
              <a:defRPr sz="1400">
                <a:solidFill>
                  <a:schemeClr val="tx1">
                    <a:tint val="75000"/>
                  </a:schemeClr>
                </a:solidFill>
              </a:defRPr>
            </a:lvl4pPr>
            <a:lvl5pPr marL="1817364" indent="0">
              <a:buNone/>
              <a:defRPr sz="1400">
                <a:solidFill>
                  <a:schemeClr val="tx1">
                    <a:tint val="75000"/>
                  </a:schemeClr>
                </a:solidFill>
              </a:defRPr>
            </a:lvl5pPr>
            <a:lvl6pPr marL="2271705" indent="0">
              <a:buNone/>
              <a:defRPr sz="1400">
                <a:solidFill>
                  <a:schemeClr val="tx1">
                    <a:tint val="75000"/>
                  </a:schemeClr>
                </a:solidFill>
              </a:defRPr>
            </a:lvl6pPr>
            <a:lvl7pPr marL="2726047" indent="0">
              <a:buNone/>
              <a:defRPr sz="1400">
                <a:solidFill>
                  <a:schemeClr val="tx1">
                    <a:tint val="75000"/>
                  </a:schemeClr>
                </a:solidFill>
              </a:defRPr>
            </a:lvl7pPr>
            <a:lvl8pPr marL="3180393" indent="0">
              <a:buNone/>
              <a:defRPr sz="1400">
                <a:solidFill>
                  <a:schemeClr val="tx1">
                    <a:tint val="75000"/>
                  </a:schemeClr>
                </a:solidFill>
              </a:defRPr>
            </a:lvl8pPr>
            <a:lvl9pPr marL="363473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52266D-9500-4A8C-A831-A814FCB29EE4}" type="datetime1">
              <a:rPr lang="en-US" smtClean="0">
                <a:solidFill>
                  <a:prstClr val="black">
                    <a:tint val="75000"/>
                  </a:prstClr>
                </a:solidFill>
              </a:rPr>
              <a:t>12/23/2019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662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1574"/>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1574"/>
            <a:ext cx="4038600" cy="4525963"/>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C5EDD5-0DEA-4AD9-954F-D6A0920643FA}" type="datetime1">
              <a:rPr lang="en-US" smtClean="0">
                <a:solidFill>
                  <a:prstClr val="black">
                    <a:tint val="75000"/>
                  </a:prstClr>
                </a:solidFill>
              </a:rPr>
              <a:t>12/23/2019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BOEM 2019-048</a:t>
            </a:r>
          </a:p>
        </p:txBody>
      </p:sp>
      <p:sp>
        <p:nvSpPr>
          <p:cNvPr id="7" name="Slide Number Placeholder 6"/>
          <p:cNvSpPr>
            <a:spLocks noGrp="1"/>
          </p:cNvSpPr>
          <p:nvPr>
            <p:ph type="sldNum" sz="quarter" idx="12"/>
          </p:nvPr>
        </p:nvSpPr>
        <p:spPr/>
        <p:txBody>
          <a:bodyPr/>
          <a:lstStyle/>
          <a:p>
            <a:fld id="{2C07BBF5-67C3-42FA-BCC1-97811F2761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441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4344" indent="0">
              <a:buNone/>
              <a:defRPr sz="2000" b="1"/>
            </a:lvl2pPr>
            <a:lvl3pPr marL="908679" indent="0">
              <a:buNone/>
              <a:defRPr sz="1700" b="1"/>
            </a:lvl3pPr>
            <a:lvl4pPr marL="1363025" indent="0">
              <a:buNone/>
              <a:defRPr sz="1600" b="1"/>
            </a:lvl4pPr>
            <a:lvl5pPr marL="1817364" indent="0">
              <a:buNone/>
              <a:defRPr sz="1600" b="1"/>
            </a:lvl5pPr>
            <a:lvl6pPr marL="2271705" indent="0">
              <a:buNone/>
              <a:defRPr sz="1600" b="1"/>
            </a:lvl6pPr>
            <a:lvl7pPr marL="2726047" indent="0">
              <a:buNone/>
              <a:defRPr sz="1600" b="1"/>
            </a:lvl7pPr>
            <a:lvl8pPr marL="3180393" indent="0">
              <a:buNone/>
              <a:defRPr sz="1600" b="1"/>
            </a:lvl8pPr>
            <a:lvl9pPr marL="363473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4" y="1535113"/>
            <a:ext cx="4041775" cy="639762"/>
          </a:xfrm>
        </p:spPr>
        <p:txBody>
          <a:bodyPr anchor="b"/>
          <a:lstStyle>
            <a:lvl1pPr marL="0" indent="0">
              <a:buNone/>
              <a:defRPr sz="2400" b="1"/>
            </a:lvl1pPr>
            <a:lvl2pPr marL="454344" indent="0">
              <a:buNone/>
              <a:defRPr sz="2000" b="1"/>
            </a:lvl2pPr>
            <a:lvl3pPr marL="908679" indent="0">
              <a:buNone/>
              <a:defRPr sz="1700" b="1"/>
            </a:lvl3pPr>
            <a:lvl4pPr marL="1363025" indent="0">
              <a:buNone/>
              <a:defRPr sz="1600" b="1"/>
            </a:lvl4pPr>
            <a:lvl5pPr marL="1817364" indent="0">
              <a:buNone/>
              <a:defRPr sz="1600" b="1"/>
            </a:lvl5pPr>
            <a:lvl6pPr marL="2271705" indent="0">
              <a:buNone/>
              <a:defRPr sz="1600" b="1"/>
            </a:lvl6pPr>
            <a:lvl7pPr marL="2726047" indent="0">
              <a:buNone/>
              <a:defRPr sz="1600" b="1"/>
            </a:lvl7pPr>
            <a:lvl8pPr marL="3180393" indent="0">
              <a:buNone/>
              <a:defRPr sz="1600" b="1"/>
            </a:lvl8pPr>
            <a:lvl9pPr marL="363473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4" y="2174875"/>
            <a:ext cx="404177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3A31A0-F3C0-4C15-8B54-3384B4F4E2F4}" type="datetime1">
              <a:rPr lang="en-US" smtClean="0">
                <a:solidFill>
                  <a:prstClr val="black">
                    <a:tint val="75000"/>
                  </a:prstClr>
                </a:solidFill>
              </a:rPr>
              <a:t>12/23/2019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solidFill>
                  <a:prstClr val="black">
                    <a:tint val="75000"/>
                  </a:prstClr>
                </a:solidFill>
              </a:rPr>
              <a:t>BOEM 2019-048</a:t>
            </a:r>
          </a:p>
        </p:txBody>
      </p:sp>
      <p:sp>
        <p:nvSpPr>
          <p:cNvPr id="9" name="Slide Number Placeholder 8"/>
          <p:cNvSpPr>
            <a:spLocks noGrp="1"/>
          </p:cNvSpPr>
          <p:nvPr>
            <p:ph type="sldNum" sz="quarter" idx="12"/>
          </p:nvPr>
        </p:nvSpPr>
        <p:spPr/>
        <p:txBody>
          <a:bodyPr/>
          <a:lstStyle/>
          <a:p>
            <a:fld id="{2C07BBF5-67C3-42FA-BCC1-97811F2761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34971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33D1EC-7DCE-47A2-8BFD-B8334E90C1CC}" type="datetime1">
              <a:rPr lang="en-US" smtClean="0">
                <a:solidFill>
                  <a:prstClr val="black">
                    <a:tint val="75000"/>
                  </a:prstClr>
                </a:solidFill>
              </a:rPr>
              <a:t>12/23/2019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a:solidFill>
                  <a:prstClr val="black">
                    <a:tint val="75000"/>
                  </a:prstClr>
                </a:solidFill>
              </a:rPr>
              <a:t>BOEM 2019-048</a:t>
            </a:r>
          </a:p>
        </p:txBody>
      </p:sp>
      <p:sp>
        <p:nvSpPr>
          <p:cNvPr id="5" name="Slide Number Placeholder 4"/>
          <p:cNvSpPr>
            <a:spLocks noGrp="1"/>
          </p:cNvSpPr>
          <p:nvPr>
            <p:ph type="sldNum" sz="quarter" idx="12"/>
          </p:nvPr>
        </p:nvSpPr>
        <p:spPr/>
        <p:txBody>
          <a:bodyPr/>
          <a:lstStyle/>
          <a:p>
            <a:fld id="{2C07BBF5-67C3-42FA-BCC1-97811F2761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176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A06C34-8813-475A-8EBF-05495F464755}" type="datetime1">
              <a:rPr lang="en-US" smtClean="0">
                <a:solidFill>
                  <a:prstClr val="black">
                    <a:tint val="75000"/>
                  </a:prstClr>
                </a:solidFill>
              </a:rPr>
              <a:t>12/23/2019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a:solidFill>
                  <a:prstClr val="black">
                    <a:tint val="75000"/>
                  </a:prstClr>
                </a:solidFill>
              </a:rPr>
              <a:t>BOEM 2019-048</a:t>
            </a:r>
          </a:p>
        </p:txBody>
      </p:sp>
      <p:sp>
        <p:nvSpPr>
          <p:cNvPr id="4" name="Slide Number Placeholder 3"/>
          <p:cNvSpPr>
            <a:spLocks noGrp="1"/>
          </p:cNvSpPr>
          <p:nvPr>
            <p:ph type="sldNum" sz="quarter" idx="12"/>
          </p:nvPr>
        </p:nvSpPr>
        <p:spPr/>
        <p:txBody>
          <a:bodyPr/>
          <a:lstStyle/>
          <a:p>
            <a:fld id="{2C07BBF5-67C3-42FA-BCC1-97811F2761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00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6256"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4344" indent="0">
              <a:buNone/>
              <a:defRPr sz="1200"/>
            </a:lvl2pPr>
            <a:lvl3pPr marL="908679" indent="0">
              <a:buNone/>
              <a:defRPr sz="1000"/>
            </a:lvl3pPr>
            <a:lvl4pPr marL="1363025" indent="0">
              <a:buNone/>
              <a:defRPr sz="900"/>
            </a:lvl4pPr>
            <a:lvl5pPr marL="1817364" indent="0">
              <a:buNone/>
              <a:defRPr sz="900"/>
            </a:lvl5pPr>
            <a:lvl6pPr marL="2271705" indent="0">
              <a:buNone/>
              <a:defRPr sz="900"/>
            </a:lvl6pPr>
            <a:lvl7pPr marL="2726047" indent="0">
              <a:buNone/>
              <a:defRPr sz="900"/>
            </a:lvl7pPr>
            <a:lvl8pPr marL="3180393" indent="0">
              <a:buNone/>
              <a:defRPr sz="900"/>
            </a:lvl8pPr>
            <a:lvl9pPr marL="36347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93F1E5-8CD7-4D24-BB1F-07E0D86FE7DA}" type="datetime1">
              <a:rPr lang="en-US" smtClean="0">
                <a:solidFill>
                  <a:prstClr val="black">
                    <a:tint val="75000"/>
                  </a:prstClr>
                </a:solidFill>
              </a:rPr>
              <a:t>12/23/2019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BOEM 2019-048</a:t>
            </a:r>
          </a:p>
        </p:txBody>
      </p:sp>
      <p:sp>
        <p:nvSpPr>
          <p:cNvPr id="7" name="Slide Number Placeholder 6"/>
          <p:cNvSpPr>
            <a:spLocks noGrp="1"/>
          </p:cNvSpPr>
          <p:nvPr>
            <p:ph type="sldNum" sz="quarter" idx="12"/>
          </p:nvPr>
        </p:nvSpPr>
        <p:spPr/>
        <p:txBody>
          <a:bodyPr/>
          <a:lstStyle/>
          <a:p>
            <a:fld id="{2C07BBF5-67C3-42FA-BCC1-97811F2761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401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344" indent="0">
              <a:buNone/>
              <a:defRPr sz="2800"/>
            </a:lvl2pPr>
            <a:lvl3pPr marL="908679" indent="0">
              <a:buNone/>
              <a:defRPr sz="2400"/>
            </a:lvl3pPr>
            <a:lvl4pPr marL="1363025" indent="0">
              <a:buNone/>
              <a:defRPr sz="2000"/>
            </a:lvl4pPr>
            <a:lvl5pPr marL="1817364" indent="0">
              <a:buNone/>
              <a:defRPr sz="2000"/>
            </a:lvl5pPr>
            <a:lvl6pPr marL="2271705" indent="0">
              <a:buNone/>
              <a:defRPr sz="2000"/>
            </a:lvl6pPr>
            <a:lvl7pPr marL="2726047" indent="0">
              <a:buNone/>
              <a:defRPr sz="2000"/>
            </a:lvl7pPr>
            <a:lvl8pPr marL="3180393" indent="0">
              <a:buNone/>
              <a:defRPr sz="2000"/>
            </a:lvl8pPr>
            <a:lvl9pPr marL="3634732" indent="0">
              <a:buNone/>
              <a:defRPr sz="2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4344" indent="0">
              <a:buNone/>
              <a:defRPr sz="1200"/>
            </a:lvl2pPr>
            <a:lvl3pPr marL="908679" indent="0">
              <a:buNone/>
              <a:defRPr sz="1000"/>
            </a:lvl3pPr>
            <a:lvl4pPr marL="1363025" indent="0">
              <a:buNone/>
              <a:defRPr sz="900"/>
            </a:lvl4pPr>
            <a:lvl5pPr marL="1817364" indent="0">
              <a:buNone/>
              <a:defRPr sz="900"/>
            </a:lvl5pPr>
            <a:lvl6pPr marL="2271705" indent="0">
              <a:buNone/>
              <a:defRPr sz="900"/>
            </a:lvl6pPr>
            <a:lvl7pPr marL="2726047" indent="0">
              <a:buNone/>
              <a:defRPr sz="900"/>
            </a:lvl7pPr>
            <a:lvl8pPr marL="3180393" indent="0">
              <a:buNone/>
              <a:defRPr sz="900"/>
            </a:lvl8pPr>
            <a:lvl9pPr marL="363473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C83697-B731-47F3-BF3C-F92B5AF7917B}" type="datetime1">
              <a:rPr lang="en-US" smtClean="0">
                <a:solidFill>
                  <a:prstClr val="black">
                    <a:tint val="75000"/>
                  </a:prstClr>
                </a:solidFill>
              </a:rPr>
              <a:t>12/23/2019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a:solidFill>
                  <a:prstClr val="black">
                    <a:tint val="75000"/>
                  </a:prstClr>
                </a:solidFill>
              </a:rPr>
              <a:t>BOEM 2019-048</a:t>
            </a:r>
          </a:p>
        </p:txBody>
      </p:sp>
      <p:sp>
        <p:nvSpPr>
          <p:cNvPr id="7" name="Slide Number Placeholder 6"/>
          <p:cNvSpPr>
            <a:spLocks noGrp="1"/>
          </p:cNvSpPr>
          <p:nvPr>
            <p:ph type="sldNum" sz="quarter" idx="12"/>
          </p:nvPr>
        </p:nvSpPr>
        <p:spPr/>
        <p:txBody>
          <a:bodyPr/>
          <a:lstStyle/>
          <a:p>
            <a:fld id="{2C07BBF5-67C3-42FA-BCC1-97811F2761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0297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F4A078-B9B8-468E-95B5-FEF566E3D17A}" type="datetime1">
              <a:rPr lang="en-US" smtClean="0">
                <a:solidFill>
                  <a:prstClr val="black">
                    <a:tint val="75000"/>
                  </a:prstClr>
                </a:solidFill>
              </a:rPr>
              <a:t>12/23/2019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5287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75E24C-7C7C-4A79-912F-2041498EB1F7}" type="datetime1">
              <a:rPr lang="en-US" smtClean="0">
                <a:solidFill>
                  <a:prstClr val="black">
                    <a:tint val="75000"/>
                  </a:prstClr>
                </a:solidFill>
              </a:rPr>
              <a:t>12/23/2019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BOEM 2019-048</a:t>
            </a:r>
          </a:p>
        </p:txBody>
      </p:sp>
      <p:sp>
        <p:nvSpPr>
          <p:cNvPr id="6" name="Slide Number Placeholder 5"/>
          <p:cNvSpPr>
            <a:spLocks noGrp="1"/>
          </p:cNvSpPr>
          <p:nvPr>
            <p:ph type="sldNum" sz="quarter" idx="12"/>
          </p:nvPr>
        </p:nvSpPr>
        <p:spPr/>
        <p:txBody>
          <a:bodyPr/>
          <a:lstStyle/>
          <a:p>
            <a:fld id="{2C07BBF5-67C3-42FA-BCC1-97811F2761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5021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ior Slide – Tab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CE1DE-C755-2E49-9413-4F453ECE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31" y="183262"/>
            <a:ext cx="8845737" cy="523875"/>
          </a:xfrm>
          <a:prstGeom prst="rect">
            <a:avLst/>
          </a:prstGeom>
        </p:spPr>
        <p:txBody>
          <a:bodyPr lIns="81679" tIns="40837" rIns="81679" bIns="40837" anchor="ctr"/>
          <a:lstStyle>
            <a:lvl1pPr marL="0" indent="0">
              <a:buNone/>
              <a:defRPr sz="29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p:nvPr>
        </p:nvSpPr>
        <p:spPr>
          <a:xfrm>
            <a:off x="935801" y="1597342"/>
            <a:ext cx="7038975" cy="4256088"/>
          </a:xfrm>
          <a:prstGeom prst="rect">
            <a:avLst/>
          </a:prstGeom>
        </p:spPr>
        <p:txBody>
          <a:bodyPr lIns="81679" tIns="40837" rIns="81679" bIns="40837"/>
          <a:lstStyle>
            <a:lvl1pPr>
              <a:defRPr sz="290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1204952774"/>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terior Slide – Text/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8D7A3A-B387-F34B-8056-5B547206F9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p:nvPr>
        </p:nvSpPr>
        <p:spPr>
          <a:xfrm>
            <a:off x="567977" y="1487376"/>
            <a:ext cx="4332685" cy="4356100"/>
          </a:xfrm>
          <a:prstGeom prst="rect">
            <a:avLst/>
          </a:prstGeom>
        </p:spPr>
        <p:txBody>
          <a:bodyPr lIns="90567" tIns="45277" rIns="90567" bIns="45277"/>
          <a:lstStyle>
            <a:lvl1pPr marL="199716" indent="-199716">
              <a:buClr>
                <a:srgbClr val="26B99A"/>
              </a:buClr>
              <a:buSzPct val="75000"/>
              <a:buFont typeface="Courier New" panose="02070309020205020404" pitchFamily="49" charset="0"/>
              <a:buChar char="o"/>
              <a:defRPr sz="2206" b="1">
                <a:solidFill>
                  <a:srgbClr val="0A456F"/>
                </a:solidFill>
                <a:latin typeface="Arial" panose="020B0604020202020204" pitchFamily="34" charset="0"/>
                <a:cs typeface="Arial" panose="020B0604020202020204" pitchFamily="34" charset="0"/>
              </a:defRPr>
            </a:lvl1pPr>
            <a:lvl2pPr marL="599171"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2pPr>
            <a:lvl3pPr marL="998609"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3pPr>
            <a:lvl4pPr marL="1398067"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4pPr>
            <a:lvl5pPr marL="1797496"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5051763" y="1463563"/>
            <a:ext cx="3540919" cy="4379913"/>
          </a:xfrm>
          <a:prstGeom prst="rect">
            <a:avLst/>
          </a:prstGeom>
        </p:spPr>
        <p:txBody>
          <a:bodyPr lIns="90567" tIns="45277" rIns="90567" bIns="45277"/>
          <a:lstStyle>
            <a:lvl1pPr>
              <a:defRPr/>
            </a:lvl1pPr>
          </a:lstStyle>
          <a:p>
            <a:r>
              <a:rPr lang="en-US" dirty="0"/>
              <a:t>Click icon to insert picture </a:t>
            </a:r>
            <a:br>
              <a:rPr lang="en-US" dirty="0"/>
            </a:br>
            <a:r>
              <a:rPr lang="en-US" dirty="0"/>
              <a:t>h = 4.79”  w = 5.16”</a:t>
            </a:r>
          </a:p>
        </p:txBody>
      </p:sp>
    </p:spTree>
    <p:extLst>
      <p:ext uri="{BB962C8B-B14F-4D97-AF65-F5344CB8AC3E}">
        <p14:creationId xmlns:p14="http://schemas.microsoft.com/office/powerpoint/2010/main" val="3501750713"/>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terior Slide – Tab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CE1DE-C755-2E49-9413-4F453ECE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p:nvPr>
        </p:nvSpPr>
        <p:spPr>
          <a:xfrm>
            <a:off x="935925" y="1597342"/>
            <a:ext cx="7038975" cy="4256088"/>
          </a:xfrm>
          <a:prstGeom prst="rect">
            <a:avLst/>
          </a:prstGeom>
        </p:spPr>
        <p:txBody>
          <a:bodyPr lIns="90567" tIns="45277" rIns="90567" bIns="45277"/>
          <a:lstStyle>
            <a:lvl1pPr>
              <a:defRPr sz="2824">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4240227023"/>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566471" y="1670256"/>
            <a:ext cx="8009568" cy="4356100"/>
          </a:xfrm>
          <a:prstGeom prst="rect">
            <a:avLst/>
          </a:prstGeom>
        </p:spPr>
        <p:txBody>
          <a:bodyPr lIns="90567" tIns="45277" rIns="90567" bIns="45277"/>
          <a:lstStyle>
            <a:lvl1pPr marL="199716" indent="-199716">
              <a:buClr>
                <a:srgbClr val="26B99A"/>
              </a:buClr>
              <a:buSzPct val="75000"/>
              <a:buFont typeface="Courier New" panose="02070309020205020404" pitchFamily="49" charset="0"/>
              <a:buChar char="o"/>
              <a:defRPr sz="2206" b="1">
                <a:solidFill>
                  <a:srgbClr val="0A456F"/>
                </a:solidFill>
                <a:latin typeface="Arial" panose="020B0604020202020204" pitchFamily="34" charset="0"/>
                <a:cs typeface="Arial" panose="020B0604020202020204" pitchFamily="34" charset="0"/>
              </a:defRPr>
            </a:lvl1pPr>
            <a:lvl2pPr marL="599171"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2pPr>
            <a:lvl3pPr marL="998609"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3pPr>
            <a:lvl4pPr marL="1398067"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4pPr>
            <a:lvl5pPr marL="1797496"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2225295"/>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terior Slide – Text/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8D7A3A-B387-F34B-8056-5B547206F9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p:nvPr>
        </p:nvSpPr>
        <p:spPr>
          <a:xfrm>
            <a:off x="567977" y="1487376"/>
            <a:ext cx="4332685" cy="4356100"/>
          </a:xfrm>
          <a:prstGeom prst="rect">
            <a:avLst/>
          </a:prstGeom>
        </p:spPr>
        <p:txBody>
          <a:bodyPr lIns="90567" tIns="45277" rIns="90567" bIns="45277"/>
          <a:lstStyle>
            <a:lvl1pPr marL="199716" indent="-199716">
              <a:buClr>
                <a:srgbClr val="26B99A"/>
              </a:buClr>
              <a:buSzPct val="75000"/>
              <a:buFont typeface="Courier New" panose="02070309020205020404" pitchFamily="49" charset="0"/>
              <a:buChar char="o"/>
              <a:defRPr sz="2206" b="1">
                <a:solidFill>
                  <a:srgbClr val="0A456F"/>
                </a:solidFill>
                <a:latin typeface="Arial" panose="020B0604020202020204" pitchFamily="34" charset="0"/>
                <a:cs typeface="Arial" panose="020B0604020202020204" pitchFamily="34" charset="0"/>
              </a:defRPr>
            </a:lvl1pPr>
            <a:lvl2pPr marL="599171"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2pPr>
            <a:lvl3pPr marL="998609"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3pPr>
            <a:lvl4pPr marL="1398067"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4pPr>
            <a:lvl5pPr marL="1797496"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5051770" y="1463563"/>
            <a:ext cx="3540919" cy="4379913"/>
          </a:xfrm>
          <a:prstGeom prst="rect">
            <a:avLst/>
          </a:prstGeom>
        </p:spPr>
        <p:txBody>
          <a:bodyPr lIns="90567" tIns="45277" rIns="90567" bIns="45277"/>
          <a:lstStyle>
            <a:lvl1pPr>
              <a:defRPr/>
            </a:lvl1pPr>
          </a:lstStyle>
          <a:p>
            <a:r>
              <a:rPr lang="en-US" dirty="0"/>
              <a:t>Click icon to insert picture </a:t>
            </a:r>
            <a:br>
              <a:rPr lang="en-US" dirty="0"/>
            </a:br>
            <a:r>
              <a:rPr lang="en-US" dirty="0"/>
              <a:t>h = 4.79”  w = 5.16”</a:t>
            </a:r>
          </a:p>
        </p:txBody>
      </p:sp>
    </p:spTree>
    <p:extLst>
      <p:ext uri="{BB962C8B-B14F-4D97-AF65-F5344CB8AC3E}">
        <p14:creationId xmlns:p14="http://schemas.microsoft.com/office/powerpoint/2010/main" val="1248957092"/>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nterior Slide – Tab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CE1DE-C755-2E49-9413-4F453ECE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p:nvPr>
        </p:nvSpPr>
        <p:spPr>
          <a:xfrm>
            <a:off x="935940" y="1597342"/>
            <a:ext cx="7038975" cy="4256088"/>
          </a:xfrm>
          <a:prstGeom prst="rect">
            <a:avLst/>
          </a:prstGeom>
        </p:spPr>
        <p:txBody>
          <a:bodyPr lIns="90567" tIns="45277" rIns="90567" bIns="45277"/>
          <a:lstStyle>
            <a:lvl1pPr>
              <a:defRPr sz="2824">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25042880"/>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155461" y="183262"/>
            <a:ext cx="8845737" cy="523875"/>
          </a:xfrm>
          <a:prstGeom prst="rect">
            <a:avLst/>
          </a:prstGeom>
        </p:spPr>
        <p:txBody>
          <a:bodyPr lIns="90567" tIns="45277" rIns="90567" bIns="45277" anchor="ctr"/>
          <a:lstStyle>
            <a:lvl1pPr marL="0" indent="0">
              <a:buNone/>
              <a:defRPr sz="2824"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566471" y="1670256"/>
            <a:ext cx="8009568" cy="4356100"/>
          </a:xfrm>
          <a:prstGeom prst="rect">
            <a:avLst/>
          </a:prstGeom>
        </p:spPr>
        <p:txBody>
          <a:bodyPr lIns="90567" tIns="45277" rIns="90567" bIns="45277"/>
          <a:lstStyle>
            <a:lvl1pPr marL="199716" indent="-199716">
              <a:buClr>
                <a:srgbClr val="26B99A"/>
              </a:buClr>
              <a:buSzPct val="75000"/>
              <a:buFont typeface="Courier New" panose="02070309020205020404" pitchFamily="49" charset="0"/>
              <a:buChar char="o"/>
              <a:defRPr sz="2206" b="1">
                <a:solidFill>
                  <a:srgbClr val="0A456F"/>
                </a:solidFill>
                <a:latin typeface="Arial" panose="020B0604020202020204" pitchFamily="34" charset="0"/>
                <a:cs typeface="Arial" panose="020B0604020202020204" pitchFamily="34" charset="0"/>
              </a:defRPr>
            </a:lvl1pPr>
            <a:lvl2pPr marL="599171"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2pPr>
            <a:lvl3pPr marL="998609"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3pPr>
            <a:lvl4pPr marL="1398067"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4pPr>
            <a:lvl5pPr marL="1797496" indent="-199716">
              <a:buClr>
                <a:srgbClr val="26B99A"/>
              </a:buClr>
              <a:buSzPct val="75000"/>
              <a:buFont typeface="Courier New" panose="02070309020205020404" pitchFamily="49" charset="0"/>
              <a:buChar char="o"/>
              <a:defRPr sz="2206">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580371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ior Slide – Text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3973EB3-FBE1-7A45-B94D-2191AB3D2CA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9" name="Text Placeholder 7">
            <a:extLst>
              <a:ext uri="{FF2B5EF4-FFF2-40B4-BE49-F238E27FC236}">
                <a16:creationId xmlns:a16="http://schemas.microsoft.com/office/drawing/2014/main" id="{27DEBBC4-9752-CC4B-A36F-B89E9C3D0922}"/>
              </a:ext>
            </a:extLst>
          </p:cNvPr>
          <p:cNvSpPr>
            <a:spLocks noGrp="1"/>
          </p:cNvSpPr>
          <p:nvPr>
            <p:ph type="body" sz="quarter" idx="10" hasCustomPrompt="1"/>
          </p:nvPr>
        </p:nvSpPr>
        <p:spPr>
          <a:xfrm>
            <a:off x="155431" y="183262"/>
            <a:ext cx="8845737" cy="523875"/>
          </a:xfrm>
          <a:prstGeom prst="rect">
            <a:avLst/>
          </a:prstGeom>
        </p:spPr>
        <p:txBody>
          <a:bodyPr lIns="81679" tIns="40837" rIns="81679" bIns="40837" anchor="ctr"/>
          <a:lstStyle>
            <a:lvl1pPr marL="0" indent="0">
              <a:buNone/>
              <a:defRPr sz="29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36110FFD-8DA9-E34A-9778-4476AD62D79E}"/>
              </a:ext>
            </a:extLst>
          </p:cNvPr>
          <p:cNvSpPr>
            <a:spLocks noGrp="1"/>
          </p:cNvSpPr>
          <p:nvPr>
            <p:ph type="body" sz="quarter" idx="11"/>
          </p:nvPr>
        </p:nvSpPr>
        <p:spPr>
          <a:xfrm>
            <a:off x="566471" y="1670256"/>
            <a:ext cx="8009568" cy="4356100"/>
          </a:xfrm>
          <a:prstGeom prst="rect">
            <a:avLst/>
          </a:prstGeom>
        </p:spPr>
        <p:txBody>
          <a:bodyPr lIns="81679" tIns="40837" rIns="81679" bIns="40837"/>
          <a:lstStyle>
            <a:lvl1pPr marL="204163" indent="-204163">
              <a:buClr>
                <a:srgbClr val="26B99A"/>
              </a:buClr>
              <a:buSzPct val="75000"/>
              <a:buFont typeface="Courier New" panose="02070309020205020404" pitchFamily="49" charset="0"/>
              <a:buChar char="o"/>
              <a:defRPr sz="2200" b="1">
                <a:solidFill>
                  <a:srgbClr val="0A456F"/>
                </a:solidFill>
                <a:latin typeface="Arial" panose="020B0604020202020204" pitchFamily="34" charset="0"/>
                <a:cs typeface="Arial" panose="020B0604020202020204" pitchFamily="34" charset="0"/>
              </a:defRPr>
            </a:lvl1pPr>
            <a:lvl2pPr marL="612493" indent="-204163">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2pPr>
            <a:lvl3pPr marL="1020821" indent="-204163">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3pPr>
            <a:lvl4pPr marL="1429158" indent="-204163">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4pPr>
            <a:lvl5pPr marL="1837481" indent="-204163">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853791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ior Slide – Text/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8D7A3A-B387-F34B-8056-5B547206F9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30" y="183262"/>
            <a:ext cx="8845737" cy="523875"/>
          </a:xfrm>
          <a:prstGeom prst="rect">
            <a:avLst/>
          </a:prstGeom>
        </p:spPr>
        <p:txBody>
          <a:bodyPr lIns="81688" tIns="40842" rIns="81688" bIns="40842" anchor="ctr"/>
          <a:lstStyle>
            <a:lvl1pPr marL="0" indent="0">
              <a:buNone/>
              <a:defRPr sz="29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13" name="Text Placeholder 12">
            <a:extLst>
              <a:ext uri="{FF2B5EF4-FFF2-40B4-BE49-F238E27FC236}">
                <a16:creationId xmlns:a16="http://schemas.microsoft.com/office/drawing/2014/main" id="{F9156EB6-7071-764E-A71C-48EB498A4812}"/>
              </a:ext>
            </a:extLst>
          </p:cNvPr>
          <p:cNvSpPr>
            <a:spLocks noGrp="1"/>
          </p:cNvSpPr>
          <p:nvPr>
            <p:ph type="body" sz="quarter" idx="11"/>
          </p:nvPr>
        </p:nvSpPr>
        <p:spPr>
          <a:xfrm>
            <a:off x="567977" y="1487376"/>
            <a:ext cx="4332685" cy="4356100"/>
          </a:xfrm>
          <a:prstGeom prst="rect">
            <a:avLst/>
          </a:prstGeom>
        </p:spPr>
        <p:txBody>
          <a:bodyPr lIns="81688" tIns="40842" rIns="81688" bIns="40842"/>
          <a:lstStyle>
            <a:lvl1pPr marL="204187" indent="-204187">
              <a:buClr>
                <a:srgbClr val="26B99A"/>
              </a:buClr>
              <a:buSzPct val="75000"/>
              <a:buFont typeface="Courier New" panose="02070309020205020404" pitchFamily="49" charset="0"/>
              <a:buChar char="o"/>
              <a:defRPr sz="2200" b="1">
                <a:solidFill>
                  <a:srgbClr val="0A456F"/>
                </a:solidFill>
                <a:latin typeface="Arial" panose="020B0604020202020204" pitchFamily="34" charset="0"/>
                <a:cs typeface="Arial" panose="020B0604020202020204" pitchFamily="34" charset="0"/>
              </a:defRPr>
            </a:lvl1pPr>
            <a:lvl2pPr marL="612564" indent="-204187">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2pPr>
            <a:lvl3pPr marL="1020941" indent="-204187">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3pPr>
            <a:lvl4pPr marL="1429325" indent="-204187">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4pPr>
            <a:lvl5pPr marL="1837696" indent="-204187">
              <a:buClr>
                <a:srgbClr val="26B99A"/>
              </a:buClr>
              <a:buSzPct val="75000"/>
              <a:buFont typeface="Courier New" panose="02070309020205020404" pitchFamily="49" charset="0"/>
              <a:buChar char="o"/>
              <a:defRPr sz="22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4">
            <a:extLst>
              <a:ext uri="{FF2B5EF4-FFF2-40B4-BE49-F238E27FC236}">
                <a16:creationId xmlns:a16="http://schemas.microsoft.com/office/drawing/2014/main" id="{900E920F-2231-794D-A07E-84288E3EF050}"/>
              </a:ext>
            </a:extLst>
          </p:cNvPr>
          <p:cNvSpPr>
            <a:spLocks noGrp="1"/>
          </p:cNvSpPr>
          <p:nvPr>
            <p:ph type="pic" sz="quarter" idx="12" hasCustomPrompt="1"/>
          </p:nvPr>
        </p:nvSpPr>
        <p:spPr>
          <a:xfrm>
            <a:off x="5051690" y="1463563"/>
            <a:ext cx="3540919" cy="4379913"/>
          </a:xfrm>
          <a:prstGeom prst="rect">
            <a:avLst/>
          </a:prstGeom>
        </p:spPr>
        <p:txBody>
          <a:bodyPr lIns="81688" tIns="40842" rIns="81688" bIns="40842"/>
          <a:lstStyle>
            <a:lvl1pPr>
              <a:defRPr/>
            </a:lvl1pPr>
          </a:lstStyle>
          <a:p>
            <a:r>
              <a:rPr lang="en-US" dirty="0"/>
              <a:t>Click icon to insert picture </a:t>
            </a:r>
            <a:br>
              <a:rPr lang="en-US" dirty="0"/>
            </a:br>
            <a:r>
              <a:rPr lang="en-US" dirty="0"/>
              <a:t>h = 4.79”  w = 5.16”</a:t>
            </a:r>
          </a:p>
        </p:txBody>
      </p:sp>
    </p:spTree>
    <p:extLst>
      <p:ext uri="{BB962C8B-B14F-4D97-AF65-F5344CB8AC3E}">
        <p14:creationId xmlns:p14="http://schemas.microsoft.com/office/powerpoint/2010/main" val="145792102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ior Slide – Tab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ECE1DE-C755-2E49-9413-4F453ECEAC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667"/>
          <a:stretch/>
        </p:blipFill>
        <p:spPr>
          <a:xfrm>
            <a:off x="0" y="0"/>
            <a:ext cx="9144000" cy="6743700"/>
          </a:xfrm>
          <a:prstGeom prst="rect">
            <a:avLst/>
          </a:prstGeom>
        </p:spPr>
      </p:pic>
      <p:sp>
        <p:nvSpPr>
          <p:cNvPr id="8" name="Text Placeholder 7">
            <a:extLst>
              <a:ext uri="{FF2B5EF4-FFF2-40B4-BE49-F238E27FC236}">
                <a16:creationId xmlns:a16="http://schemas.microsoft.com/office/drawing/2014/main" id="{73DFF249-6503-634F-9F4A-3BC57E4149BF}"/>
              </a:ext>
            </a:extLst>
          </p:cNvPr>
          <p:cNvSpPr>
            <a:spLocks noGrp="1"/>
          </p:cNvSpPr>
          <p:nvPr>
            <p:ph type="body" sz="quarter" idx="10" hasCustomPrompt="1"/>
          </p:nvPr>
        </p:nvSpPr>
        <p:spPr>
          <a:xfrm>
            <a:off x="155430" y="183262"/>
            <a:ext cx="8845737" cy="523875"/>
          </a:xfrm>
          <a:prstGeom prst="rect">
            <a:avLst/>
          </a:prstGeom>
        </p:spPr>
        <p:txBody>
          <a:bodyPr lIns="81688" tIns="40842" rIns="81688" bIns="40842" anchor="ctr"/>
          <a:lstStyle>
            <a:lvl1pPr marL="0" indent="0">
              <a:buNone/>
              <a:defRPr sz="2900" b="1" i="0">
                <a:solidFill>
                  <a:schemeClr val="bg1"/>
                </a:solidFill>
                <a:latin typeface="Arial" panose="020B0604020202020204" pitchFamily="34" charset="0"/>
                <a:cs typeface="Arial" panose="020B0604020202020204" pitchFamily="34" charset="0"/>
              </a:defRPr>
            </a:lvl1pPr>
          </a:lstStyle>
          <a:p>
            <a:pPr lvl="0"/>
            <a:r>
              <a:rPr lang="en-US" dirty="0"/>
              <a:t>Header</a:t>
            </a:r>
          </a:p>
        </p:txBody>
      </p:sp>
      <p:sp>
        <p:nvSpPr>
          <p:cNvPr id="3" name="Table Placeholder 2">
            <a:extLst>
              <a:ext uri="{FF2B5EF4-FFF2-40B4-BE49-F238E27FC236}">
                <a16:creationId xmlns:a16="http://schemas.microsoft.com/office/drawing/2014/main" id="{52BFD7D3-CF2C-644A-9429-5D574D08CC8F}"/>
              </a:ext>
            </a:extLst>
          </p:cNvPr>
          <p:cNvSpPr>
            <a:spLocks noGrp="1"/>
          </p:cNvSpPr>
          <p:nvPr>
            <p:ph type="tbl" sz="quarter" idx="11"/>
          </p:nvPr>
        </p:nvSpPr>
        <p:spPr>
          <a:xfrm>
            <a:off x="935800" y="1597342"/>
            <a:ext cx="7038975" cy="4256088"/>
          </a:xfrm>
          <a:prstGeom prst="rect">
            <a:avLst/>
          </a:prstGeom>
        </p:spPr>
        <p:txBody>
          <a:bodyPr lIns="81688" tIns="40842" rIns="81688" bIns="40842"/>
          <a:lstStyle>
            <a:lvl1pPr>
              <a:defRPr sz="290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6433701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12.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9.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B369A0-80C7-574F-9CC7-8F35CCB69804}"/>
              </a:ext>
            </a:extLst>
          </p:cNvPr>
          <p:cNvPicPr>
            <a:picLocks noChangeAspect="1"/>
          </p:cNvPicPr>
          <p:nvPr/>
        </p:nvPicPr>
        <p:blipFill>
          <a:blip r:embed="rId3"/>
          <a:stretch>
            <a:fillRect/>
          </a:stretch>
        </p:blipFill>
        <p:spPr>
          <a:xfrm>
            <a:off x="-71496" y="0"/>
            <a:ext cx="9286992" cy="6965244"/>
          </a:xfrm>
          <a:prstGeom prst="rect">
            <a:avLst/>
          </a:prstGeom>
        </p:spPr>
      </p:pic>
    </p:spTree>
    <p:extLst>
      <p:ext uri="{BB962C8B-B14F-4D97-AF65-F5344CB8AC3E}">
        <p14:creationId xmlns:p14="http://schemas.microsoft.com/office/powerpoint/2010/main" val="32979311"/>
      </p:ext>
    </p:extLst>
  </p:cSld>
  <p:clrMap bg1="lt1" tx1="dk1" bg2="lt2" tx2="dk2" accent1="accent1" accent2="accent2" accent3="accent3" accent4="accent4" accent5="accent5" accent6="accent6" hlink="hlink" folHlink="folHlink"/>
  <p:sldLayoutIdLst>
    <p:sldLayoutId id="2147483663" r:id="rId1"/>
  </p:sldLayoutIdLst>
  <p:hf sldNum="0" hdr="0" dt="0"/>
  <p:txStyles>
    <p:titleStyle>
      <a:lvl1pPr algn="l" defTabSz="816746" rtl="0" eaLnBrk="1" latinLnBrk="0" hangingPunct="1">
        <a:lnSpc>
          <a:spcPct val="90000"/>
        </a:lnSpc>
        <a:spcBef>
          <a:spcPct val="0"/>
        </a:spcBef>
        <a:buNone/>
        <a:defRPr sz="3900" kern="1200">
          <a:solidFill>
            <a:schemeClr val="tx1"/>
          </a:solidFill>
          <a:latin typeface="+mj-lt"/>
          <a:ea typeface="+mj-ea"/>
          <a:cs typeface="+mj-cs"/>
        </a:defRPr>
      </a:lvl1pPr>
    </p:titleStyle>
    <p:bodyStyle>
      <a:lvl1pPr marL="204187" indent="-204187" algn="l" defTabSz="816746" rtl="0" eaLnBrk="1" latinLnBrk="0" hangingPunct="1">
        <a:lnSpc>
          <a:spcPct val="90000"/>
        </a:lnSpc>
        <a:spcBef>
          <a:spcPts val="897"/>
        </a:spcBef>
        <a:buFont typeface="Arial" panose="020B0604020202020204" pitchFamily="34" charset="0"/>
        <a:buChar char="•"/>
        <a:defRPr sz="2500" kern="1200">
          <a:solidFill>
            <a:schemeClr val="tx1"/>
          </a:solidFill>
          <a:latin typeface="+mn-lt"/>
          <a:ea typeface="+mn-ea"/>
          <a:cs typeface="+mn-cs"/>
        </a:defRPr>
      </a:lvl1pPr>
      <a:lvl2pPr marL="612564" indent="-204187" algn="l" defTabSz="816746" rtl="0" eaLnBrk="1" latinLnBrk="0" hangingPunct="1">
        <a:lnSpc>
          <a:spcPct val="90000"/>
        </a:lnSpc>
        <a:spcBef>
          <a:spcPts val="449"/>
        </a:spcBef>
        <a:buFont typeface="Arial" panose="020B0604020202020204" pitchFamily="34" charset="0"/>
        <a:buChar char="•"/>
        <a:defRPr sz="2200" kern="1200">
          <a:solidFill>
            <a:schemeClr val="tx1"/>
          </a:solidFill>
          <a:latin typeface="+mn-lt"/>
          <a:ea typeface="+mn-ea"/>
          <a:cs typeface="+mn-cs"/>
        </a:defRPr>
      </a:lvl2pPr>
      <a:lvl3pPr marL="1020941" indent="-204187" algn="l" defTabSz="816746" rtl="0" eaLnBrk="1" latinLnBrk="0" hangingPunct="1">
        <a:lnSpc>
          <a:spcPct val="90000"/>
        </a:lnSpc>
        <a:spcBef>
          <a:spcPts val="449"/>
        </a:spcBef>
        <a:buFont typeface="Arial" panose="020B0604020202020204" pitchFamily="34" charset="0"/>
        <a:buChar char="•"/>
        <a:defRPr sz="1800" kern="1200">
          <a:solidFill>
            <a:schemeClr val="tx1"/>
          </a:solidFill>
          <a:latin typeface="+mn-lt"/>
          <a:ea typeface="+mn-ea"/>
          <a:cs typeface="+mn-cs"/>
        </a:defRPr>
      </a:lvl3pPr>
      <a:lvl4pPr marL="1429325" indent="-204187" algn="l" defTabSz="816746"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4pPr>
      <a:lvl5pPr marL="1837696" indent="-204187" algn="l" defTabSz="816746"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5pPr>
      <a:lvl6pPr marL="2246076" indent="-204187" algn="l" defTabSz="816746"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6pPr>
      <a:lvl7pPr marL="2654450" indent="-204187" algn="l" defTabSz="816746"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7pPr>
      <a:lvl8pPr marL="3062832" indent="-204187" algn="l" defTabSz="816746"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8pPr>
      <a:lvl9pPr marL="3471200" indent="-204187" algn="l" defTabSz="816746"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6746" rtl="0" eaLnBrk="1" latinLnBrk="0" hangingPunct="1">
        <a:defRPr sz="1600" kern="1200">
          <a:solidFill>
            <a:schemeClr val="tx1"/>
          </a:solidFill>
          <a:latin typeface="+mn-lt"/>
          <a:ea typeface="+mn-ea"/>
          <a:cs typeface="+mn-cs"/>
        </a:defRPr>
      </a:lvl1pPr>
      <a:lvl2pPr marL="408374" algn="l" defTabSz="816746" rtl="0" eaLnBrk="1" latinLnBrk="0" hangingPunct="1">
        <a:defRPr sz="1600" kern="1200">
          <a:solidFill>
            <a:schemeClr val="tx1"/>
          </a:solidFill>
          <a:latin typeface="+mn-lt"/>
          <a:ea typeface="+mn-ea"/>
          <a:cs typeface="+mn-cs"/>
        </a:defRPr>
      </a:lvl2pPr>
      <a:lvl3pPr marL="816746" algn="l" defTabSz="816746" rtl="0" eaLnBrk="1" latinLnBrk="0" hangingPunct="1">
        <a:defRPr sz="1600" kern="1200">
          <a:solidFill>
            <a:schemeClr val="tx1"/>
          </a:solidFill>
          <a:latin typeface="+mn-lt"/>
          <a:ea typeface="+mn-ea"/>
          <a:cs typeface="+mn-cs"/>
        </a:defRPr>
      </a:lvl3pPr>
      <a:lvl4pPr marL="1225128" algn="l" defTabSz="816746" rtl="0" eaLnBrk="1" latinLnBrk="0" hangingPunct="1">
        <a:defRPr sz="1600" kern="1200">
          <a:solidFill>
            <a:schemeClr val="tx1"/>
          </a:solidFill>
          <a:latin typeface="+mn-lt"/>
          <a:ea typeface="+mn-ea"/>
          <a:cs typeface="+mn-cs"/>
        </a:defRPr>
      </a:lvl4pPr>
      <a:lvl5pPr marL="1633503" algn="l" defTabSz="816746" rtl="0" eaLnBrk="1" latinLnBrk="0" hangingPunct="1">
        <a:defRPr sz="1600" kern="1200">
          <a:solidFill>
            <a:schemeClr val="tx1"/>
          </a:solidFill>
          <a:latin typeface="+mn-lt"/>
          <a:ea typeface="+mn-ea"/>
          <a:cs typeface="+mn-cs"/>
        </a:defRPr>
      </a:lvl5pPr>
      <a:lvl6pPr marL="2041886" algn="l" defTabSz="816746" rtl="0" eaLnBrk="1" latinLnBrk="0" hangingPunct="1">
        <a:defRPr sz="1600" kern="1200">
          <a:solidFill>
            <a:schemeClr val="tx1"/>
          </a:solidFill>
          <a:latin typeface="+mn-lt"/>
          <a:ea typeface="+mn-ea"/>
          <a:cs typeface="+mn-cs"/>
        </a:defRPr>
      </a:lvl6pPr>
      <a:lvl7pPr marL="2450260" algn="l" defTabSz="816746" rtl="0" eaLnBrk="1" latinLnBrk="0" hangingPunct="1">
        <a:defRPr sz="1600" kern="1200">
          <a:solidFill>
            <a:schemeClr val="tx1"/>
          </a:solidFill>
          <a:latin typeface="+mn-lt"/>
          <a:ea typeface="+mn-ea"/>
          <a:cs typeface="+mn-cs"/>
        </a:defRPr>
      </a:lvl7pPr>
      <a:lvl8pPr marL="2858636" algn="l" defTabSz="816746" rtl="0" eaLnBrk="1" latinLnBrk="0" hangingPunct="1">
        <a:defRPr sz="1600" kern="1200">
          <a:solidFill>
            <a:schemeClr val="tx1"/>
          </a:solidFill>
          <a:latin typeface="+mn-lt"/>
          <a:ea typeface="+mn-ea"/>
          <a:cs typeface="+mn-cs"/>
        </a:defRPr>
      </a:lvl8pPr>
      <a:lvl9pPr marL="3267012" algn="l" defTabSz="816746"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p:nvSpPr>
        <p:spPr>
          <a:xfrm>
            <a:off x="0" y="6317672"/>
            <a:ext cx="9144000" cy="540328"/>
          </a:xfrm>
          <a:prstGeom prst="rect">
            <a:avLst/>
          </a:prstGeom>
          <a:solidFill>
            <a:srgbClr val="0A456F"/>
          </a:solidFill>
          <a:ln>
            <a:noFill/>
          </a:ln>
        </p:spPr>
        <p:style>
          <a:lnRef idx="2">
            <a:schemeClr val="accent1">
              <a:shade val="50000"/>
            </a:schemeClr>
          </a:lnRef>
          <a:fillRef idx="1">
            <a:schemeClr val="accent1"/>
          </a:fillRef>
          <a:effectRef idx="0">
            <a:schemeClr val="accent1"/>
          </a:effectRef>
          <a:fontRef idx="minor">
            <a:schemeClr val="lt1"/>
          </a:fontRef>
        </p:style>
        <p:txBody>
          <a:bodyPr lIns="79912" tIns="39950" rIns="79912" bIns="39950" rtlCol="0" anchor="ctr"/>
          <a:lstStyle/>
          <a:p>
            <a:pPr algn="ctr" defTabSz="798872"/>
            <a:endParaRPr lang="en-US" sz="1588">
              <a:solidFill>
                <a:srgbClr val="0A456F"/>
              </a:solidFill>
            </a:endParaRPr>
          </a:p>
        </p:txBody>
      </p:sp>
      <p:pic>
        <p:nvPicPr>
          <p:cNvPr id="14" name="Picture 13">
            <a:extLst>
              <a:ext uri="{FF2B5EF4-FFF2-40B4-BE49-F238E27FC236}">
                <a16:creationId xmlns:a16="http://schemas.microsoft.com/office/drawing/2014/main" id="{425DF203-C644-5340-8215-563EBD2B04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79" y="6381214"/>
            <a:ext cx="2138449"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0210" y="5827856"/>
            <a:ext cx="635810" cy="1097085"/>
          </a:xfrm>
          <a:prstGeom prst="rect">
            <a:avLst/>
          </a:prstGeom>
        </p:spPr>
      </p:pic>
    </p:spTree>
    <p:extLst>
      <p:ext uri="{BB962C8B-B14F-4D97-AF65-F5344CB8AC3E}">
        <p14:creationId xmlns:p14="http://schemas.microsoft.com/office/powerpoint/2010/main" val="427328100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hf sldNum="0" hdr="0" dt="0"/>
  <p:txStyles>
    <p:titleStyle>
      <a:lvl1pPr algn="l" defTabSz="798872" rtl="0" eaLnBrk="1" latinLnBrk="0" hangingPunct="1">
        <a:lnSpc>
          <a:spcPct val="90000"/>
        </a:lnSpc>
        <a:spcBef>
          <a:spcPct val="0"/>
        </a:spcBef>
        <a:buNone/>
        <a:defRPr sz="3794" kern="1200">
          <a:solidFill>
            <a:schemeClr val="tx1"/>
          </a:solidFill>
          <a:latin typeface="+mj-lt"/>
          <a:ea typeface="+mj-ea"/>
          <a:cs typeface="+mj-cs"/>
        </a:defRPr>
      </a:lvl1pPr>
    </p:titleStyle>
    <p:bodyStyle>
      <a:lvl1pPr marL="199716" indent="-199716" algn="l" defTabSz="798872"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599171" indent="-199716" algn="l" defTabSz="798872" rtl="0" eaLnBrk="1" latinLnBrk="0" hangingPunct="1">
        <a:lnSpc>
          <a:spcPct val="90000"/>
        </a:lnSpc>
        <a:spcBef>
          <a:spcPts val="441"/>
        </a:spcBef>
        <a:buFont typeface="Arial" panose="020B0604020202020204" pitchFamily="34" charset="0"/>
        <a:buChar char="•"/>
        <a:defRPr sz="2206" kern="1200">
          <a:solidFill>
            <a:schemeClr val="tx1"/>
          </a:solidFill>
          <a:latin typeface="+mn-lt"/>
          <a:ea typeface="+mn-ea"/>
          <a:cs typeface="+mn-cs"/>
        </a:defRPr>
      </a:lvl2pPr>
      <a:lvl3pPr marL="998609" indent="-199716" algn="l" defTabSz="798872"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398067"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797496"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196939"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596382"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2995831"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395268"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798872" rtl="0" eaLnBrk="1" latinLnBrk="0" hangingPunct="1">
        <a:defRPr sz="1588" kern="1200">
          <a:solidFill>
            <a:schemeClr val="tx1"/>
          </a:solidFill>
          <a:latin typeface="+mn-lt"/>
          <a:ea typeface="+mn-ea"/>
          <a:cs typeface="+mn-cs"/>
        </a:defRPr>
      </a:lvl1pPr>
      <a:lvl2pPr marL="399435" algn="l" defTabSz="798872" rtl="0" eaLnBrk="1" latinLnBrk="0" hangingPunct="1">
        <a:defRPr sz="1588" kern="1200">
          <a:solidFill>
            <a:schemeClr val="tx1"/>
          </a:solidFill>
          <a:latin typeface="+mn-lt"/>
          <a:ea typeface="+mn-ea"/>
          <a:cs typeface="+mn-cs"/>
        </a:defRPr>
      </a:lvl2pPr>
      <a:lvl3pPr marL="798872" algn="l" defTabSz="798872" rtl="0" eaLnBrk="1" latinLnBrk="0" hangingPunct="1">
        <a:defRPr sz="1588" kern="1200">
          <a:solidFill>
            <a:schemeClr val="tx1"/>
          </a:solidFill>
          <a:latin typeface="+mn-lt"/>
          <a:ea typeface="+mn-ea"/>
          <a:cs typeface="+mn-cs"/>
        </a:defRPr>
      </a:lvl3pPr>
      <a:lvl4pPr marL="1198329" algn="l" defTabSz="798872" rtl="0" eaLnBrk="1" latinLnBrk="0" hangingPunct="1">
        <a:defRPr sz="1588" kern="1200">
          <a:solidFill>
            <a:schemeClr val="tx1"/>
          </a:solidFill>
          <a:latin typeface="+mn-lt"/>
          <a:ea typeface="+mn-ea"/>
          <a:cs typeface="+mn-cs"/>
        </a:defRPr>
      </a:lvl4pPr>
      <a:lvl5pPr marL="1597767" algn="l" defTabSz="798872" rtl="0" eaLnBrk="1" latinLnBrk="0" hangingPunct="1">
        <a:defRPr sz="1588" kern="1200">
          <a:solidFill>
            <a:schemeClr val="tx1"/>
          </a:solidFill>
          <a:latin typeface="+mn-lt"/>
          <a:ea typeface="+mn-ea"/>
          <a:cs typeface="+mn-cs"/>
        </a:defRPr>
      </a:lvl5pPr>
      <a:lvl6pPr marL="1997222" algn="l" defTabSz="798872" rtl="0" eaLnBrk="1" latinLnBrk="0" hangingPunct="1">
        <a:defRPr sz="1588" kern="1200">
          <a:solidFill>
            <a:schemeClr val="tx1"/>
          </a:solidFill>
          <a:latin typeface="+mn-lt"/>
          <a:ea typeface="+mn-ea"/>
          <a:cs typeface="+mn-cs"/>
        </a:defRPr>
      </a:lvl6pPr>
      <a:lvl7pPr marL="2396660" algn="l" defTabSz="798872" rtl="0" eaLnBrk="1" latinLnBrk="0" hangingPunct="1">
        <a:defRPr sz="1588" kern="1200">
          <a:solidFill>
            <a:schemeClr val="tx1"/>
          </a:solidFill>
          <a:latin typeface="+mn-lt"/>
          <a:ea typeface="+mn-ea"/>
          <a:cs typeface="+mn-cs"/>
        </a:defRPr>
      </a:lvl7pPr>
      <a:lvl8pPr marL="2796111" algn="l" defTabSz="798872" rtl="0" eaLnBrk="1" latinLnBrk="0" hangingPunct="1">
        <a:defRPr sz="1588" kern="1200">
          <a:solidFill>
            <a:schemeClr val="tx1"/>
          </a:solidFill>
          <a:latin typeface="+mn-lt"/>
          <a:ea typeface="+mn-ea"/>
          <a:cs typeface="+mn-cs"/>
        </a:defRPr>
      </a:lvl8pPr>
      <a:lvl9pPr marL="3195544" algn="l" defTabSz="798872" rtl="0" eaLnBrk="1" latinLnBrk="0" hangingPunct="1">
        <a:defRPr sz="1588"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userDrawn="1"/>
        </p:nvSpPr>
        <p:spPr>
          <a:xfrm>
            <a:off x="0" y="6317672"/>
            <a:ext cx="9144000" cy="540328"/>
          </a:xfrm>
          <a:prstGeom prst="rect">
            <a:avLst/>
          </a:prstGeom>
          <a:solidFill>
            <a:srgbClr val="0A456F"/>
          </a:solidFill>
          <a:ln>
            <a:noFill/>
          </a:ln>
        </p:spPr>
        <p:style>
          <a:lnRef idx="2">
            <a:schemeClr val="accent1">
              <a:shade val="50000"/>
            </a:schemeClr>
          </a:lnRef>
          <a:fillRef idx="1">
            <a:schemeClr val="accent1"/>
          </a:fillRef>
          <a:effectRef idx="0">
            <a:schemeClr val="accent1"/>
          </a:effectRef>
          <a:fontRef idx="minor">
            <a:schemeClr val="lt1"/>
          </a:fontRef>
        </p:style>
        <p:txBody>
          <a:bodyPr lIns="89896" tIns="44948" rIns="89896" bIns="44948" rtlCol="0" anchor="ctr"/>
          <a:lstStyle/>
          <a:p>
            <a:pPr algn="ctr" defTabSz="899010"/>
            <a:endParaRPr lang="en-US" sz="1765">
              <a:solidFill>
                <a:srgbClr val="0A456F"/>
              </a:solidFill>
            </a:endParaRPr>
          </a:p>
        </p:txBody>
      </p:sp>
      <p:pic>
        <p:nvPicPr>
          <p:cNvPr id="14" name="Picture 13">
            <a:extLst>
              <a:ext uri="{FF2B5EF4-FFF2-40B4-BE49-F238E27FC236}">
                <a16:creationId xmlns:a16="http://schemas.microsoft.com/office/drawing/2014/main" id="{425DF203-C644-5340-8215-563EBD2B04D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580" y="6381213"/>
            <a:ext cx="2138450"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29220" y="5826685"/>
            <a:ext cx="635810" cy="1097085"/>
          </a:xfrm>
          <a:prstGeom prst="rect">
            <a:avLst/>
          </a:prstGeom>
        </p:spPr>
      </p:pic>
    </p:spTree>
    <p:extLst>
      <p:ext uri="{BB962C8B-B14F-4D97-AF65-F5344CB8AC3E}">
        <p14:creationId xmlns:p14="http://schemas.microsoft.com/office/powerpoint/2010/main" val="1314675166"/>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hf sldNum="0" hdr="0" dt="0"/>
  <p:txStyles>
    <p:titleStyle>
      <a:lvl1pPr algn="l" defTabSz="899010" rtl="0" eaLnBrk="1" latinLnBrk="0" hangingPunct="1">
        <a:lnSpc>
          <a:spcPct val="90000"/>
        </a:lnSpc>
        <a:spcBef>
          <a:spcPct val="0"/>
        </a:spcBef>
        <a:buNone/>
        <a:defRPr sz="4324" kern="1200">
          <a:solidFill>
            <a:schemeClr val="tx1"/>
          </a:solidFill>
          <a:latin typeface="+mj-lt"/>
          <a:ea typeface="+mj-ea"/>
          <a:cs typeface="+mj-cs"/>
        </a:defRPr>
      </a:lvl1pPr>
    </p:titleStyle>
    <p:bodyStyle>
      <a:lvl1pPr marL="224753" indent="-224753" algn="l" defTabSz="899010" rtl="0" eaLnBrk="1" latinLnBrk="0" hangingPunct="1">
        <a:lnSpc>
          <a:spcPct val="90000"/>
        </a:lnSpc>
        <a:spcBef>
          <a:spcPts val="983"/>
        </a:spcBef>
        <a:buFont typeface="Arial" panose="020B0604020202020204" pitchFamily="34" charset="0"/>
        <a:buChar char="•"/>
        <a:defRPr sz="2735" kern="1200">
          <a:solidFill>
            <a:schemeClr val="tx1"/>
          </a:solidFill>
          <a:latin typeface="+mn-lt"/>
          <a:ea typeface="+mn-ea"/>
          <a:cs typeface="+mn-cs"/>
        </a:defRPr>
      </a:lvl1pPr>
      <a:lvl2pPr marL="674258" indent="-224753" algn="l" defTabSz="899010" rtl="0" eaLnBrk="1" latinLnBrk="0" hangingPunct="1">
        <a:lnSpc>
          <a:spcPct val="90000"/>
        </a:lnSpc>
        <a:spcBef>
          <a:spcPts val="491"/>
        </a:spcBef>
        <a:buFont typeface="Arial" panose="020B0604020202020204" pitchFamily="34" charset="0"/>
        <a:buChar char="•"/>
        <a:defRPr sz="2382" kern="1200">
          <a:solidFill>
            <a:schemeClr val="tx1"/>
          </a:solidFill>
          <a:latin typeface="+mn-lt"/>
          <a:ea typeface="+mn-ea"/>
          <a:cs typeface="+mn-cs"/>
        </a:defRPr>
      </a:lvl2pPr>
      <a:lvl3pPr marL="1123764" indent="-224753" algn="l" defTabSz="899010" rtl="0" eaLnBrk="1" latinLnBrk="0" hangingPunct="1">
        <a:lnSpc>
          <a:spcPct val="90000"/>
        </a:lnSpc>
        <a:spcBef>
          <a:spcPts val="491"/>
        </a:spcBef>
        <a:buFont typeface="Arial" panose="020B0604020202020204" pitchFamily="34" charset="0"/>
        <a:buChar char="•"/>
        <a:defRPr sz="1941" kern="1200">
          <a:solidFill>
            <a:schemeClr val="tx1"/>
          </a:solidFill>
          <a:latin typeface="+mn-lt"/>
          <a:ea typeface="+mn-ea"/>
          <a:cs typeface="+mn-cs"/>
        </a:defRPr>
      </a:lvl3pPr>
      <a:lvl4pPr marL="1573269" indent="-224753" algn="l" defTabSz="899010" rtl="0" eaLnBrk="1" latinLnBrk="0" hangingPunct="1">
        <a:lnSpc>
          <a:spcPct val="90000"/>
        </a:lnSpc>
        <a:spcBef>
          <a:spcPts val="491"/>
        </a:spcBef>
        <a:buFont typeface="Arial" panose="020B0604020202020204" pitchFamily="34" charset="0"/>
        <a:buChar char="•"/>
        <a:defRPr sz="1765" kern="1200">
          <a:solidFill>
            <a:schemeClr val="tx1"/>
          </a:solidFill>
          <a:latin typeface="+mn-lt"/>
          <a:ea typeface="+mn-ea"/>
          <a:cs typeface="+mn-cs"/>
        </a:defRPr>
      </a:lvl4pPr>
      <a:lvl5pPr marL="2022774" indent="-224753" algn="l" defTabSz="899010" rtl="0" eaLnBrk="1" latinLnBrk="0" hangingPunct="1">
        <a:lnSpc>
          <a:spcPct val="90000"/>
        </a:lnSpc>
        <a:spcBef>
          <a:spcPts val="491"/>
        </a:spcBef>
        <a:buFont typeface="Arial" panose="020B0604020202020204" pitchFamily="34" charset="0"/>
        <a:buChar char="•"/>
        <a:defRPr sz="1765" kern="1200">
          <a:solidFill>
            <a:schemeClr val="tx1"/>
          </a:solidFill>
          <a:latin typeface="+mn-lt"/>
          <a:ea typeface="+mn-ea"/>
          <a:cs typeface="+mn-cs"/>
        </a:defRPr>
      </a:lvl5pPr>
      <a:lvl6pPr marL="2472279" indent="-224753" algn="l" defTabSz="899010" rtl="0" eaLnBrk="1" latinLnBrk="0" hangingPunct="1">
        <a:lnSpc>
          <a:spcPct val="90000"/>
        </a:lnSpc>
        <a:spcBef>
          <a:spcPts val="491"/>
        </a:spcBef>
        <a:buFont typeface="Arial" panose="020B0604020202020204" pitchFamily="34" charset="0"/>
        <a:buChar char="•"/>
        <a:defRPr sz="1765" kern="1200">
          <a:solidFill>
            <a:schemeClr val="tx1"/>
          </a:solidFill>
          <a:latin typeface="+mn-lt"/>
          <a:ea typeface="+mn-ea"/>
          <a:cs typeface="+mn-cs"/>
        </a:defRPr>
      </a:lvl6pPr>
      <a:lvl7pPr marL="2921785" indent="-224753" algn="l" defTabSz="899010" rtl="0" eaLnBrk="1" latinLnBrk="0" hangingPunct="1">
        <a:lnSpc>
          <a:spcPct val="90000"/>
        </a:lnSpc>
        <a:spcBef>
          <a:spcPts val="491"/>
        </a:spcBef>
        <a:buFont typeface="Arial" panose="020B0604020202020204" pitchFamily="34" charset="0"/>
        <a:buChar char="•"/>
        <a:defRPr sz="1765" kern="1200">
          <a:solidFill>
            <a:schemeClr val="tx1"/>
          </a:solidFill>
          <a:latin typeface="+mn-lt"/>
          <a:ea typeface="+mn-ea"/>
          <a:cs typeface="+mn-cs"/>
        </a:defRPr>
      </a:lvl7pPr>
      <a:lvl8pPr marL="3371290" indent="-224753" algn="l" defTabSz="899010" rtl="0" eaLnBrk="1" latinLnBrk="0" hangingPunct="1">
        <a:lnSpc>
          <a:spcPct val="90000"/>
        </a:lnSpc>
        <a:spcBef>
          <a:spcPts val="491"/>
        </a:spcBef>
        <a:buFont typeface="Arial" panose="020B0604020202020204" pitchFamily="34" charset="0"/>
        <a:buChar char="•"/>
        <a:defRPr sz="1765" kern="1200">
          <a:solidFill>
            <a:schemeClr val="tx1"/>
          </a:solidFill>
          <a:latin typeface="+mn-lt"/>
          <a:ea typeface="+mn-ea"/>
          <a:cs typeface="+mn-cs"/>
        </a:defRPr>
      </a:lvl8pPr>
      <a:lvl9pPr marL="3820796" indent="-224753" algn="l" defTabSz="899010" rtl="0" eaLnBrk="1" latinLnBrk="0" hangingPunct="1">
        <a:lnSpc>
          <a:spcPct val="90000"/>
        </a:lnSpc>
        <a:spcBef>
          <a:spcPts val="491"/>
        </a:spcBef>
        <a:buFont typeface="Arial" panose="020B0604020202020204" pitchFamily="34" charset="0"/>
        <a:buChar char="•"/>
        <a:defRPr sz="1765" kern="1200">
          <a:solidFill>
            <a:schemeClr val="tx1"/>
          </a:solidFill>
          <a:latin typeface="+mn-lt"/>
          <a:ea typeface="+mn-ea"/>
          <a:cs typeface="+mn-cs"/>
        </a:defRPr>
      </a:lvl9pPr>
    </p:bodyStyle>
    <p:otherStyle>
      <a:defPPr>
        <a:defRPr lang="en-US"/>
      </a:defPPr>
      <a:lvl1pPr marL="0" algn="l" defTabSz="899010" rtl="0" eaLnBrk="1" latinLnBrk="0" hangingPunct="1">
        <a:defRPr sz="1765" kern="1200">
          <a:solidFill>
            <a:schemeClr val="tx1"/>
          </a:solidFill>
          <a:latin typeface="+mn-lt"/>
          <a:ea typeface="+mn-ea"/>
          <a:cs typeface="+mn-cs"/>
        </a:defRPr>
      </a:lvl1pPr>
      <a:lvl2pPr marL="449505" algn="l" defTabSz="899010" rtl="0" eaLnBrk="1" latinLnBrk="0" hangingPunct="1">
        <a:defRPr sz="1765" kern="1200">
          <a:solidFill>
            <a:schemeClr val="tx1"/>
          </a:solidFill>
          <a:latin typeface="+mn-lt"/>
          <a:ea typeface="+mn-ea"/>
          <a:cs typeface="+mn-cs"/>
        </a:defRPr>
      </a:lvl2pPr>
      <a:lvl3pPr marL="899010" algn="l" defTabSz="899010" rtl="0" eaLnBrk="1" latinLnBrk="0" hangingPunct="1">
        <a:defRPr sz="1765" kern="1200">
          <a:solidFill>
            <a:schemeClr val="tx1"/>
          </a:solidFill>
          <a:latin typeface="+mn-lt"/>
          <a:ea typeface="+mn-ea"/>
          <a:cs typeface="+mn-cs"/>
        </a:defRPr>
      </a:lvl3pPr>
      <a:lvl4pPr marL="1348516" algn="l" defTabSz="899010" rtl="0" eaLnBrk="1" latinLnBrk="0" hangingPunct="1">
        <a:defRPr sz="1765" kern="1200">
          <a:solidFill>
            <a:schemeClr val="tx1"/>
          </a:solidFill>
          <a:latin typeface="+mn-lt"/>
          <a:ea typeface="+mn-ea"/>
          <a:cs typeface="+mn-cs"/>
        </a:defRPr>
      </a:lvl4pPr>
      <a:lvl5pPr marL="1798021" algn="l" defTabSz="899010" rtl="0" eaLnBrk="1" latinLnBrk="0" hangingPunct="1">
        <a:defRPr sz="1765" kern="1200">
          <a:solidFill>
            <a:schemeClr val="tx1"/>
          </a:solidFill>
          <a:latin typeface="+mn-lt"/>
          <a:ea typeface="+mn-ea"/>
          <a:cs typeface="+mn-cs"/>
        </a:defRPr>
      </a:lvl5pPr>
      <a:lvl6pPr marL="2247527" algn="l" defTabSz="899010" rtl="0" eaLnBrk="1" latinLnBrk="0" hangingPunct="1">
        <a:defRPr sz="1765" kern="1200">
          <a:solidFill>
            <a:schemeClr val="tx1"/>
          </a:solidFill>
          <a:latin typeface="+mn-lt"/>
          <a:ea typeface="+mn-ea"/>
          <a:cs typeface="+mn-cs"/>
        </a:defRPr>
      </a:lvl6pPr>
      <a:lvl7pPr marL="2697032" algn="l" defTabSz="899010" rtl="0" eaLnBrk="1" latinLnBrk="0" hangingPunct="1">
        <a:defRPr sz="1765" kern="1200">
          <a:solidFill>
            <a:schemeClr val="tx1"/>
          </a:solidFill>
          <a:latin typeface="+mn-lt"/>
          <a:ea typeface="+mn-ea"/>
          <a:cs typeface="+mn-cs"/>
        </a:defRPr>
      </a:lvl7pPr>
      <a:lvl8pPr marL="3146538" algn="l" defTabSz="899010" rtl="0" eaLnBrk="1" latinLnBrk="0" hangingPunct="1">
        <a:defRPr sz="1765" kern="1200">
          <a:solidFill>
            <a:schemeClr val="tx1"/>
          </a:solidFill>
          <a:latin typeface="+mn-lt"/>
          <a:ea typeface="+mn-ea"/>
          <a:cs typeface="+mn-cs"/>
        </a:defRPr>
      </a:lvl8pPr>
      <a:lvl9pPr marL="3596043" algn="l" defTabSz="899010" rtl="0" eaLnBrk="1" latinLnBrk="0" hangingPunct="1">
        <a:defRPr sz="1765"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01269" tIns="50637" rIns="101269" bIns="50637" rtlCol="0" anchor="ctr">
            <a:normAutofit/>
          </a:bodyPr>
          <a:lstStyle/>
          <a:p>
            <a:r>
              <a:rPr lang="en-US"/>
              <a:t>Click to edit Master title style</a:t>
            </a:r>
          </a:p>
        </p:txBody>
      </p:sp>
      <p:sp>
        <p:nvSpPr>
          <p:cNvPr id="3" name="Text Placeholder 2"/>
          <p:cNvSpPr>
            <a:spLocks noGrp="1"/>
          </p:cNvSpPr>
          <p:nvPr>
            <p:ph type="body" idx="1"/>
          </p:nvPr>
        </p:nvSpPr>
        <p:spPr>
          <a:xfrm>
            <a:off x="457200" y="1600775"/>
            <a:ext cx="8229600" cy="4525963"/>
          </a:xfrm>
          <a:prstGeom prst="rect">
            <a:avLst/>
          </a:prstGeom>
        </p:spPr>
        <p:txBody>
          <a:bodyPr vert="horz" lIns="101269" tIns="50637" rIns="101269" bIns="506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101269" tIns="50637" rIns="101269" bIns="50637" rtlCol="0" anchor="ctr"/>
          <a:lstStyle>
            <a:lvl1pPr algn="l">
              <a:defRPr sz="1147">
                <a:solidFill>
                  <a:schemeClr val="tx1">
                    <a:tint val="75000"/>
                  </a:schemeClr>
                </a:solidFill>
              </a:defRPr>
            </a:lvl1pPr>
          </a:lstStyle>
          <a:p>
            <a:fld id="{C41BE545-85FF-4A97-AE15-4341E7615F6A}" type="datetime1">
              <a:rPr lang="en-US" smtClean="0"/>
              <a:t>12/23/2019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01269" tIns="50637" rIns="101269" bIns="50637" rtlCol="0" anchor="ctr"/>
          <a:lstStyle>
            <a:lvl1pPr algn="ctr">
              <a:defRPr sz="1147">
                <a:solidFill>
                  <a:schemeClr val="tx1">
                    <a:tint val="75000"/>
                  </a:schemeClr>
                </a:solidFill>
              </a:defRPr>
            </a:lvl1pPr>
          </a:lstStyle>
          <a:p>
            <a:r>
              <a:rPr lang="en-US"/>
              <a:t>BOEM 2019-048</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01269" tIns="50637" rIns="101269" bIns="50637" rtlCol="0" anchor="ctr"/>
          <a:lstStyle>
            <a:lvl1pPr algn="r">
              <a:defRPr sz="1147">
                <a:solidFill>
                  <a:schemeClr val="tx1">
                    <a:tint val="75000"/>
                  </a:schemeClr>
                </a:solidFill>
              </a:defRPr>
            </a:lvl1pPr>
          </a:lstStyle>
          <a:p>
            <a:fld id="{2C07BBF5-67C3-42FA-BCC1-97811F2761C0}" type="slidenum">
              <a:rPr lang="en-US" smtClean="0"/>
              <a:t>‹#›</a:t>
            </a:fld>
            <a:endParaRPr lang="en-US"/>
          </a:p>
        </p:txBody>
      </p:sp>
    </p:spTree>
    <p:extLst>
      <p:ext uri="{BB962C8B-B14F-4D97-AF65-F5344CB8AC3E}">
        <p14:creationId xmlns:p14="http://schemas.microsoft.com/office/powerpoint/2010/main" val="33009310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dt="0"/>
  <p:txStyles>
    <p:titleStyle>
      <a:lvl1pPr algn="ctr" defTabSz="893595" rtl="0" eaLnBrk="1" latinLnBrk="0" hangingPunct="1">
        <a:spcBef>
          <a:spcPct val="0"/>
        </a:spcBef>
        <a:buNone/>
        <a:defRPr sz="4324" kern="1200">
          <a:solidFill>
            <a:schemeClr val="tx1"/>
          </a:solidFill>
          <a:latin typeface="+mj-lt"/>
          <a:ea typeface="+mj-ea"/>
          <a:cs typeface="+mj-cs"/>
        </a:defRPr>
      </a:lvl1pPr>
    </p:titleStyle>
    <p:bodyStyle>
      <a:lvl1pPr marL="335104" indent="-335104" algn="l" defTabSz="893595" rtl="0" eaLnBrk="1" latinLnBrk="0" hangingPunct="1">
        <a:spcBef>
          <a:spcPct val="20000"/>
        </a:spcBef>
        <a:buFont typeface="Arial" panose="020B0604020202020204" pitchFamily="34" charset="0"/>
        <a:buChar char="•"/>
        <a:defRPr sz="3177" kern="1200">
          <a:solidFill>
            <a:schemeClr val="tx1"/>
          </a:solidFill>
          <a:latin typeface="+mn-lt"/>
          <a:ea typeface="+mn-ea"/>
          <a:cs typeface="+mn-cs"/>
        </a:defRPr>
      </a:lvl1pPr>
      <a:lvl2pPr marL="726042" indent="-279248" algn="l" defTabSz="893595" rtl="0" eaLnBrk="1" latinLnBrk="0" hangingPunct="1">
        <a:spcBef>
          <a:spcPct val="20000"/>
        </a:spcBef>
        <a:buFont typeface="Arial" panose="020B0604020202020204" pitchFamily="34" charset="0"/>
        <a:buChar char="–"/>
        <a:defRPr sz="2735" kern="1200">
          <a:solidFill>
            <a:schemeClr val="tx1"/>
          </a:solidFill>
          <a:latin typeface="+mn-lt"/>
          <a:ea typeface="+mn-ea"/>
          <a:cs typeface="+mn-cs"/>
        </a:defRPr>
      </a:lvl2pPr>
      <a:lvl3pPr marL="1117000" indent="-223408" algn="l" defTabSz="893595" rtl="0" eaLnBrk="1" latinLnBrk="0" hangingPunct="1">
        <a:spcBef>
          <a:spcPct val="20000"/>
        </a:spcBef>
        <a:buFont typeface="Arial" panose="020B0604020202020204" pitchFamily="34" charset="0"/>
        <a:buChar char="•"/>
        <a:defRPr sz="2382" kern="1200">
          <a:solidFill>
            <a:schemeClr val="tx1"/>
          </a:solidFill>
          <a:latin typeface="+mn-lt"/>
          <a:ea typeface="+mn-ea"/>
          <a:cs typeface="+mn-cs"/>
        </a:defRPr>
      </a:lvl3pPr>
      <a:lvl4pPr marL="1563799" indent="-223408" algn="l" defTabSz="893595"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4pPr>
      <a:lvl5pPr marL="2010600" indent="-223408" algn="l" defTabSz="893595"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5pPr>
      <a:lvl6pPr marL="2457395" indent="-223408" algn="l" defTabSz="893595"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6pPr>
      <a:lvl7pPr marL="2904197" indent="-223408" algn="l" defTabSz="893595"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7pPr>
      <a:lvl8pPr marL="3350997" indent="-223408" algn="l" defTabSz="893595"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8pPr>
      <a:lvl9pPr marL="3797795" indent="-223408" algn="l" defTabSz="893595"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9pPr>
    </p:bodyStyle>
    <p:otherStyle>
      <a:defPPr>
        <a:defRPr lang="en-US"/>
      </a:defPPr>
      <a:lvl1pPr marL="0" algn="l" defTabSz="893595" rtl="0" eaLnBrk="1" latinLnBrk="0" hangingPunct="1">
        <a:defRPr sz="1677" kern="1200">
          <a:solidFill>
            <a:schemeClr val="tx1"/>
          </a:solidFill>
          <a:latin typeface="+mn-lt"/>
          <a:ea typeface="+mn-ea"/>
          <a:cs typeface="+mn-cs"/>
        </a:defRPr>
      </a:lvl1pPr>
      <a:lvl2pPr marL="446801" algn="l" defTabSz="893595" rtl="0" eaLnBrk="1" latinLnBrk="0" hangingPunct="1">
        <a:defRPr sz="1677" kern="1200">
          <a:solidFill>
            <a:schemeClr val="tx1"/>
          </a:solidFill>
          <a:latin typeface="+mn-lt"/>
          <a:ea typeface="+mn-ea"/>
          <a:cs typeface="+mn-cs"/>
        </a:defRPr>
      </a:lvl2pPr>
      <a:lvl3pPr marL="893595" algn="l" defTabSz="893595" rtl="0" eaLnBrk="1" latinLnBrk="0" hangingPunct="1">
        <a:defRPr sz="1677" kern="1200">
          <a:solidFill>
            <a:schemeClr val="tx1"/>
          </a:solidFill>
          <a:latin typeface="+mn-lt"/>
          <a:ea typeface="+mn-ea"/>
          <a:cs typeface="+mn-cs"/>
        </a:defRPr>
      </a:lvl3pPr>
      <a:lvl4pPr marL="1340398" algn="l" defTabSz="893595" rtl="0" eaLnBrk="1" latinLnBrk="0" hangingPunct="1">
        <a:defRPr sz="1677" kern="1200">
          <a:solidFill>
            <a:schemeClr val="tx1"/>
          </a:solidFill>
          <a:latin typeface="+mn-lt"/>
          <a:ea typeface="+mn-ea"/>
          <a:cs typeface="+mn-cs"/>
        </a:defRPr>
      </a:lvl4pPr>
      <a:lvl5pPr marL="1787196" algn="l" defTabSz="893595" rtl="0" eaLnBrk="1" latinLnBrk="0" hangingPunct="1">
        <a:defRPr sz="1677" kern="1200">
          <a:solidFill>
            <a:schemeClr val="tx1"/>
          </a:solidFill>
          <a:latin typeface="+mn-lt"/>
          <a:ea typeface="+mn-ea"/>
          <a:cs typeface="+mn-cs"/>
        </a:defRPr>
      </a:lvl5pPr>
      <a:lvl6pPr marL="2233995" algn="l" defTabSz="893595" rtl="0" eaLnBrk="1" latinLnBrk="0" hangingPunct="1">
        <a:defRPr sz="1677" kern="1200">
          <a:solidFill>
            <a:schemeClr val="tx1"/>
          </a:solidFill>
          <a:latin typeface="+mn-lt"/>
          <a:ea typeface="+mn-ea"/>
          <a:cs typeface="+mn-cs"/>
        </a:defRPr>
      </a:lvl6pPr>
      <a:lvl7pPr marL="2680795" algn="l" defTabSz="893595" rtl="0" eaLnBrk="1" latinLnBrk="0" hangingPunct="1">
        <a:defRPr sz="1677" kern="1200">
          <a:solidFill>
            <a:schemeClr val="tx1"/>
          </a:solidFill>
          <a:latin typeface="+mn-lt"/>
          <a:ea typeface="+mn-ea"/>
          <a:cs typeface="+mn-cs"/>
        </a:defRPr>
      </a:lvl7pPr>
      <a:lvl8pPr marL="3127599" algn="l" defTabSz="893595" rtl="0" eaLnBrk="1" latinLnBrk="0" hangingPunct="1">
        <a:defRPr sz="1677" kern="1200">
          <a:solidFill>
            <a:schemeClr val="tx1"/>
          </a:solidFill>
          <a:latin typeface="+mn-lt"/>
          <a:ea typeface="+mn-ea"/>
          <a:cs typeface="+mn-cs"/>
        </a:defRPr>
      </a:lvl8pPr>
      <a:lvl9pPr marL="3574395" algn="l" defTabSz="893595" rtl="0" eaLnBrk="1" latinLnBrk="0" hangingPunct="1">
        <a:defRPr sz="1677"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68" tIns="45436" rIns="90868" bIns="45436" rtlCol="0" anchor="ctr">
            <a:normAutofit/>
          </a:bodyPr>
          <a:lstStyle/>
          <a:p>
            <a:r>
              <a:rPr lang="en-US"/>
              <a:t>Click to edit Master title style</a:t>
            </a:r>
          </a:p>
        </p:txBody>
      </p:sp>
      <p:sp>
        <p:nvSpPr>
          <p:cNvPr id="3" name="Text Placeholder 2"/>
          <p:cNvSpPr>
            <a:spLocks noGrp="1"/>
          </p:cNvSpPr>
          <p:nvPr>
            <p:ph type="body" idx="1"/>
          </p:nvPr>
        </p:nvSpPr>
        <p:spPr>
          <a:xfrm>
            <a:off x="457200" y="1601574"/>
            <a:ext cx="8229600" cy="4525963"/>
          </a:xfrm>
          <a:prstGeom prst="rect">
            <a:avLst/>
          </a:prstGeom>
        </p:spPr>
        <p:txBody>
          <a:bodyPr vert="horz" lIns="90868" tIns="45436" rIns="90868" bIns="4543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0868" tIns="45436" rIns="90868" bIns="45436" rtlCol="0" anchor="ctr"/>
          <a:lstStyle>
            <a:lvl1pPr algn="l">
              <a:defRPr sz="1200">
                <a:solidFill>
                  <a:schemeClr val="tx1">
                    <a:tint val="75000"/>
                  </a:schemeClr>
                </a:solidFill>
              </a:defRPr>
            </a:lvl1pPr>
          </a:lstStyle>
          <a:p>
            <a:pPr defTabSz="908679"/>
            <a:fld id="{E56CC8AA-DC49-4B44-9EDC-5975A2739F21}" type="datetime1">
              <a:rPr lang="en-US" smtClean="0">
                <a:solidFill>
                  <a:prstClr val="black">
                    <a:tint val="75000"/>
                  </a:prstClr>
                </a:solidFill>
              </a:rPr>
              <a:t>12/23/2019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868" tIns="45436" rIns="90868" bIns="45436" rtlCol="0" anchor="ctr"/>
          <a:lstStyle>
            <a:lvl1pPr algn="ctr">
              <a:defRPr sz="1200">
                <a:solidFill>
                  <a:schemeClr val="tx1">
                    <a:tint val="75000"/>
                  </a:schemeClr>
                </a:solidFill>
              </a:defRPr>
            </a:lvl1pPr>
          </a:lstStyle>
          <a:p>
            <a:pPr defTabSz="908679"/>
            <a:r>
              <a:rPr lang="en-US">
                <a:solidFill>
                  <a:prstClr val="black">
                    <a:tint val="75000"/>
                  </a:prstClr>
                </a:solidFill>
              </a:rPr>
              <a:t>BOEM 2019-048</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868" tIns="45436" rIns="90868" bIns="45436" rtlCol="0" anchor="ctr"/>
          <a:lstStyle>
            <a:lvl1pPr algn="r">
              <a:defRPr sz="1200">
                <a:solidFill>
                  <a:schemeClr val="tx1">
                    <a:tint val="75000"/>
                  </a:schemeClr>
                </a:solidFill>
              </a:defRPr>
            </a:lvl1pPr>
          </a:lstStyle>
          <a:p>
            <a:pPr defTabSz="908679"/>
            <a:fld id="{2C07BBF5-67C3-42FA-BCC1-97811F2761C0}" type="slidenum">
              <a:rPr lang="en-US" smtClean="0">
                <a:solidFill>
                  <a:prstClr val="black">
                    <a:tint val="75000"/>
                  </a:prstClr>
                </a:solidFill>
              </a:rPr>
              <a:pPr defTabSz="908679"/>
              <a:t>‹#›</a:t>
            </a:fld>
            <a:endParaRPr lang="en-US">
              <a:solidFill>
                <a:prstClr val="black">
                  <a:tint val="75000"/>
                </a:prstClr>
              </a:solidFill>
            </a:endParaRPr>
          </a:p>
        </p:txBody>
      </p:sp>
    </p:spTree>
    <p:extLst>
      <p:ext uri="{BB962C8B-B14F-4D97-AF65-F5344CB8AC3E}">
        <p14:creationId xmlns:p14="http://schemas.microsoft.com/office/powerpoint/2010/main" val="3179897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dt="0"/>
  <p:txStyles>
    <p:titleStyle>
      <a:lvl1pPr algn="ctr" defTabSz="908679" rtl="0" eaLnBrk="1" latinLnBrk="0" hangingPunct="1">
        <a:spcBef>
          <a:spcPct val="0"/>
        </a:spcBef>
        <a:buNone/>
        <a:defRPr sz="4400" kern="1200">
          <a:solidFill>
            <a:schemeClr val="tx1"/>
          </a:solidFill>
          <a:latin typeface="+mj-lt"/>
          <a:ea typeface="+mj-ea"/>
          <a:cs typeface="+mj-cs"/>
        </a:defRPr>
      </a:lvl1pPr>
    </p:titleStyle>
    <p:bodyStyle>
      <a:lvl1pPr marL="340760" indent="-340760" algn="l" defTabSz="908679"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8297" indent="-283962" algn="l" defTabSz="90867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5855" indent="-227180" algn="l" defTabSz="90867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0196" indent="-227180" algn="l" defTabSz="9086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4540" indent="-227180" algn="l" defTabSz="9086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8876" indent="-227180" algn="l" defTabSz="9086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3220" indent="-227180" algn="l" defTabSz="9086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7562" indent="-227180" algn="l" defTabSz="9086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1903" indent="-227180" algn="l" defTabSz="90867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08679" rtl="0" eaLnBrk="1" latinLnBrk="0" hangingPunct="1">
        <a:defRPr sz="1700" kern="1200">
          <a:solidFill>
            <a:schemeClr val="tx1"/>
          </a:solidFill>
          <a:latin typeface="+mn-lt"/>
          <a:ea typeface="+mn-ea"/>
          <a:cs typeface="+mn-cs"/>
        </a:defRPr>
      </a:lvl1pPr>
      <a:lvl2pPr marL="454344" algn="l" defTabSz="908679" rtl="0" eaLnBrk="1" latinLnBrk="0" hangingPunct="1">
        <a:defRPr sz="1700" kern="1200">
          <a:solidFill>
            <a:schemeClr val="tx1"/>
          </a:solidFill>
          <a:latin typeface="+mn-lt"/>
          <a:ea typeface="+mn-ea"/>
          <a:cs typeface="+mn-cs"/>
        </a:defRPr>
      </a:lvl2pPr>
      <a:lvl3pPr marL="908679" algn="l" defTabSz="908679" rtl="0" eaLnBrk="1" latinLnBrk="0" hangingPunct="1">
        <a:defRPr sz="1700" kern="1200">
          <a:solidFill>
            <a:schemeClr val="tx1"/>
          </a:solidFill>
          <a:latin typeface="+mn-lt"/>
          <a:ea typeface="+mn-ea"/>
          <a:cs typeface="+mn-cs"/>
        </a:defRPr>
      </a:lvl3pPr>
      <a:lvl4pPr marL="1363025" algn="l" defTabSz="908679" rtl="0" eaLnBrk="1" latinLnBrk="0" hangingPunct="1">
        <a:defRPr sz="1700" kern="1200">
          <a:solidFill>
            <a:schemeClr val="tx1"/>
          </a:solidFill>
          <a:latin typeface="+mn-lt"/>
          <a:ea typeface="+mn-ea"/>
          <a:cs typeface="+mn-cs"/>
        </a:defRPr>
      </a:lvl4pPr>
      <a:lvl5pPr marL="1817364" algn="l" defTabSz="908679" rtl="0" eaLnBrk="1" latinLnBrk="0" hangingPunct="1">
        <a:defRPr sz="1700" kern="1200">
          <a:solidFill>
            <a:schemeClr val="tx1"/>
          </a:solidFill>
          <a:latin typeface="+mn-lt"/>
          <a:ea typeface="+mn-ea"/>
          <a:cs typeface="+mn-cs"/>
        </a:defRPr>
      </a:lvl5pPr>
      <a:lvl6pPr marL="2271705" algn="l" defTabSz="908679" rtl="0" eaLnBrk="1" latinLnBrk="0" hangingPunct="1">
        <a:defRPr sz="1700" kern="1200">
          <a:solidFill>
            <a:schemeClr val="tx1"/>
          </a:solidFill>
          <a:latin typeface="+mn-lt"/>
          <a:ea typeface="+mn-ea"/>
          <a:cs typeface="+mn-cs"/>
        </a:defRPr>
      </a:lvl6pPr>
      <a:lvl7pPr marL="2726047" algn="l" defTabSz="908679" rtl="0" eaLnBrk="1" latinLnBrk="0" hangingPunct="1">
        <a:defRPr sz="1700" kern="1200">
          <a:solidFill>
            <a:schemeClr val="tx1"/>
          </a:solidFill>
          <a:latin typeface="+mn-lt"/>
          <a:ea typeface="+mn-ea"/>
          <a:cs typeface="+mn-cs"/>
        </a:defRPr>
      </a:lvl7pPr>
      <a:lvl8pPr marL="3180393" algn="l" defTabSz="908679" rtl="0" eaLnBrk="1" latinLnBrk="0" hangingPunct="1">
        <a:defRPr sz="1700" kern="1200">
          <a:solidFill>
            <a:schemeClr val="tx1"/>
          </a:solidFill>
          <a:latin typeface="+mn-lt"/>
          <a:ea typeface="+mn-ea"/>
          <a:cs typeface="+mn-cs"/>
        </a:defRPr>
      </a:lvl8pPr>
      <a:lvl9pPr marL="3634732" algn="l" defTabSz="908679" rtl="0" eaLnBrk="1" latinLnBrk="0" hangingPunct="1">
        <a:defRPr sz="17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p:nvSpPr>
        <p:spPr>
          <a:xfrm>
            <a:off x="0" y="6317672"/>
            <a:ext cx="9144000" cy="540328"/>
          </a:xfrm>
          <a:prstGeom prst="rect">
            <a:avLst/>
          </a:prstGeom>
          <a:solidFill>
            <a:srgbClr val="0A456F"/>
          </a:solidFill>
          <a:ln>
            <a:noFill/>
          </a:ln>
        </p:spPr>
        <p:style>
          <a:lnRef idx="2">
            <a:schemeClr val="accent1">
              <a:shade val="50000"/>
            </a:schemeClr>
          </a:lnRef>
          <a:fillRef idx="1">
            <a:schemeClr val="accent1"/>
          </a:fillRef>
          <a:effectRef idx="0">
            <a:schemeClr val="accent1"/>
          </a:effectRef>
          <a:fontRef idx="minor">
            <a:schemeClr val="lt1"/>
          </a:fontRef>
        </p:style>
        <p:txBody>
          <a:bodyPr lIns="79912" tIns="39950" rIns="79912" bIns="39950" rtlCol="0" anchor="ctr"/>
          <a:lstStyle/>
          <a:p>
            <a:pPr algn="ctr" defTabSz="798872"/>
            <a:endParaRPr lang="en-US" sz="1588">
              <a:solidFill>
                <a:srgbClr val="0A456F"/>
              </a:solidFill>
            </a:endParaRPr>
          </a:p>
        </p:txBody>
      </p:sp>
      <p:pic>
        <p:nvPicPr>
          <p:cNvPr id="14" name="Picture 13">
            <a:extLst>
              <a:ext uri="{FF2B5EF4-FFF2-40B4-BE49-F238E27FC236}">
                <a16:creationId xmlns:a16="http://schemas.microsoft.com/office/drawing/2014/main" id="{425DF203-C644-5340-8215-563EBD2B04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79" y="6381214"/>
            <a:ext cx="2138449"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0420" y="5828086"/>
            <a:ext cx="635810" cy="1097085"/>
          </a:xfrm>
          <a:prstGeom prst="rect">
            <a:avLst/>
          </a:prstGeom>
        </p:spPr>
      </p:pic>
    </p:spTree>
    <p:extLst>
      <p:ext uri="{BB962C8B-B14F-4D97-AF65-F5344CB8AC3E}">
        <p14:creationId xmlns:p14="http://schemas.microsoft.com/office/powerpoint/2010/main" val="51915366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p:hf sldNum="0" hdr="0" dt="0"/>
  <p:txStyles>
    <p:titleStyle>
      <a:lvl1pPr algn="l" defTabSz="798872" rtl="0" eaLnBrk="1" latinLnBrk="0" hangingPunct="1">
        <a:lnSpc>
          <a:spcPct val="90000"/>
        </a:lnSpc>
        <a:spcBef>
          <a:spcPct val="0"/>
        </a:spcBef>
        <a:buNone/>
        <a:defRPr sz="3794" kern="1200">
          <a:solidFill>
            <a:schemeClr val="tx1"/>
          </a:solidFill>
          <a:latin typeface="+mj-lt"/>
          <a:ea typeface="+mj-ea"/>
          <a:cs typeface="+mj-cs"/>
        </a:defRPr>
      </a:lvl1pPr>
    </p:titleStyle>
    <p:bodyStyle>
      <a:lvl1pPr marL="199716" indent="-199716" algn="l" defTabSz="798872"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599171" indent="-199716" algn="l" defTabSz="798872" rtl="0" eaLnBrk="1" latinLnBrk="0" hangingPunct="1">
        <a:lnSpc>
          <a:spcPct val="90000"/>
        </a:lnSpc>
        <a:spcBef>
          <a:spcPts val="441"/>
        </a:spcBef>
        <a:buFont typeface="Arial" panose="020B0604020202020204" pitchFamily="34" charset="0"/>
        <a:buChar char="•"/>
        <a:defRPr sz="2206" kern="1200">
          <a:solidFill>
            <a:schemeClr val="tx1"/>
          </a:solidFill>
          <a:latin typeface="+mn-lt"/>
          <a:ea typeface="+mn-ea"/>
          <a:cs typeface="+mn-cs"/>
        </a:defRPr>
      </a:lvl2pPr>
      <a:lvl3pPr marL="998609" indent="-199716" algn="l" defTabSz="798872"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398067"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797496"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196939"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596382"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2995831"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395268"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798872" rtl="0" eaLnBrk="1" latinLnBrk="0" hangingPunct="1">
        <a:defRPr sz="1588" kern="1200">
          <a:solidFill>
            <a:schemeClr val="tx1"/>
          </a:solidFill>
          <a:latin typeface="+mn-lt"/>
          <a:ea typeface="+mn-ea"/>
          <a:cs typeface="+mn-cs"/>
        </a:defRPr>
      </a:lvl1pPr>
      <a:lvl2pPr marL="399435" algn="l" defTabSz="798872" rtl="0" eaLnBrk="1" latinLnBrk="0" hangingPunct="1">
        <a:defRPr sz="1588" kern="1200">
          <a:solidFill>
            <a:schemeClr val="tx1"/>
          </a:solidFill>
          <a:latin typeface="+mn-lt"/>
          <a:ea typeface="+mn-ea"/>
          <a:cs typeface="+mn-cs"/>
        </a:defRPr>
      </a:lvl2pPr>
      <a:lvl3pPr marL="798872" algn="l" defTabSz="798872" rtl="0" eaLnBrk="1" latinLnBrk="0" hangingPunct="1">
        <a:defRPr sz="1588" kern="1200">
          <a:solidFill>
            <a:schemeClr val="tx1"/>
          </a:solidFill>
          <a:latin typeface="+mn-lt"/>
          <a:ea typeface="+mn-ea"/>
          <a:cs typeface="+mn-cs"/>
        </a:defRPr>
      </a:lvl3pPr>
      <a:lvl4pPr marL="1198329" algn="l" defTabSz="798872" rtl="0" eaLnBrk="1" latinLnBrk="0" hangingPunct="1">
        <a:defRPr sz="1588" kern="1200">
          <a:solidFill>
            <a:schemeClr val="tx1"/>
          </a:solidFill>
          <a:latin typeface="+mn-lt"/>
          <a:ea typeface="+mn-ea"/>
          <a:cs typeface="+mn-cs"/>
        </a:defRPr>
      </a:lvl4pPr>
      <a:lvl5pPr marL="1597767" algn="l" defTabSz="798872" rtl="0" eaLnBrk="1" latinLnBrk="0" hangingPunct="1">
        <a:defRPr sz="1588" kern="1200">
          <a:solidFill>
            <a:schemeClr val="tx1"/>
          </a:solidFill>
          <a:latin typeface="+mn-lt"/>
          <a:ea typeface="+mn-ea"/>
          <a:cs typeface="+mn-cs"/>
        </a:defRPr>
      </a:lvl5pPr>
      <a:lvl6pPr marL="1997222" algn="l" defTabSz="798872" rtl="0" eaLnBrk="1" latinLnBrk="0" hangingPunct="1">
        <a:defRPr sz="1588" kern="1200">
          <a:solidFill>
            <a:schemeClr val="tx1"/>
          </a:solidFill>
          <a:latin typeface="+mn-lt"/>
          <a:ea typeface="+mn-ea"/>
          <a:cs typeface="+mn-cs"/>
        </a:defRPr>
      </a:lvl6pPr>
      <a:lvl7pPr marL="2396660" algn="l" defTabSz="798872" rtl="0" eaLnBrk="1" latinLnBrk="0" hangingPunct="1">
        <a:defRPr sz="1588" kern="1200">
          <a:solidFill>
            <a:schemeClr val="tx1"/>
          </a:solidFill>
          <a:latin typeface="+mn-lt"/>
          <a:ea typeface="+mn-ea"/>
          <a:cs typeface="+mn-cs"/>
        </a:defRPr>
      </a:lvl7pPr>
      <a:lvl8pPr marL="2796111" algn="l" defTabSz="798872" rtl="0" eaLnBrk="1" latinLnBrk="0" hangingPunct="1">
        <a:defRPr sz="1588" kern="1200">
          <a:solidFill>
            <a:schemeClr val="tx1"/>
          </a:solidFill>
          <a:latin typeface="+mn-lt"/>
          <a:ea typeface="+mn-ea"/>
          <a:cs typeface="+mn-cs"/>
        </a:defRPr>
      </a:lvl8pPr>
      <a:lvl9pPr marL="3195544" algn="l" defTabSz="798872" rtl="0" eaLnBrk="1" latinLnBrk="0" hangingPunct="1">
        <a:defRPr sz="1588"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p:nvSpPr>
        <p:spPr>
          <a:xfrm>
            <a:off x="0" y="6317672"/>
            <a:ext cx="9144000" cy="540328"/>
          </a:xfrm>
          <a:prstGeom prst="rect">
            <a:avLst/>
          </a:prstGeom>
          <a:solidFill>
            <a:srgbClr val="0A456F"/>
          </a:solidFill>
          <a:ln>
            <a:noFill/>
          </a:ln>
        </p:spPr>
        <p:style>
          <a:lnRef idx="2">
            <a:schemeClr val="accent1">
              <a:shade val="50000"/>
            </a:schemeClr>
          </a:lnRef>
          <a:fillRef idx="1">
            <a:schemeClr val="accent1"/>
          </a:fillRef>
          <a:effectRef idx="0">
            <a:schemeClr val="accent1"/>
          </a:effectRef>
          <a:fontRef idx="minor">
            <a:schemeClr val="lt1"/>
          </a:fontRef>
        </p:style>
        <p:txBody>
          <a:bodyPr lIns="79912" tIns="39950" rIns="79912" bIns="39950" rtlCol="0" anchor="ctr"/>
          <a:lstStyle/>
          <a:p>
            <a:pPr algn="ctr" defTabSz="798872"/>
            <a:endParaRPr lang="en-US" sz="1588">
              <a:solidFill>
                <a:srgbClr val="0A456F"/>
              </a:solidFill>
            </a:endParaRPr>
          </a:p>
        </p:txBody>
      </p:sp>
      <p:pic>
        <p:nvPicPr>
          <p:cNvPr id="14" name="Picture 13">
            <a:extLst>
              <a:ext uri="{FF2B5EF4-FFF2-40B4-BE49-F238E27FC236}">
                <a16:creationId xmlns:a16="http://schemas.microsoft.com/office/drawing/2014/main" id="{425DF203-C644-5340-8215-563EBD2B04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79" y="6381214"/>
            <a:ext cx="2138449"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0440" y="5828104"/>
            <a:ext cx="635810" cy="1097085"/>
          </a:xfrm>
          <a:prstGeom prst="rect">
            <a:avLst/>
          </a:prstGeom>
        </p:spPr>
      </p:pic>
    </p:spTree>
    <p:extLst>
      <p:ext uri="{BB962C8B-B14F-4D97-AF65-F5344CB8AC3E}">
        <p14:creationId xmlns:p14="http://schemas.microsoft.com/office/powerpoint/2010/main" val="34674138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Lst>
  <p:hf sldNum="0" hdr="0" dt="0"/>
  <p:txStyles>
    <p:titleStyle>
      <a:lvl1pPr algn="l" defTabSz="798872" rtl="0" eaLnBrk="1" latinLnBrk="0" hangingPunct="1">
        <a:lnSpc>
          <a:spcPct val="90000"/>
        </a:lnSpc>
        <a:spcBef>
          <a:spcPct val="0"/>
        </a:spcBef>
        <a:buNone/>
        <a:defRPr sz="3794" kern="1200">
          <a:solidFill>
            <a:schemeClr val="tx1"/>
          </a:solidFill>
          <a:latin typeface="+mj-lt"/>
          <a:ea typeface="+mj-ea"/>
          <a:cs typeface="+mj-cs"/>
        </a:defRPr>
      </a:lvl1pPr>
    </p:titleStyle>
    <p:bodyStyle>
      <a:lvl1pPr marL="199716" indent="-199716" algn="l" defTabSz="798872"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599171" indent="-199716" algn="l" defTabSz="798872" rtl="0" eaLnBrk="1" latinLnBrk="0" hangingPunct="1">
        <a:lnSpc>
          <a:spcPct val="90000"/>
        </a:lnSpc>
        <a:spcBef>
          <a:spcPts val="441"/>
        </a:spcBef>
        <a:buFont typeface="Arial" panose="020B0604020202020204" pitchFamily="34" charset="0"/>
        <a:buChar char="•"/>
        <a:defRPr sz="2206" kern="1200">
          <a:solidFill>
            <a:schemeClr val="tx1"/>
          </a:solidFill>
          <a:latin typeface="+mn-lt"/>
          <a:ea typeface="+mn-ea"/>
          <a:cs typeface="+mn-cs"/>
        </a:defRPr>
      </a:lvl2pPr>
      <a:lvl3pPr marL="998609" indent="-199716" algn="l" defTabSz="798872"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398067"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797496"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196939"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596382"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2995831"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395268"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798872" rtl="0" eaLnBrk="1" latinLnBrk="0" hangingPunct="1">
        <a:defRPr sz="1588" kern="1200">
          <a:solidFill>
            <a:schemeClr val="tx1"/>
          </a:solidFill>
          <a:latin typeface="+mn-lt"/>
          <a:ea typeface="+mn-ea"/>
          <a:cs typeface="+mn-cs"/>
        </a:defRPr>
      </a:lvl1pPr>
      <a:lvl2pPr marL="399435" algn="l" defTabSz="798872" rtl="0" eaLnBrk="1" latinLnBrk="0" hangingPunct="1">
        <a:defRPr sz="1588" kern="1200">
          <a:solidFill>
            <a:schemeClr val="tx1"/>
          </a:solidFill>
          <a:latin typeface="+mn-lt"/>
          <a:ea typeface="+mn-ea"/>
          <a:cs typeface="+mn-cs"/>
        </a:defRPr>
      </a:lvl2pPr>
      <a:lvl3pPr marL="798872" algn="l" defTabSz="798872" rtl="0" eaLnBrk="1" latinLnBrk="0" hangingPunct="1">
        <a:defRPr sz="1588" kern="1200">
          <a:solidFill>
            <a:schemeClr val="tx1"/>
          </a:solidFill>
          <a:latin typeface="+mn-lt"/>
          <a:ea typeface="+mn-ea"/>
          <a:cs typeface="+mn-cs"/>
        </a:defRPr>
      </a:lvl3pPr>
      <a:lvl4pPr marL="1198329" algn="l" defTabSz="798872" rtl="0" eaLnBrk="1" latinLnBrk="0" hangingPunct="1">
        <a:defRPr sz="1588" kern="1200">
          <a:solidFill>
            <a:schemeClr val="tx1"/>
          </a:solidFill>
          <a:latin typeface="+mn-lt"/>
          <a:ea typeface="+mn-ea"/>
          <a:cs typeface="+mn-cs"/>
        </a:defRPr>
      </a:lvl4pPr>
      <a:lvl5pPr marL="1597767" algn="l" defTabSz="798872" rtl="0" eaLnBrk="1" latinLnBrk="0" hangingPunct="1">
        <a:defRPr sz="1588" kern="1200">
          <a:solidFill>
            <a:schemeClr val="tx1"/>
          </a:solidFill>
          <a:latin typeface="+mn-lt"/>
          <a:ea typeface="+mn-ea"/>
          <a:cs typeface="+mn-cs"/>
        </a:defRPr>
      </a:lvl5pPr>
      <a:lvl6pPr marL="1997222" algn="l" defTabSz="798872" rtl="0" eaLnBrk="1" latinLnBrk="0" hangingPunct="1">
        <a:defRPr sz="1588" kern="1200">
          <a:solidFill>
            <a:schemeClr val="tx1"/>
          </a:solidFill>
          <a:latin typeface="+mn-lt"/>
          <a:ea typeface="+mn-ea"/>
          <a:cs typeface="+mn-cs"/>
        </a:defRPr>
      </a:lvl6pPr>
      <a:lvl7pPr marL="2396660" algn="l" defTabSz="798872" rtl="0" eaLnBrk="1" latinLnBrk="0" hangingPunct="1">
        <a:defRPr sz="1588" kern="1200">
          <a:solidFill>
            <a:schemeClr val="tx1"/>
          </a:solidFill>
          <a:latin typeface="+mn-lt"/>
          <a:ea typeface="+mn-ea"/>
          <a:cs typeface="+mn-cs"/>
        </a:defRPr>
      </a:lvl7pPr>
      <a:lvl8pPr marL="2796111" algn="l" defTabSz="798872" rtl="0" eaLnBrk="1" latinLnBrk="0" hangingPunct="1">
        <a:defRPr sz="1588" kern="1200">
          <a:solidFill>
            <a:schemeClr val="tx1"/>
          </a:solidFill>
          <a:latin typeface="+mn-lt"/>
          <a:ea typeface="+mn-ea"/>
          <a:cs typeface="+mn-cs"/>
        </a:defRPr>
      </a:lvl8pPr>
      <a:lvl9pPr marL="3195544" algn="l" defTabSz="798872" rtl="0" eaLnBrk="1" latinLnBrk="0" hangingPunct="1">
        <a:defRPr sz="15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userDrawn="1"/>
        </p:nvSpPr>
        <p:spPr>
          <a:xfrm>
            <a:off x="0" y="6317672"/>
            <a:ext cx="9144000" cy="540328"/>
          </a:xfrm>
          <a:prstGeom prst="rect">
            <a:avLst/>
          </a:prstGeom>
          <a:solidFill>
            <a:srgbClr val="0A456F"/>
          </a:solidFill>
          <a:ln>
            <a:noFill/>
          </a:ln>
        </p:spPr>
        <p:style>
          <a:lnRef idx="2">
            <a:schemeClr val="accent1">
              <a:shade val="50000"/>
            </a:schemeClr>
          </a:lnRef>
          <a:fillRef idx="1">
            <a:schemeClr val="accent1"/>
          </a:fillRef>
          <a:effectRef idx="0">
            <a:schemeClr val="accent1"/>
          </a:effectRef>
          <a:fontRef idx="minor">
            <a:schemeClr val="lt1"/>
          </a:fontRef>
        </p:style>
        <p:txBody>
          <a:bodyPr lIns="81985" tIns="40991" rIns="81985" bIns="40991" rtlCol="0" anchor="ctr"/>
          <a:lstStyle/>
          <a:p>
            <a:pPr algn="ctr" defTabSz="819815"/>
            <a:endParaRPr lang="en-US" sz="1600">
              <a:solidFill>
                <a:srgbClr val="0A456F"/>
              </a:solidFill>
            </a:endParaRPr>
          </a:p>
        </p:txBody>
      </p:sp>
      <p:pic>
        <p:nvPicPr>
          <p:cNvPr id="14" name="Picture 13">
            <a:extLst>
              <a:ext uri="{FF2B5EF4-FFF2-40B4-BE49-F238E27FC236}">
                <a16:creationId xmlns:a16="http://schemas.microsoft.com/office/drawing/2014/main" id="{425DF203-C644-5340-8215-563EBD2B04D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579" y="6381214"/>
            <a:ext cx="2138449"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429520" y="5827022"/>
            <a:ext cx="635810" cy="1097085"/>
          </a:xfrm>
          <a:prstGeom prst="rect">
            <a:avLst/>
          </a:prstGeom>
        </p:spPr>
      </p:pic>
    </p:spTree>
    <p:extLst>
      <p:ext uri="{BB962C8B-B14F-4D97-AF65-F5344CB8AC3E}">
        <p14:creationId xmlns:p14="http://schemas.microsoft.com/office/powerpoint/2010/main" val="251217400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sldNum="0" hdr="0" dt="0"/>
  <p:txStyles>
    <p:titleStyle>
      <a:lvl1pPr algn="l" defTabSz="819815" rtl="0" eaLnBrk="1" latinLnBrk="0" hangingPunct="1">
        <a:lnSpc>
          <a:spcPct val="90000"/>
        </a:lnSpc>
        <a:spcBef>
          <a:spcPct val="0"/>
        </a:spcBef>
        <a:buNone/>
        <a:defRPr sz="3900" kern="1200">
          <a:solidFill>
            <a:schemeClr val="tx1"/>
          </a:solidFill>
          <a:latin typeface="+mj-lt"/>
          <a:ea typeface="+mj-ea"/>
          <a:cs typeface="+mj-cs"/>
        </a:defRPr>
      </a:lvl1pPr>
    </p:titleStyle>
    <p:bodyStyle>
      <a:lvl1pPr marL="204954" indent="-204954" algn="l" defTabSz="819815" rtl="0" eaLnBrk="1" latinLnBrk="0" hangingPunct="1">
        <a:lnSpc>
          <a:spcPct val="90000"/>
        </a:lnSpc>
        <a:spcBef>
          <a:spcPts val="897"/>
        </a:spcBef>
        <a:buFont typeface="Arial" panose="020B0604020202020204" pitchFamily="34" charset="0"/>
        <a:buChar char="•"/>
        <a:defRPr sz="2500" kern="1200">
          <a:solidFill>
            <a:schemeClr val="tx1"/>
          </a:solidFill>
          <a:latin typeface="+mn-lt"/>
          <a:ea typeface="+mn-ea"/>
          <a:cs typeface="+mn-cs"/>
        </a:defRPr>
      </a:lvl1pPr>
      <a:lvl2pPr marL="614861" indent="-204954" algn="l" defTabSz="819815" rtl="0" eaLnBrk="1" latinLnBrk="0" hangingPunct="1">
        <a:lnSpc>
          <a:spcPct val="90000"/>
        </a:lnSpc>
        <a:spcBef>
          <a:spcPts val="449"/>
        </a:spcBef>
        <a:buFont typeface="Arial" panose="020B0604020202020204" pitchFamily="34" charset="0"/>
        <a:buChar char="•"/>
        <a:defRPr sz="2200" kern="1200">
          <a:solidFill>
            <a:schemeClr val="tx1"/>
          </a:solidFill>
          <a:latin typeface="+mn-lt"/>
          <a:ea typeface="+mn-ea"/>
          <a:cs typeface="+mn-cs"/>
        </a:defRPr>
      </a:lvl2pPr>
      <a:lvl3pPr marL="1024768" indent="-204954" algn="l" defTabSz="819815" rtl="0" eaLnBrk="1" latinLnBrk="0" hangingPunct="1">
        <a:lnSpc>
          <a:spcPct val="90000"/>
        </a:lnSpc>
        <a:spcBef>
          <a:spcPts val="449"/>
        </a:spcBef>
        <a:buFont typeface="Arial" panose="020B0604020202020204" pitchFamily="34" charset="0"/>
        <a:buChar char="•"/>
        <a:defRPr sz="1800" kern="1200">
          <a:solidFill>
            <a:schemeClr val="tx1"/>
          </a:solidFill>
          <a:latin typeface="+mn-lt"/>
          <a:ea typeface="+mn-ea"/>
          <a:cs typeface="+mn-cs"/>
        </a:defRPr>
      </a:lvl3pPr>
      <a:lvl4pPr marL="1434677" indent="-204954" algn="l" defTabSz="819815"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4pPr>
      <a:lvl5pPr marL="1844584" indent="-204954" algn="l" defTabSz="819815"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5pPr>
      <a:lvl6pPr marL="2254495" indent="-204954" algn="l" defTabSz="819815"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6pPr>
      <a:lvl7pPr marL="2664400" indent="-204954" algn="l" defTabSz="819815"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7pPr>
      <a:lvl8pPr marL="3074313" indent="-204954" algn="l" defTabSz="819815"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8pPr>
      <a:lvl9pPr marL="3484215" indent="-204954" algn="l" defTabSz="819815"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9815" rtl="0" eaLnBrk="1" latinLnBrk="0" hangingPunct="1">
        <a:defRPr sz="1600" kern="1200">
          <a:solidFill>
            <a:schemeClr val="tx1"/>
          </a:solidFill>
          <a:latin typeface="+mn-lt"/>
          <a:ea typeface="+mn-ea"/>
          <a:cs typeface="+mn-cs"/>
        </a:defRPr>
      </a:lvl1pPr>
      <a:lvl2pPr marL="409907" algn="l" defTabSz="819815" rtl="0" eaLnBrk="1" latinLnBrk="0" hangingPunct="1">
        <a:defRPr sz="1600" kern="1200">
          <a:solidFill>
            <a:schemeClr val="tx1"/>
          </a:solidFill>
          <a:latin typeface="+mn-lt"/>
          <a:ea typeface="+mn-ea"/>
          <a:cs typeface="+mn-cs"/>
        </a:defRPr>
      </a:lvl2pPr>
      <a:lvl3pPr marL="819815" algn="l" defTabSz="819815" rtl="0" eaLnBrk="1" latinLnBrk="0" hangingPunct="1">
        <a:defRPr sz="1600" kern="1200">
          <a:solidFill>
            <a:schemeClr val="tx1"/>
          </a:solidFill>
          <a:latin typeface="+mn-lt"/>
          <a:ea typeface="+mn-ea"/>
          <a:cs typeface="+mn-cs"/>
        </a:defRPr>
      </a:lvl3pPr>
      <a:lvl4pPr marL="1229723" algn="l" defTabSz="819815" rtl="0" eaLnBrk="1" latinLnBrk="0" hangingPunct="1">
        <a:defRPr sz="1600" kern="1200">
          <a:solidFill>
            <a:schemeClr val="tx1"/>
          </a:solidFill>
          <a:latin typeface="+mn-lt"/>
          <a:ea typeface="+mn-ea"/>
          <a:cs typeface="+mn-cs"/>
        </a:defRPr>
      </a:lvl4pPr>
      <a:lvl5pPr marL="1639630" algn="l" defTabSz="819815" rtl="0" eaLnBrk="1" latinLnBrk="0" hangingPunct="1">
        <a:defRPr sz="1600" kern="1200">
          <a:solidFill>
            <a:schemeClr val="tx1"/>
          </a:solidFill>
          <a:latin typeface="+mn-lt"/>
          <a:ea typeface="+mn-ea"/>
          <a:cs typeface="+mn-cs"/>
        </a:defRPr>
      </a:lvl5pPr>
      <a:lvl6pPr marL="2049538" algn="l" defTabSz="819815" rtl="0" eaLnBrk="1" latinLnBrk="0" hangingPunct="1">
        <a:defRPr sz="1600" kern="1200">
          <a:solidFill>
            <a:schemeClr val="tx1"/>
          </a:solidFill>
          <a:latin typeface="+mn-lt"/>
          <a:ea typeface="+mn-ea"/>
          <a:cs typeface="+mn-cs"/>
        </a:defRPr>
      </a:lvl6pPr>
      <a:lvl7pPr marL="2459446" algn="l" defTabSz="819815" rtl="0" eaLnBrk="1" latinLnBrk="0" hangingPunct="1">
        <a:defRPr sz="1600" kern="1200">
          <a:solidFill>
            <a:schemeClr val="tx1"/>
          </a:solidFill>
          <a:latin typeface="+mn-lt"/>
          <a:ea typeface="+mn-ea"/>
          <a:cs typeface="+mn-cs"/>
        </a:defRPr>
      </a:lvl7pPr>
      <a:lvl8pPr marL="2869353" algn="l" defTabSz="819815" rtl="0" eaLnBrk="1" latinLnBrk="0" hangingPunct="1">
        <a:defRPr sz="1600" kern="1200">
          <a:solidFill>
            <a:schemeClr val="tx1"/>
          </a:solidFill>
          <a:latin typeface="+mn-lt"/>
          <a:ea typeface="+mn-ea"/>
          <a:cs typeface="+mn-cs"/>
        </a:defRPr>
      </a:lvl8pPr>
      <a:lvl9pPr marL="3279260" algn="l" defTabSz="819815"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p:nvSpPr>
        <p:spPr>
          <a:xfrm>
            <a:off x="0" y="6317672"/>
            <a:ext cx="9144000" cy="540328"/>
          </a:xfrm>
          <a:prstGeom prst="rect">
            <a:avLst/>
          </a:prstGeom>
          <a:solidFill>
            <a:srgbClr val="0A456F"/>
          </a:solidFill>
          <a:ln>
            <a:noFill/>
          </a:ln>
        </p:spPr>
        <p:style>
          <a:lnRef idx="2">
            <a:schemeClr val="accent1">
              <a:shade val="50000"/>
            </a:schemeClr>
          </a:lnRef>
          <a:fillRef idx="1">
            <a:schemeClr val="accent1"/>
          </a:fillRef>
          <a:effectRef idx="0">
            <a:schemeClr val="accent1"/>
          </a:effectRef>
          <a:fontRef idx="minor">
            <a:schemeClr val="lt1"/>
          </a:fontRef>
        </p:style>
        <p:txBody>
          <a:bodyPr lIns="81679" tIns="40837" rIns="81679" bIns="40837" rtlCol="0" anchor="ctr"/>
          <a:lstStyle/>
          <a:p>
            <a:pPr algn="ctr" defTabSz="816650"/>
            <a:endParaRPr lang="en-US" sz="1600">
              <a:solidFill>
                <a:srgbClr val="0A456F"/>
              </a:solidFill>
            </a:endParaRPr>
          </a:p>
        </p:txBody>
      </p:sp>
      <p:pic>
        <p:nvPicPr>
          <p:cNvPr id="14" name="Picture 13">
            <a:extLst>
              <a:ext uri="{FF2B5EF4-FFF2-40B4-BE49-F238E27FC236}">
                <a16:creationId xmlns:a16="http://schemas.microsoft.com/office/drawing/2014/main" id="{425DF203-C644-5340-8215-563EBD2B04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79" y="6381214"/>
            <a:ext cx="2138449"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0410" y="5828033"/>
            <a:ext cx="635810" cy="1097085"/>
          </a:xfrm>
          <a:prstGeom prst="rect">
            <a:avLst/>
          </a:prstGeom>
        </p:spPr>
      </p:pic>
    </p:spTree>
    <p:extLst>
      <p:ext uri="{BB962C8B-B14F-4D97-AF65-F5344CB8AC3E}">
        <p14:creationId xmlns:p14="http://schemas.microsoft.com/office/powerpoint/2010/main" val="169077989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sldNum="0" hdr="0" dt="0"/>
  <p:txStyles>
    <p:titleStyle>
      <a:lvl1pPr algn="l" defTabSz="816650" rtl="0" eaLnBrk="1" latinLnBrk="0" hangingPunct="1">
        <a:lnSpc>
          <a:spcPct val="90000"/>
        </a:lnSpc>
        <a:spcBef>
          <a:spcPct val="0"/>
        </a:spcBef>
        <a:buNone/>
        <a:defRPr sz="3900" kern="1200">
          <a:solidFill>
            <a:schemeClr val="tx1"/>
          </a:solidFill>
          <a:latin typeface="+mj-lt"/>
          <a:ea typeface="+mj-ea"/>
          <a:cs typeface="+mj-cs"/>
        </a:defRPr>
      </a:lvl1pPr>
    </p:titleStyle>
    <p:bodyStyle>
      <a:lvl1pPr marL="204163" indent="-204163" algn="l" defTabSz="816650" rtl="0" eaLnBrk="1" latinLnBrk="0" hangingPunct="1">
        <a:lnSpc>
          <a:spcPct val="90000"/>
        </a:lnSpc>
        <a:spcBef>
          <a:spcPts val="897"/>
        </a:spcBef>
        <a:buFont typeface="Arial" panose="020B0604020202020204" pitchFamily="34" charset="0"/>
        <a:buChar char="•"/>
        <a:defRPr sz="2500" kern="1200">
          <a:solidFill>
            <a:schemeClr val="tx1"/>
          </a:solidFill>
          <a:latin typeface="+mn-lt"/>
          <a:ea typeface="+mn-ea"/>
          <a:cs typeface="+mn-cs"/>
        </a:defRPr>
      </a:lvl1pPr>
      <a:lvl2pPr marL="612493" indent="-204163" algn="l" defTabSz="816650" rtl="0" eaLnBrk="1" latinLnBrk="0" hangingPunct="1">
        <a:lnSpc>
          <a:spcPct val="90000"/>
        </a:lnSpc>
        <a:spcBef>
          <a:spcPts val="449"/>
        </a:spcBef>
        <a:buFont typeface="Arial" panose="020B0604020202020204" pitchFamily="34" charset="0"/>
        <a:buChar char="•"/>
        <a:defRPr sz="2200" kern="1200">
          <a:solidFill>
            <a:schemeClr val="tx1"/>
          </a:solidFill>
          <a:latin typeface="+mn-lt"/>
          <a:ea typeface="+mn-ea"/>
          <a:cs typeface="+mn-cs"/>
        </a:defRPr>
      </a:lvl2pPr>
      <a:lvl3pPr marL="1020821" indent="-204163" algn="l" defTabSz="816650" rtl="0" eaLnBrk="1" latinLnBrk="0" hangingPunct="1">
        <a:lnSpc>
          <a:spcPct val="90000"/>
        </a:lnSpc>
        <a:spcBef>
          <a:spcPts val="449"/>
        </a:spcBef>
        <a:buFont typeface="Arial" panose="020B0604020202020204" pitchFamily="34" charset="0"/>
        <a:buChar char="•"/>
        <a:defRPr sz="1800" kern="1200">
          <a:solidFill>
            <a:schemeClr val="tx1"/>
          </a:solidFill>
          <a:latin typeface="+mn-lt"/>
          <a:ea typeface="+mn-ea"/>
          <a:cs typeface="+mn-cs"/>
        </a:defRPr>
      </a:lvl3pPr>
      <a:lvl4pPr marL="1429158" indent="-204163" algn="l" defTabSz="816650"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4pPr>
      <a:lvl5pPr marL="1837481" indent="-204163" algn="l" defTabSz="816650"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5pPr>
      <a:lvl6pPr marL="2245813" indent="-204163" algn="l" defTabSz="816650"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6pPr>
      <a:lvl7pPr marL="2654139" indent="-204163" algn="l" defTabSz="816650"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7pPr>
      <a:lvl8pPr marL="3062474" indent="-204163" algn="l" defTabSz="816650"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8pPr>
      <a:lvl9pPr marL="3470794" indent="-204163" algn="l" defTabSz="816650"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6650" rtl="0" eaLnBrk="1" latinLnBrk="0" hangingPunct="1">
        <a:defRPr sz="1600" kern="1200">
          <a:solidFill>
            <a:schemeClr val="tx1"/>
          </a:solidFill>
          <a:latin typeface="+mn-lt"/>
          <a:ea typeface="+mn-ea"/>
          <a:cs typeface="+mn-cs"/>
        </a:defRPr>
      </a:lvl1pPr>
      <a:lvl2pPr marL="408326" algn="l" defTabSz="816650" rtl="0" eaLnBrk="1" latinLnBrk="0" hangingPunct="1">
        <a:defRPr sz="1600" kern="1200">
          <a:solidFill>
            <a:schemeClr val="tx1"/>
          </a:solidFill>
          <a:latin typeface="+mn-lt"/>
          <a:ea typeface="+mn-ea"/>
          <a:cs typeface="+mn-cs"/>
        </a:defRPr>
      </a:lvl2pPr>
      <a:lvl3pPr marL="816650" algn="l" defTabSz="816650" rtl="0" eaLnBrk="1" latinLnBrk="0" hangingPunct="1">
        <a:defRPr sz="1600" kern="1200">
          <a:solidFill>
            <a:schemeClr val="tx1"/>
          </a:solidFill>
          <a:latin typeface="+mn-lt"/>
          <a:ea typeface="+mn-ea"/>
          <a:cs typeface="+mn-cs"/>
        </a:defRPr>
      </a:lvl3pPr>
      <a:lvl4pPr marL="1224985" algn="l" defTabSz="816650" rtl="0" eaLnBrk="1" latinLnBrk="0" hangingPunct="1">
        <a:defRPr sz="1600" kern="1200">
          <a:solidFill>
            <a:schemeClr val="tx1"/>
          </a:solidFill>
          <a:latin typeface="+mn-lt"/>
          <a:ea typeface="+mn-ea"/>
          <a:cs typeface="+mn-cs"/>
        </a:defRPr>
      </a:lvl4pPr>
      <a:lvl5pPr marL="1633312" algn="l" defTabSz="816650" rtl="0" eaLnBrk="1" latinLnBrk="0" hangingPunct="1">
        <a:defRPr sz="1600" kern="1200">
          <a:solidFill>
            <a:schemeClr val="tx1"/>
          </a:solidFill>
          <a:latin typeface="+mn-lt"/>
          <a:ea typeface="+mn-ea"/>
          <a:cs typeface="+mn-cs"/>
        </a:defRPr>
      </a:lvl5pPr>
      <a:lvl6pPr marL="2041647" algn="l" defTabSz="816650" rtl="0" eaLnBrk="1" latinLnBrk="0" hangingPunct="1">
        <a:defRPr sz="1600" kern="1200">
          <a:solidFill>
            <a:schemeClr val="tx1"/>
          </a:solidFill>
          <a:latin typeface="+mn-lt"/>
          <a:ea typeface="+mn-ea"/>
          <a:cs typeface="+mn-cs"/>
        </a:defRPr>
      </a:lvl6pPr>
      <a:lvl7pPr marL="2449974" algn="l" defTabSz="816650" rtl="0" eaLnBrk="1" latinLnBrk="0" hangingPunct="1">
        <a:defRPr sz="1600" kern="1200">
          <a:solidFill>
            <a:schemeClr val="tx1"/>
          </a:solidFill>
          <a:latin typeface="+mn-lt"/>
          <a:ea typeface="+mn-ea"/>
          <a:cs typeface="+mn-cs"/>
        </a:defRPr>
      </a:lvl7pPr>
      <a:lvl8pPr marL="2858302" algn="l" defTabSz="816650" rtl="0" eaLnBrk="1" latinLnBrk="0" hangingPunct="1">
        <a:defRPr sz="1600" kern="1200">
          <a:solidFill>
            <a:schemeClr val="tx1"/>
          </a:solidFill>
          <a:latin typeface="+mn-lt"/>
          <a:ea typeface="+mn-ea"/>
          <a:cs typeface="+mn-cs"/>
        </a:defRPr>
      </a:lvl8pPr>
      <a:lvl9pPr marL="3266630" algn="l" defTabSz="816650"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p:nvSpPr>
        <p:spPr>
          <a:xfrm>
            <a:off x="0" y="6317672"/>
            <a:ext cx="9144000" cy="540328"/>
          </a:xfrm>
          <a:prstGeom prst="rect">
            <a:avLst/>
          </a:prstGeom>
          <a:solidFill>
            <a:srgbClr val="0A456F"/>
          </a:solidFill>
          <a:ln>
            <a:noFill/>
          </a:ln>
        </p:spPr>
        <p:style>
          <a:lnRef idx="2">
            <a:schemeClr val="accent1">
              <a:shade val="50000"/>
            </a:schemeClr>
          </a:lnRef>
          <a:fillRef idx="1">
            <a:schemeClr val="accent1"/>
          </a:fillRef>
          <a:effectRef idx="0">
            <a:schemeClr val="accent1"/>
          </a:effectRef>
          <a:fontRef idx="minor">
            <a:schemeClr val="lt1"/>
          </a:fontRef>
        </p:style>
        <p:txBody>
          <a:bodyPr lIns="81688" tIns="40842" rIns="81688" bIns="40842" rtlCol="0" anchor="ctr"/>
          <a:lstStyle/>
          <a:p>
            <a:pPr algn="ctr" defTabSz="816746"/>
            <a:endParaRPr lang="en-US" sz="1600">
              <a:solidFill>
                <a:srgbClr val="0A456F"/>
              </a:solidFill>
            </a:endParaRPr>
          </a:p>
        </p:txBody>
      </p:sp>
      <p:pic>
        <p:nvPicPr>
          <p:cNvPr id="14" name="Picture 13">
            <a:extLst>
              <a:ext uri="{FF2B5EF4-FFF2-40B4-BE49-F238E27FC236}">
                <a16:creationId xmlns:a16="http://schemas.microsoft.com/office/drawing/2014/main" id="{425DF203-C644-5340-8215-563EBD2B04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79" y="6381214"/>
            <a:ext cx="2138449"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0390" y="5828011"/>
            <a:ext cx="635810" cy="1097085"/>
          </a:xfrm>
          <a:prstGeom prst="rect">
            <a:avLst/>
          </a:prstGeom>
        </p:spPr>
      </p:pic>
    </p:spTree>
    <p:extLst>
      <p:ext uri="{BB962C8B-B14F-4D97-AF65-F5344CB8AC3E}">
        <p14:creationId xmlns:p14="http://schemas.microsoft.com/office/powerpoint/2010/main" val="1663570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sldNum="0" hdr="0" dt="0"/>
  <p:txStyles>
    <p:titleStyle>
      <a:lvl1pPr algn="l" defTabSz="816746" rtl="0" eaLnBrk="1" latinLnBrk="0" hangingPunct="1">
        <a:lnSpc>
          <a:spcPct val="90000"/>
        </a:lnSpc>
        <a:spcBef>
          <a:spcPct val="0"/>
        </a:spcBef>
        <a:buNone/>
        <a:defRPr sz="3900" kern="1200">
          <a:solidFill>
            <a:schemeClr val="tx1"/>
          </a:solidFill>
          <a:latin typeface="+mj-lt"/>
          <a:ea typeface="+mj-ea"/>
          <a:cs typeface="+mj-cs"/>
        </a:defRPr>
      </a:lvl1pPr>
    </p:titleStyle>
    <p:bodyStyle>
      <a:lvl1pPr marL="204187" indent="-204187" algn="l" defTabSz="816746" rtl="0" eaLnBrk="1" latinLnBrk="0" hangingPunct="1">
        <a:lnSpc>
          <a:spcPct val="90000"/>
        </a:lnSpc>
        <a:spcBef>
          <a:spcPts val="897"/>
        </a:spcBef>
        <a:buFont typeface="Arial" panose="020B0604020202020204" pitchFamily="34" charset="0"/>
        <a:buChar char="•"/>
        <a:defRPr sz="2500" kern="1200">
          <a:solidFill>
            <a:schemeClr val="tx1"/>
          </a:solidFill>
          <a:latin typeface="+mn-lt"/>
          <a:ea typeface="+mn-ea"/>
          <a:cs typeface="+mn-cs"/>
        </a:defRPr>
      </a:lvl1pPr>
      <a:lvl2pPr marL="612564" indent="-204187" algn="l" defTabSz="816746" rtl="0" eaLnBrk="1" latinLnBrk="0" hangingPunct="1">
        <a:lnSpc>
          <a:spcPct val="90000"/>
        </a:lnSpc>
        <a:spcBef>
          <a:spcPts val="449"/>
        </a:spcBef>
        <a:buFont typeface="Arial" panose="020B0604020202020204" pitchFamily="34" charset="0"/>
        <a:buChar char="•"/>
        <a:defRPr sz="2200" kern="1200">
          <a:solidFill>
            <a:schemeClr val="tx1"/>
          </a:solidFill>
          <a:latin typeface="+mn-lt"/>
          <a:ea typeface="+mn-ea"/>
          <a:cs typeface="+mn-cs"/>
        </a:defRPr>
      </a:lvl2pPr>
      <a:lvl3pPr marL="1020941" indent="-204187" algn="l" defTabSz="816746" rtl="0" eaLnBrk="1" latinLnBrk="0" hangingPunct="1">
        <a:lnSpc>
          <a:spcPct val="90000"/>
        </a:lnSpc>
        <a:spcBef>
          <a:spcPts val="449"/>
        </a:spcBef>
        <a:buFont typeface="Arial" panose="020B0604020202020204" pitchFamily="34" charset="0"/>
        <a:buChar char="•"/>
        <a:defRPr sz="1800" kern="1200">
          <a:solidFill>
            <a:schemeClr val="tx1"/>
          </a:solidFill>
          <a:latin typeface="+mn-lt"/>
          <a:ea typeface="+mn-ea"/>
          <a:cs typeface="+mn-cs"/>
        </a:defRPr>
      </a:lvl3pPr>
      <a:lvl4pPr marL="1429325" indent="-204187" algn="l" defTabSz="816746"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4pPr>
      <a:lvl5pPr marL="1837696" indent="-204187" algn="l" defTabSz="816746"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5pPr>
      <a:lvl6pPr marL="2246076" indent="-204187" algn="l" defTabSz="816746"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6pPr>
      <a:lvl7pPr marL="2654450" indent="-204187" algn="l" defTabSz="816746"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7pPr>
      <a:lvl8pPr marL="3062832" indent="-204187" algn="l" defTabSz="816746"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8pPr>
      <a:lvl9pPr marL="3471200" indent="-204187" algn="l" defTabSz="816746"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6746" rtl="0" eaLnBrk="1" latinLnBrk="0" hangingPunct="1">
        <a:defRPr sz="1600" kern="1200">
          <a:solidFill>
            <a:schemeClr val="tx1"/>
          </a:solidFill>
          <a:latin typeface="+mn-lt"/>
          <a:ea typeface="+mn-ea"/>
          <a:cs typeface="+mn-cs"/>
        </a:defRPr>
      </a:lvl1pPr>
      <a:lvl2pPr marL="408374" algn="l" defTabSz="816746" rtl="0" eaLnBrk="1" latinLnBrk="0" hangingPunct="1">
        <a:defRPr sz="1600" kern="1200">
          <a:solidFill>
            <a:schemeClr val="tx1"/>
          </a:solidFill>
          <a:latin typeface="+mn-lt"/>
          <a:ea typeface="+mn-ea"/>
          <a:cs typeface="+mn-cs"/>
        </a:defRPr>
      </a:lvl2pPr>
      <a:lvl3pPr marL="816746" algn="l" defTabSz="816746" rtl="0" eaLnBrk="1" latinLnBrk="0" hangingPunct="1">
        <a:defRPr sz="1600" kern="1200">
          <a:solidFill>
            <a:schemeClr val="tx1"/>
          </a:solidFill>
          <a:latin typeface="+mn-lt"/>
          <a:ea typeface="+mn-ea"/>
          <a:cs typeface="+mn-cs"/>
        </a:defRPr>
      </a:lvl3pPr>
      <a:lvl4pPr marL="1225128" algn="l" defTabSz="816746" rtl="0" eaLnBrk="1" latinLnBrk="0" hangingPunct="1">
        <a:defRPr sz="1600" kern="1200">
          <a:solidFill>
            <a:schemeClr val="tx1"/>
          </a:solidFill>
          <a:latin typeface="+mn-lt"/>
          <a:ea typeface="+mn-ea"/>
          <a:cs typeface="+mn-cs"/>
        </a:defRPr>
      </a:lvl4pPr>
      <a:lvl5pPr marL="1633503" algn="l" defTabSz="816746" rtl="0" eaLnBrk="1" latinLnBrk="0" hangingPunct="1">
        <a:defRPr sz="1600" kern="1200">
          <a:solidFill>
            <a:schemeClr val="tx1"/>
          </a:solidFill>
          <a:latin typeface="+mn-lt"/>
          <a:ea typeface="+mn-ea"/>
          <a:cs typeface="+mn-cs"/>
        </a:defRPr>
      </a:lvl5pPr>
      <a:lvl6pPr marL="2041886" algn="l" defTabSz="816746" rtl="0" eaLnBrk="1" latinLnBrk="0" hangingPunct="1">
        <a:defRPr sz="1600" kern="1200">
          <a:solidFill>
            <a:schemeClr val="tx1"/>
          </a:solidFill>
          <a:latin typeface="+mn-lt"/>
          <a:ea typeface="+mn-ea"/>
          <a:cs typeface="+mn-cs"/>
        </a:defRPr>
      </a:lvl6pPr>
      <a:lvl7pPr marL="2450260" algn="l" defTabSz="816746" rtl="0" eaLnBrk="1" latinLnBrk="0" hangingPunct="1">
        <a:defRPr sz="1600" kern="1200">
          <a:solidFill>
            <a:schemeClr val="tx1"/>
          </a:solidFill>
          <a:latin typeface="+mn-lt"/>
          <a:ea typeface="+mn-ea"/>
          <a:cs typeface="+mn-cs"/>
        </a:defRPr>
      </a:lvl7pPr>
      <a:lvl8pPr marL="2858636" algn="l" defTabSz="816746" rtl="0" eaLnBrk="1" latinLnBrk="0" hangingPunct="1">
        <a:defRPr sz="1600" kern="1200">
          <a:solidFill>
            <a:schemeClr val="tx1"/>
          </a:solidFill>
          <a:latin typeface="+mn-lt"/>
          <a:ea typeface="+mn-ea"/>
          <a:cs typeface="+mn-cs"/>
        </a:defRPr>
      </a:lvl8pPr>
      <a:lvl9pPr marL="3267012" algn="l" defTabSz="816746"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p:nvSpPr>
        <p:spPr>
          <a:xfrm>
            <a:off x="0" y="6317672"/>
            <a:ext cx="9144000" cy="540328"/>
          </a:xfrm>
          <a:prstGeom prst="rect">
            <a:avLst/>
          </a:prstGeom>
          <a:solidFill>
            <a:srgbClr val="0A456F"/>
          </a:solidFill>
          <a:ln>
            <a:noFill/>
          </a:ln>
        </p:spPr>
        <p:style>
          <a:lnRef idx="2">
            <a:schemeClr val="accent1">
              <a:shade val="50000"/>
            </a:schemeClr>
          </a:lnRef>
          <a:fillRef idx="1">
            <a:schemeClr val="accent1"/>
          </a:fillRef>
          <a:effectRef idx="0">
            <a:schemeClr val="accent1"/>
          </a:effectRef>
          <a:fontRef idx="minor">
            <a:schemeClr val="lt1"/>
          </a:fontRef>
        </p:style>
        <p:txBody>
          <a:bodyPr lIns="81706" tIns="40851" rIns="81706" bIns="40851" rtlCol="0" anchor="ctr"/>
          <a:lstStyle/>
          <a:p>
            <a:pPr algn="ctr" defTabSz="816938"/>
            <a:endParaRPr lang="en-US" sz="1600">
              <a:solidFill>
                <a:srgbClr val="0A456F"/>
              </a:solidFill>
            </a:endParaRPr>
          </a:p>
        </p:txBody>
      </p:sp>
      <p:pic>
        <p:nvPicPr>
          <p:cNvPr id="14" name="Picture 13">
            <a:extLst>
              <a:ext uri="{FF2B5EF4-FFF2-40B4-BE49-F238E27FC236}">
                <a16:creationId xmlns:a16="http://schemas.microsoft.com/office/drawing/2014/main" id="{425DF203-C644-5340-8215-563EBD2B04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79" y="6381214"/>
            <a:ext cx="2138449"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0400" y="5828020"/>
            <a:ext cx="635810" cy="1097085"/>
          </a:xfrm>
          <a:prstGeom prst="rect">
            <a:avLst/>
          </a:prstGeom>
        </p:spPr>
      </p:pic>
    </p:spTree>
    <p:extLst>
      <p:ext uri="{BB962C8B-B14F-4D97-AF65-F5344CB8AC3E}">
        <p14:creationId xmlns:p14="http://schemas.microsoft.com/office/powerpoint/2010/main" val="402714385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sldNum="0" hdr="0" dt="0"/>
  <p:txStyles>
    <p:titleStyle>
      <a:lvl1pPr algn="l" defTabSz="816938" rtl="0" eaLnBrk="1" latinLnBrk="0" hangingPunct="1">
        <a:lnSpc>
          <a:spcPct val="90000"/>
        </a:lnSpc>
        <a:spcBef>
          <a:spcPct val="0"/>
        </a:spcBef>
        <a:buNone/>
        <a:defRPr sz="3900" kern="1200">
          <a:solidFill>
            <a:schemeClr val="tx1"/>
          </a:solidFill>
          <a:latin typeface="+mj-lt"/>
          <a:ea typeface="+mj-ea"/>
          <a:cs typeface="+mj-cs"/>
        </a:defRPr>
      </a:lvl1pPr>
    </p:titleStyle>
    <p:bodyStyle>
      <a:lvl1pPr marL="204234" indent="-204234" algn="l" defTabSz="816938" rtl="0" eaLnBrk="1" latinLnBrk="0" hangingPunct="1">
        <a:lnSpc>
          <a:spcPct val="90000"/>
        </a:lnSpc>
        <a:spcBef>
          <a:spcPts val="897"/>
        </a:spcBef>
        <a:buFont typeface="Arial" panose="020B0604020202020204" pitchFamily="34" charset="0"/>
        <a:buChar char="•"/>
        <a:defRPr sz="2500" kern="1200">
          <a:solidFill>
            <a:schemeClr val="tx1"/>
          </a:solidFill>
          <a:latin typeface="+mn-lt"/>
          <a:ea typeface="+mn-ea"/>
          <a:cs typeface="+mn-cs"/>
        </a:defRPr>
      </a:lvl1pPr>
      <a:lvl2pPr marL="612708" indent="-204234" algn="l" defTabSz="816938" rtl="0" eaLnBrk="1" latinLnBrk="0" hangingPunct="1">
        <a:lnSpc>
          <a:spcPct val="90000"/>
        </a:lnSpc>
        <a:spcBef>
          <a:spcPts val="449"/>
        </a:spcBef>
        <a:buFont typeface="Arial" panose="020B0604020202020204" pitchFamily="34" charset="0"/>
        <a:buChar char="•"/>
        <a:defRPr sz="2200" kern="1200">
          <a:solidFill>
            <a:schemeClr val="tx1"/>
          </a:solidFill>
          <a:latin typeface="+mn-lt"/>
          <a:ea typeface="+mn-ea"/>
          <a:cs typeface="+mn-cs"/>
        </a:defRPr>
      </a:lvl2pPr>
      <a:lvl3pPr marL="1021180" indent="-204234" algn="l" defTabSz="816938" rtl="0" eaLnBrk="1" latinLnBrk="0" hangingPunct="1">
        <a:lnSpc>
          <a:spcPct val="90000"/>
        </a:lnSpc>
        <a:spcBef>
          <a:spcPts val="449"/>
        </a:spcBef>
        <a:buFont typeface="Arial" panose="020B0604020202020204" pitchFamily="34" charset="0"/>
        <a:buChar char="•"/>
        <a:defRPr sz="1800" kern="1200">
          <a:solidFill>
            <a:schemeClr val="tx1"/>
          </a:solidFill>
          <a:latin typeface="+mn-lt"/>
          <a:ea typeface="+mn-ea"/>
          <a:cs typeface="+mn-cs"/>
        </a:defRPr>
      </a:lvl3pPr>
      <a:lvl4pPr marL="1429659" indent="-204234" algn="l" defTabSz="816938"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4pPr>
      <a:lvl5pPr marL="1838126" indent="-204234" algn="l" defTabSz="816938"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5pPr>
      <a:lvl6pPr marL="2246601" indent="-204234" algn="l" defTabSz="816938"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6pPr>
      <a:lvl7pPr marL="2655071" indent="-204234" algn="l" defTabSz="816938"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7pPr>
      <a:lvl8pPr marL="3063550" indent="-204234" algn="l" defTabSz="816938"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8pPr>
      <a:lvl9pPr marL="3472012" indent="-204234" algn="l" defTabSz="816938" rtl="0" eaLnBrk="1" latinLnBrk="0" hangingPunct="1">
        <a:lnSpc>
          <a:spcPct val="90000"/>
        </a:lnSpc>
        <a:spcBef>
          <a:spcPts val="449"/>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16938" rtl="0" eaLnBrk="1" latinLnBrk="0" hangingPunct="1">
        <a:defRPr sz="1600" kern="1200">
          <a:solidFill>
            <a:schemeClr val="tx1"/>
          </a:solidFill>
          <a:latin typeface="+mn-lt"/>
          <a:ea typeface="+mn-ea"/>
          <a:cs typeface="+mn-cs"/>
        </a:defRPr>
      </a:lvl1pPr>
      <a:lvl2pPr marL="408469" algn="l" defTabSz="816938" rtl="0" eaLnBrk="1" latinLnBrk="0" hangingPunct="1">
        <a:defRPr sz="1600" kern="1200">
          <a:solidFill>
            <a:schemeClr val="tx1"/>
          </a:solidFill>
          <a:latin typeface="+mn-lt"/>
          <a:ea typeface="+mn-ea"/>
          <a:cs typeface="+mn-cs"/>
        </a:defRPr>
      </a:lvl2pPr>
      <a:lvl3pPr marL="816938" algn="l" defTabSz="816938" rtl="0" eaLnBrk="1" latinLnBrk="0" hangingPunct="1">
        <a:defRPr sz="1600" kern="1200">
          <a:solidFill>
            <a:schemeClr val="tx1"/>
          </a:solidFill>
          <a:latin typeface="+mn-lt"/>
          <a:ea typeface="+mn-ea"/>
          <a:cs typeface="+mn-cs"/>
        </a:defRPr>
      </a:lvl3pPr>
      <a:lvl4pPr marL="1225415" algn="l" defTabSz="816938" rtl="0" eaLnBrk="1" latinLnBrk="0" hangingPunct="1">
        <a:defRPr sz="1600" kern="1200">
          <a:solidFill>
            <a:schemeClr val="tx1"/>
          </a:solidFill>
          <a:latin typeface="+mn-lt"/>
          <a:ea typeface="+mn-ea"/>
          <a:cs typeface="+mn-cs"/>
        </a:defRPr>
      </a:lvl4pPr>
      <a:lvl5pPr marL="1633885" algn="l" defTabSz="816938" rtl="0" eaLnBrk="1" latinLnBrk="0" hangingPunct="1">
        <a:defRPr sz="1600" kern="1200">
          <a:solidFill>
            <a:schemeClr val="tx1"/>
          </a:solidFill>
          <a:latin typeface="+mn-lt"/>
          <a:ea typeface="+mn-ea"/>
          <a:cs typeface="+mn-cs"/>
        </a:defRPr>
      </a:lvl5pPr>
      <a:lvl6pPr marL="2042363" algn="l" defTabSz="816938" rtl="0" eaLnBrk="1" latinLnBrk="0" hangingPunct="1">
        <a:defRPr sz="1600" kern="1200">
          <a:solidFill>
            <a:schemeClr val="tx1"/>
          </a:solidFill>
          <a:latin typeface="+mn-lt"/>
          <a:ea typeface="+mn-ea"/>
          <a:cs typeface="+mn-cs"/>
        </a:defRPr>
      </a:lvl6pPr>
      <a:lvl7pPr marL="2450834" algn="l" defTabSz="816938" rtl="0" eaLnBrk="1" latinLnBrk="0" hangingPunct="1">
        <a:defRPr sz="1600" kern="1200">
          <a:solidFill>
            <a:schemeClr val="tx1"/>
          </a:solidFill>
          <a:latin typeface="+mn-lt"/>
          <a:ea typeface="+mn-ea"/>
          <a:cs typeface="+mn-cs"/>
        </a:defRPr>
      </a:lvl7pPr>
      <a:lvl8pPr marL="2859305" algn="l" defTabSz="816938" rtl="0" eaLnBrk="1" latinLnBrk="0" hangingPunct="1">
        <a:defRPr sz="1600" kern="1200">
          <a:solidFill>
            <a:schemeClr val="tx1"/>
          </a:solidFill>
          <a:latin typeface="+mn-lt"/>
          <a:ea typeface="+mn-ea"/>
          <a:cs typeface="+mn-cs"/>
        </a:defRPr>
      </a:lvl8pPr>
      <a:lvl9pPr marL="3267776" algn="l" defTabSz="816938"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B369A0-80C7-574F-9CC7-8F35CCB69804}"/>
              </a:ext>
            </a:extLst>
          </p:cNvPr>
          <p:cNvPicPr>
            <a:picLocks noChangeAspect="1"/>
          </p:cNvPicPr>
          <p:nvPr/>
        </p:nvPicPr>
        <p:blipFill>
          <a:blip r:embed="rId3"/>
          <a:stretch>
            <a:fillRect/>
          </a:stretch>
        </p:blipFill>
        <p:spPr>
          <a:xfrm>
            <a:off x="-71496" y="0"/>
            <a:ext cx="9286992" cy="6965244"/>
          </a:xfrm>
          <a:prstGeom prst="rect">
            <a:avLst/>
          </a:prstGeom>
        </p:spPr>
      </p:pic>
    </p:spTree>
    <p:extLst>
      <p:ext uri="{BB962C8B-B14F-4D97-AF65-F5344CB8AC3E}">
        <p14:creationId xmlns:p14="http://schemas.microsoft.com/office/powerpoint/2010/main" val="1165778443"/>
      </p:ext>
    </p:extLst>
  </p:cSld>
  <p:clrMap bg1="lt1" tx1="dk1" bg2="lt2" tx2="dk2" accent1="accent1" accent2="accent2" accent3="accent3" accent4="accent4" accent5="accent5" accent6="accent6" hlink="hlink" folHlink="folHlink"/>
  <p:sldLayoutIdLst>
    <p:sldLayoutId id="2147483681" r:id="rId1"/>
  </p:sldLayoutIdLst>
  <p:hf sldNum="0" hdr="0" dt="0"/>
  <p:txStyles>
    <p:titleStyle>
      <a:lvl1pPr algn="l" defTabSz="798872" rtl="0" eaLnBrk="1" latinLnBrk="0" hangingPunct="1">
        <a:lnSpc>
          <a:spcPct val="90000"/>
        </a:lnSpc>
        <a:spcBef>
          <a:spcPct val="0"/>
        </a:spcBef>
        <a:buNone/>
        <a:defRPr sz="3794" kern="1200">
          <a:solidFill>
            <a:schemeClr val="tx1"/>
          </a:solidFill>
          <a:latin typeface="+mj-lt"/>
          <a:ea typeface="+mj-ea"/>
          <a:cs typeface="+mj-cs"/>
        </a:defRPr>
      </a:lvl1pPr>
    </p:titleStyle>
    <p:bodyStyle>
      <a:lvl1pPr marL="199716" indent="-199716" algn="l" defTabSz="798872"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599171" indent="-199716" algn="l" defTabSz="798872" rtl="0" eaLnBrk="1" latinLnBrk="0" hangingPunct="1">
        <a:lnSpc>
          <a:spcPct val="90000"/>
        </a:lnSpc>
        <a:spcBef>
          <a:spcPts val="441"/>
        </a:spcBef>
        <a:buFont typeface="Arial" panose="020B0604020202020204" pitchFamily="34" charset="0"/>
        <a:buChar char="•"/>
        <a:defRPr sz="2206" kern="1200">
          <a:solidFill>
            <a:schemeClr val="tx1"/>
          </a:solidFill>
          <a:latin typeface="+mn-lt"/>
          <a:ea typeface="+mn-ea"/>
          <a:cs typeface="+mn-cs"/>
        </a:defRPr>
      </a:lvl2pPr>
      <a:lvl3pPr marL="998609" indent="-199716" algn="l" defTabSz="798872"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398067"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797496"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196939"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596382"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2995831"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395268"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798872" rtl="0" eaLnBrk="1" latinLnBrk="0" hangingPunct="1">
        <a:defRPr sz="1588" kern="1200">
          <a:solidFill>
            <a:schemeClr val="tx1"/>
          </a:solidFill>
          <a:latin typeface="+mn-lt"/>
          <a:ea typeface="+mn-ea"/>
          <a:cs typeface="+mn-cs"/>
        </a:defRPr>
      </a:lvl1pPr>
      <a:lvl2pPr marL="399435" algn="l" defTabSz="798872" rtl="0" eaLnBrk="1" latinLnBrk="0" hangingPunct="1">
        <a:defRPr sz="1588" kern="1200">
          <a:solidFill>
            <a:schemeClr val="tx1"/>
          </a:solidFill>
          <a:latin typeface="+mn-lt"/>
          <a:ea typeface="+mn-ea"/>
          <a:cs typeface="+mn-cs"/>
        </a:defRPr>
      </a:lvl2pPr>
      <a:lvl3pPr marL="798872" algn="l" defTabSz="798872" rtl="0" eaLnBrk="1" latinLnBrk="0" hangingPunct="1">
        <a:defRPr sz="1588" kern="1200">
          <a:solidFill>
            <a:schemeClr val="tx1"/>
          </a:solidFill>
          <a:latin typeface="+mn-lt"/>
          <a:ea typeface="+mn-ea"/>
          <a:cs typeface="+mn-cs"/>
        </a:defRPr>
      </a:lvl3pPr>
      <a:lvl4pPr marL="1198329" algn="l" defTabSz="798872" rtl="0" eaLnBrk="1" latinLnBrk="0" hangingPunct="1">
        <a:defRPr sz="1588" kern="1200">
          <a:solidFill>
            <a:schemeClr val="tx1"/>
          </a:solidFill>
          <a:latin typeface="+mn-lt"/>
          <a:ea typeface="+mn-ea"/>
          <a:cs typeface="+mn-cs"/>
        </a:defRPr>
      </a:lvl4pPr>
      <a:lvl5pPr marL="1597767" algn="l" defTabSz="798872" rtl="0" eaLnBrk="1" latinLnBrk="0" hangingPunct="1">
        <a:defRPr sz="1588" kern="1200">
          <a:solidFill>
            <a:schemeClr val="tx1"/>
          </a:solidFill>
          <a:latin typeface="+mn-lt"/>
          <a:ea typeface="+mn-ea"/>
          <a:cs typeface="+mn-cs"/>
        </a:defRPr>
      </a:lvl5pPr>
      <a:lvl6pPr marL="1997222" algn="l" defTabSz="798872" rtl="0" eaLnBrk="1" latinLnBrk="0" hangingPunct="1">
        <a:defRPr sz="1588" kern="1200">
          <a:solidFill>
            <a:schemeClr val="tx1"/>
          </a:solidFill>
          <a:latin typeface="+mn-lt"/>
          <a:ea typeface="+mn-ea"/>
          <a:cs typeface="+mn-cs"/>
        </a:defRPr>
      </a:lvl6pPr>
      <a:lvl7pPr marL="2396660" algn="l" defTabSz="798872" rtl="0" eaLnBrk="1" latinLnBrk="0" hangingPunct="1">
        <a:defRPr sz="1588" kern="1200">
          <a:solidFill>
            <a:schemeClr val="tx1"/>
          </a:solidFill>
          <a:latin typeface="+mn-lt"/>
          <a:ea typeface="+mn-ea"/>
          <a:cs typeface="+mn-cs"/>
        </a:defRPr>
      </a:lvl7pPr>
      <a:lvl8pPr marL="2796111" algn="l" defTabSz="798872" rtl="0" eaLnBrk="1" latinLnBrk="0" hangingPunct="1">
        <a:defRPr sz="1588" kern="1200">
          <a:solidFill>
            <a:schemeClr val="tx1"/>
          </a:solidFill>
          <a:latin typeface="+mn-lt"/>
          <a:ea typeface="+mn-ea"/>
          <a:cs typeface="+mn-cs"/>
        </a:defRPr>
      </a:lvl8pPr>
      <a:lvl9pPr marL="3195544" algn="l" defTabSz="798872" rtl="0" eaLnBrk="1" latinLnBrk="0" hangingPunct="1">
        <a:defRPr sz="158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p:nvSpPr>
        <p:spPr>
          <a:xfrm>
            <a:off x="0" y="6317672"/>
            <a:ext cx="9144000" cy="540328"/>
          </a:xfrm>
          <a:prstGeom prst="rect">
            <a:avLst/>
          </a:prstGeom>
          <a:solidFill>
            <a:srgbClr val="0A456F"/>
          </a:solidFill>
          <a:ln>
            <a:noFill/>
          </a:ln>
        </p:spPr>
        <p:style>
          <a:lnRef idx="2">
            <a:schemeClr val="accent1">
              <a:shade val="50000"/>
            </a:schemeClr>
          </a:lnRef>
          <a:fillRef idx="1">
            <a:schemeClr val="accent1"/>
          </a:fillRef>
          <a:effectRef idx="0">
            <a:schemeClr val="accent1"/>
          </a:effectRef>
          <a:fontRef idx="minor">
            <a:schemeClr val="lt1"/>
          </a:fontRef>
        </p:style>
        <p:txBody>
          <a:bodyPr lIns="79912" tIns="39950" rIns="79912" bIns="39950" rtlCol="0" anchor="ctr"/>
          <a:lstStyle/>
          <a:p>
            <a:pPr algn="ctr" defTabSz="798872"/>
            <a:endParaRPr lang="en-US" sz="1588">
              <a:solidFill>
                <a:srgbClr val="0A456F"/>
              </a:solidFill>
            </a:endParaRPr>
          </a:p>
        </p:txBody>
      </p:sp>
      <p:pic>
        <p:nvPicPr>
          <p:cNvPr id="14" name="Picture 13">
            <a:extLst>
              <a:ext uri="{FF2B5EF4-FFF2-40B4-BE49-F238E27FC236}">
                <a16:creationId xmlns:a16="http://schemas.microsoft.com/office/drawing/2014/main" id="{425DF203-C644-5340-8215-563EBD2B04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79" y="6381214"/>
            <a:ext cx="2138449"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0440" y="5828110"/>
            <a:ext cx="635810" cy="1097085"/>
          </a:xfrm>
          <a:prstGeom prst="rect">
            <a:avLst/>
          </a:prstGeom>
        </p:spPr>
      </p:pic>
    </p:spTree>
    <p:extLst>
      <p:ext uri="{BB962C8B-B14F-4D97-AF65-F5344CB8AC3E}">
        <p14:creationId xmlns:p14="http://schemas.microsoft.com/office/powerpoint/2010/main" val="250833001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sldNum="0" hdr="0" dt="0"/>
  <p:txStyles>
    <p:titleStyle>
      <a:lvl1pPr algn="l" defTabSz="798872" rtl="0" eaLnBrk="1" latinLnBrk="0" hangingPunct="1">
        <a:lnSpc>
          <a:spcPct val="90000"/>
        </a:lnSpc>
        <a:spcBef>
          <a:spcPct val="0"/>
        </a:spcBef>
        <a:buNone/>
        <a:defRPr sz="3794" kern="1200">
          <a:solidFill>
            <a:schemeClr val="tx1"/>
          </a:solidFill>
          <a:latin typeface="+mj-lt"/>
          <a:ea typeface="+mj-ea"/>
          <a:cs typeface="+mj-cs"/>
        </a:defRPr>
      </a:lvl1pPr>
    </p:titleStyle>
    <p:bodyStyle>
      <a:lvl1pPr marL="199716" indent="-199716" algn="l" defTabSz="798872"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599171" indent="-199716" algn="l" defTabSz="798872" rtl="0" eaLnBrk="1" latinLnBrk="0" hangingPunct="1">
        <a:lnSpc>
          <a:spcPct val="90000"/>
        </a:lnSpc>
        <a:spcBef>
          <a:spcPts val="441"/>
        </a:spcBef>
        <a:buFont typeface="Arial" panose="020B0604020202020204" pitchFamily="34" charset="0"/>
        <a:buChar char="•"/>
        <a:defRPr sz="2206" kern="1200">
          <a:solidFill>
            <a:schemeClr val="tx1"/>
          </a:solidFill>
          <a:latin typeface="+mn-lt"/>
          <a:ea typeface="+mn-ea"/>
          <a:cs typeface="+mn-cs"/>
        </a:defRPr>
      </a:lvl2pPr>
      <a:lvl3pPr marL="998609" indent="-199716" algn="l" defTabSz="798872"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398067"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797496"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196939"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596382"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2995831"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395268"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798872" rtl="0" eaLnBrk="1" latinLnBrk="0" hangingPunct="1">
        <a:defRPr sz="1588" kern="1200">
          <a:solidFill>
            <a:schemeClr val="tx1"/>
          </a:solidFill>
          <a:latin typeface="+mn-lt"/>
          <a:ea typeface="+mn-ea"/>
          <a:cs typeface="+mn-cs"/>
        </a:defRPr>
      </a:lvl1pPr>
      <a:lvl2pPr marL="399435" algn="l" defTabSz="798872" rtl="0" eaLnBrk="1" latinLnBrk="0" hangingPunct="1">
        <a:defRPr sz="1588" kern="1200">
          <a:solidFill>
            <a:schemeClr val="tx1"/>
          </a:solidFill>
          <a:latin typeface="+mn-lt"/>
          <a:ea typeface="+mn-ea"/>
          <a:cs typeface="+mn-cs"/>
        </a:defRPr>
      </a:lvl2pPr>
      <a:lvl3pPr marL="798872" algn="l" defTabSz="798872" rtl="0" eaLnBrk="1" latinLnBrk="0" hangingPunct="1">
        <a:defRPr sz="1588" kern="1200">
          <a:solidFill>
            <a:schemeClr val="tx1"/>
          </a:solidFill>
          <a:latin typeface="+mn-lt"/>
          <a:ea typeface="+mn-ea"/>
          <a:cs typeface="+mn-cs"/>
        </a:defRPr>
      </a:lvl3pPr>
      <a:lvl4pPr marL="1198329" algn="l" defTabSz="798872" rtl="0" eaLnBrk="1" latinLnBrk="0" hangingPunct="1">
        <a:defRPr sz="1588" kern="1200">
          <a:solidFill>
            <a:schemeClr val="tx1"/>
          </a:solidFill>
          <a:latin typeface="+mn-lt"/>
          <a:ea typeface="+mn-ea"/>
          <a:cs typeface="+mn-cs"/>
        </a:defRPr>
      </a:lvl4pPr>
      <a:lvl5pPr marL="1597767" algn="l" defTabSz="798872" rtl="0" eaLnBrk="1" latinLnBrk="0" hangingPunct="1">
        <a:defRPr sz="1588" kern="1200">
          <a:solidFill>
            <a:schemeClr val="tx1"/>
          </a:solidFill>
          <a:latin typeface="+mn-lt"/>
          <a:ea typeface="+mn-ea"/>
          <a:cs typeface="+mn-cs"/>
        </a:defRPr>
      </a:lvl5pPr>
      <a:lvl6pPr marL="1997222" algn="l" defTabSz="798872" rtl="0" eaLnBrk="1" latinLnBrk="0" hangingPunct="1">
        <a:defRPr sz="1588" kern="1200">
          <a:solidFill>
            <a:schemeClr val="tx1"/>
          </a:solidFill>
          <a:latin typeface="+mn-lt"/>
          <a:ea typeface="+mn-ea"/>
          <a:cs typeface="+mn-cs"/>
        </a:defRPr>
      </a:lvl6pPr>
      <a:lvl7pPr marL="2396660" algn="l" defTabSz="798872" rtl="0" eaLnBrk="1" latinLnBrk="0" hangingPunct="1">
        <a:defRPr sz="1588" kern="1200">
          <a:solidFill>
            <a:schemeClr val="tx1"/>
          </a:solidFill>
          <a:latin typeface="+mn-lt"/>
          <a:ea typeface="+mn-ea"/>
          <a:cs typeface="+mn-cs"/>
        </a:defRPr>
      </a:lvl7pPr>
      <a:lvl8pPr marL="2796111" algn="l" defTabSz="798872" rtl="0" eaLnBrk="1" latinLnBrk="0" hangingPunct="1">
        <a:defRPr sz="1588" kern="1200">
          <a:solidFill>
            <a:schemeClr val="tx1"/>
          </a:solidFill>
          <a:latin typeface="+mn-lt"/>
          <a:ea typeface="+mn-ea"/>
          <a:cs typeface="+mn-cs"/>
        </a:defRPr>
      </a:lvl8pPr>
      <a:lvl9pPr marL="3195544" algn="l" defTabSz="798872" rtl="0" eaLnBrk="1" latinLnBrk="0" hangingPunct="1">
        <a:defRPr sz="158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B7139BE-CCF4-9649-9081-4161EB4EDB9E}"/>
              </a:ext>
            </a:extLst>
          </p:cNvPr>
          <p:cNvSpPr/>
          <p:nvPr/>
        </p:nvSpPr>
        <p:spPr>
          <a:xfrm>
            <a:off x="0" y="6317672"/>
            <a:ext cx="9144000" cy="540328"/>
          </a:xfrm>
          <a:prstGeom prst="rect">
            <a:avLst/>
          </a:prstGeom>
          <a:solidFill>
            <a:srgbClr val="0A456F"/>
          </a:solidFill>
          <a:ln>
            <a:noFill/>
          </a:ln>
        </p:spPr>
        <p:style>
          <a:lnRef idx="2">
            <a:schemeClr val="accent1">
              <a:shade val="50000"/>
            </a:schemeClr>
          </a:lnRef>
          <a:fillRef idx="1">
            <a:schemeClr val="accent1"/>
          </a:fillRef>
          <a:effectRef idx="0">
            <a:schemeClr val="accent1"/>
          </a:effectRef>
          <a:fontRef idx="minor">
            <a:schemeClr val="lt1"/>
          </a:fontRef>
        </p:style>
        <p:txBody>
          <a:bodyPr lIns="79912" tIns="39950" rIns="79912" bIns="39950" rtlCol="0" anchor="ctr"/>
          <a:lstStyle/>
          <a:p>
            <a:pPr algn="ctr" defTabSz="798872"/>
            <a:endParaRPr lang="en-US" sz="1588">
              <a:solidFill>
                <a:srgbClr val="0A456F"/>
              </a:solidFill>
            </a:endParaRPr>
          </a:p>
        </p:txBody>
      </p:sp>
      <p:pic>
        <p:nvPicPr>
          <p:cNvPr id="14" name="Picture 13">
            <a:extLst>
              <a:ext uri="{FF2B5EF4-FFF2-40B4-BE49-F238E27FC236}">
                <a16:creationId xmlns:a16="http://schemas.microsoft.com/office/drawing/2014/main" id="{425DF203-C644-5340-8215-563EBD2B04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579" y="6381214"/>
            <a:ext cx="2138449" cy="403687"/>
          </a:xfrm>
          <a:prstGeom prst="rect">
            <a:avLst/>
          </a:prstGeom>
        </p:spPr>
      </p:pic>
      <p:pic>
        <p:nvPicPr>
          <p:cNvPr id="11" name="Picture 10">
            <a:extLst>
              <a:ext uri="{FF2B5EF4-FFF2-40B4-BE49-F238E27FC236}">
                <a16:creationId xmlns:a16="http://schemas.microsoft.com/office/drawing/2014/main" id="{0DB06B1B-45CC-3A4A-AE4F-C633F3C71E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30120" y="5827755"/>
            <a:ext cx="635810" cy="1097085"/>
          </a:xfrm>
          <a:prstGeom prst="rect">
            <a:avLst/>
          </a:prstGeom>
        </p:spPr>
      </p:pic>
    </p:spTree>
    <p:extLst>
      <p:ext uri="{BB962C8B-B14F-4D97-AF65-F5344CB8AC3E}">
        <p14:creationId xmlns:p14="http://schemas.microsoft.com/office/powerpoint/2010/main" val="2060017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hf sldNum="0" hdr="0" dt="0"/>
  <p:txStyles>
    <p:titleStyle>
      <a:lvl1pPr algn="l" defTabSz="798872" rtl="0" eaLnBrk="1" latinLnBrk="0" hangingPunct="1">
        <a:lnSpc>
          <a:spcPct val="90000"/>
        </a:lnSpc>
        <a:spcBef>
          <a:spcPct val="0"/>
        </a:spcBef>
        <a:buNone/>
        <a:defRPr sz="3794" kern="1200">
          <a:solidFill>
            <a:schemeClr val="tx1"/>
          </a:solidFill>
          <a:latin typeface="+mj-lt"/>
          <a:ea typeface="+mj-ea"/>
          <a:cs typeface="+mj-cs"/>
        </a:defRPr>
      </a:lvl1pPr>
    </p:titleStyle>
    <p:bodyStyle>
      <a:lvl1pPr marL="199716" indent="-199716" algn="l" defTabSz="798872" rtl="0" eaLnBrk="1" latinLnBrk="0" hangingPunct="1">
        <a:lnSpc>
          <a:spcPct val="90000"/>
        </a:lnSpc>
        <a:spcBef>
          <a:spcPts val="882"/>
        </a:spcBef>
        <a:buFont typeface="Arial" panose="020B0604020202020204" pitchFamily="34" charset="0"/>
        <a:buChar char="•"/>
        <a:defRPr sz="2471" kern="1200">
          <a:solidFill>
            <a:schemeClr val="tx1"/>
          </a:solidFill>
          <a:latin typeface="+mn-lt"/>
          <a:ea typeface="+mn-ea"/>
          <a:cs typeface="+mn-cs"/>
        </a:defRPr>
      </a:lvl1pPr>
      <a:lvl2pPr marL="599171" indent="-199716" algn="l" defTabSz="798872" rtl="0" eaLnBrk="1" latinLnBrk="0" hangingPunct="1">
        <a:lnSpc>
          <a:spcPct val="90000"/>
        </a:lnSpc>
        <a:spcBef>
          <a:spcPts val="441"/>
        </a:spcBef>
        <a:buFont typeface="Arial" panose="020B0604020202020204" pitchFamily="34" charset="0"/>
        <a:buChar char="•"/>
        <a:defRPr sz="2206" kern="1200">
          <a:solidFill>
            <a:schemeClr val="tx1"/>
          </a:solidFill>
          <a:latin typeface="+mn-lt"/>
          <a:ea typeface="+mn-ea"/>
          <a:cs typeface="+mn-cs"/>
        </a:defRPr>
      </a:lvl2pPr>
      <a:lvl3pPr marL="998609" indent="-199716" algn="l" defTabSz="798872" rtl="0" eaLnBrk="1" latinLnBrk="0" hangingPunct="1">
        <a:lnSpc>
          <a:spcPct val="90000"/>
        </a:lnSpc>
        <a:spcBef>
          <a:spcPts val="441"/>
        </a:spcBef>
        <a:buFont typeface="Arial" panose="020B0604020202020204" pitchFamily="34" charset="0"/>
        <a:buChar char="•"/>
        <a:defRPr sz="1765" kern="1200">
          <a:solidFill>
            <a:schemeClr val="tx1"/>
          </a:solidFill>
          <a:latin typeface="+mn-lt"/>
          <a:ea typeface="+mn-ea"/>
          <a:cs typeface="+mn-cs"/>
        </a:defRPr>
      </a:lvl3pPr>
      <a:lvl4pPr marL="1398067"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4pPr>
      <a:lvl5pPr marL="1797496"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5pPr>
      <a:lvl6pPr marL="2196939"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596382"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2995831"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395268" indent="-199716" algn="l" defTabSz="798872"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798872" rtl="0" eaLnBrk="1" latinLnBrk="0" hangingPunct="1">
        <a:defRPr sz="1588" kern="1200">
          <a:solidFill>
            <a:schemeClr val="tx1"/>
          </a:solidFill>
          <a:latin typeface="+mn-lt"/>
          <a:ea typeface="+mn-ea"/>
          <a:cs typeface="+mn-cs"/>
        </a:defRPr>
      </a:lvl1pPr>
      <a:lvl2pPr marL="399435" algn="l" defTabSz="798872" rtl="0" eaLnBrk="1" latinLnBrk="0" hangingPunct="1">
        <a:defRPr sz="1588" kern="1200">
          <a:solidFill>
            <a:schemeClr val="tx1"/>
          </a:solidFill>
          <a:latin typeface="+mn-lt"/>
          <a:ea typeface="+mn-ea"/>
          <a:cs typeface="+mn-cs"/>
        </a:defRPr>
      </a:lvl2pPr>
      <a:lvl3pPr marL="798872" algn="l" defTabSz="798872" rtl="0" eaLnBrk="1" latinLnBrk="0" hangingPunct="1">
        <a:defRPr sz="1588" kern="1200">
          <a:solidFill>
            <a:schemeClr val="tx1"/>
          </a:solidFill>
          <a:latin typeface="+mn-lt"/>
          <a:ea typeface="+mn-ea"/>
          <a:cs typeface="+mn-cs"/>
        </a:defRPr>
      </a:lvl3pPr>
      <a:lvl4pPr marL="1198329" algn="l" defTabSz="798872" rtl="0" eaLnBrk="1" latinLnBrk="0" hangingPunct="1">
        <a:defRPr sz="1588" kern="1200">
          <a:solidFill>
            <a:schemeClr val="tx1"/>
          </a:solidFill>
          <a:latin typeface="+mn-lt"/>
          <a:ea typeface="+mn-ea"/>
          <a:cs typeface="+mn-cs"/>
        </a:defRPr>
      </a:lvl4pPr>
      <a:lvl5pPr marL="1597767" algn="l" defTabSz="798872" rtl="0" eaLnBrk="1" latinLnBrk="0" hangingPunct="1">
        <a:defRPr sz="1588" kern="1200">
          <a:solidFill>
            <a:schemeClr val="tx1"/>
          </a:solidFill>
          <a:latin typeface="+mn-lt"/>
          <a:ea typeface="+mn-ea"/>
          <a:cs typeface="+mn-cs"/>
        </a:defRPr>
      </a:lvl5pPr>
      <a:lvl6pPr marL="1997222" algn="l" defTabSz="798872" rtl="0" eaLnBrk="1" latinLnBrk="0" hangingPunct="1">
        <a:defRPr sz="1588" kern="1200">
          <a:solidFill>
            <a:schemeClr val="tx1"/>
          </a:solidFill>
          <a:latin typeface="+mn-lt"/>
          <a:ea typeface="+mn-ea"/>
          <a:cs typeface="+mn-cs"/>
        </a:defRPr>
      </a:lvl6pPr>
      <a:lvl7pPr marL="2396660" algn="l" defTabSz="798872" rtl="0" eaLnBrk="1" latinLnBrk="0" hangingPunct="1">
        <a:defRPr sz="1588" kern="1200">
          <a:solidFill>
            <a:schemeClr val="tx1"/>
          </a:solidFill>
          <a:latin typeface="+mn-lt"/>
          <a:ea typeface="+mn-ea"/>
          <a:cs typeface="+mn-cs"/>
        </a:defRPr>
      </a:lvl7pPr>
      <a:lvl8pPr marL="2796111" algn="l" defTabSz="798872" rtl="0" eaLnBrk="1" latinLnBrk="0" hangingPunct="1">
        <a:defRPr sz="1588" kern="1200">
          <a:solidFill>
            <a:schemeClr val="tx1"/>
          </a:solidFill>
          <a:latin typeface="+mn-lt"/>
          <a:ea typeface="+mn-ea"/>
          <a:cs typeface="+mn-cs"/>
        </a:defRPr>
      </a:lvl8pPr>
      <a:lvl9pPr marL="3195544" algn="l" defTabSz="798872" rtl="0" eaLnBrk="1" latinLnBrk="0" hangingPunct="1">
        <a:defRPr sz="1588"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100658" tIns="50332" rIns="100658" bIns="50332" rtlCol="0" anchor="ctr">
            <a:normAutofit/>
          </a:bodyPr>
          <a:lstStyle/>
          <a:p>
            <a:r>
              <a:rPr lang="en-US"/>
              <a:t>Click to edit Master title style</a:t>
            </a:r>
          </a:p>
        </p:txBody>
      </p:sp>
      <p:sp>
        <p:nvSpPr>
          <p:cNvPr id="3" name="Text Placeholder 2"/>
          <p:cNvSpPr>
            <a:spLocks noGrp="1"/>
          </p:cNvSpPr>
          <p:nvPr>
            <p:ph type="body" idx="1"/>
          </p:nvPr>
        </p:nvSpPr>
        <p:spPr>
          <a:xfrm>
            <a:off x="457200" y="1601625"/>
            <a:ext cx="8229600" cy="4525963"/>
          </a:xfrm>
          <a:prstGeom prst="rect">
            <a:avLst/>
          </a:prstGeom>
        </p:spPr>
        <p:txBody>
          <a:bodyPr vert="horz" lIns="100658" tIns="50332" rIns="100658" bIns="5033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100658" tIns="50332" rIns="100658" bIns="50332" rtlCol="0" anchor="ctr"/>
          <a:lstStyle>
            <a:lvl1pPr algn="l">
              <a:defRPr sz="1147">
                <a:solidFill>
                  <a:schemeClr val="tx1">
                    <a:tint val="75000"/>
                  </a:schemeClr>
                </a:solidFill>
              </a:defRPr>
            </a:lvl1pPr>
          </a:lstStyle>
          <a:p>
            <a:fld id="{789E229F-D0F7-45D8-81E0-B9A0D5E0732D}" type="datetime1">
              <a:rPr lang="en-US" smtClean="0"/>
              <a:t>12/23/2019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100658" tIns="50332" rIns="100658" bIns="50332" rtlCol="0" anchor="ctr"/>
          <a:lstStyle>
            <a:lvl1pPr algn="ctr">
              <a:defRPr sz="1147">
                <a:solidFill>
                  <a:schemeClr val="tx1">
                    <a:tint val="75000"/>
                  </a:schemeClr>
                </a:solidFill>
              </a:defRPr>
            </a:lvl1pPr>
          </a:lstStyle>
          <a:p>
            <a:r>
              <a:rPr lang="en-US"/>
              <a:t>BOEM 2019-048</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100658" tIns="50332" rIns="100658" bIns="50332" rtlCol="0" anchor="ctr"/>
          <a:lstStyle>
            <a:lvl1pPr algn="r">
              <a:defRPr sz="1147">
                <a:solidFill>
                  <a:schemeClr val="tx1">
                    <a:tint val="75000"/>
                  </a:schemeClr>
                </a:solidFill>
              </a:defRPr>
            </a:lvl1pPr>
          </a:lstStyle>
          <a:p>
            <a:fld id="{2C07BBF5-67C3-42FA-BCC1-97811F2761C0}" type="slidenum">
              <a:rPr lang="en-US" smtClean="0"/>
              <a:t>‹#›</a:t>
            </a:fld>
            <a:endParaRPr lang="en-US"/>
          </a:p>
        </p:txBody>
      </p:sp>
    </p:spTree>
    <p:extLst>
      <p:ext uri="{BB962C8B-B14F-4D97-AF65-F5344CB8AC3E}">
        <p14:creationId xmlns:p14="http://schemas.microsoft.com/office/powerpoint/2010/main" val="347072605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dt="0"/>
  <p:txStyles>
    <p:titleStyle>
      <a:lvl1pPr algn="ctr" defTabSz="888200" rtl="0" eaLnBrk="1" latinLnBrk="0" hangingPunct="1">
        <a:spcBef>
          <a:spcPct val="0"/>
        </a:spcBef>
        <a:buNone/>
        <a:defRPr sz="4324" kern="1200">
          <a:solidFill>
            <a:schemeClr val="tx1"/>
          </a:solidFill>
          <a:latin typeface="+mj-lt"/>
          <a:ea typeface="+mj-ea"/>
          <a:cs typeface="+mj-cs"/>
        </a:defRPr>
      </a:lvl1pPr>
    </p:titleStyle>
    <p:bodyStyle>
      <a:lvl1pPr marL="333075" indent="-333075" algn="l" defTabSz="888200" rtl="0" eaLnBrk="1" latinLnBrk="0" hangingPunct="1">
        <a:spcBef>
          <a:spcPct val="20000"/>
        </a:spcBef>
        <a:buFont typeface="Arial" panose="020B0604020202020204" pitchFamily="34" charset="0"/>
        <a:buChar char="•"/>
        <a:defRPr sz="3177" kern="1200">
          <a:solidFill>
            <a:schemeClr val="tx1"/>
          </a:solidFill>
          <a:latin typeface="+mn-lt"/>
          <a:ea typeface="+mn-ea"/>
          <a:cs typeface="+mn-cs"/>
        </a:defRPr>
      </a:lvl1pPr>
      <a:lvl2pPr marL="721640" indent="-277555" algn="l" defTabSz="888200" rtl="0" eaLnBrk="1" latinLnBrk="0" hangingPunct="1">
        <a:spcBef>
          <a:spcPct val="20000"/>
        </a:spcBef>
        <a:buFont typeface="Arial" panose="020B0604020202020204" pitchFamily="34" charset="0"/>
        <a:buChar char="–"/>
        <a:defRPr sz="2735" kern="1200">
          <a:solidFill>
            <a:schemeClr val="tx1"/>
          </a:solidFill>
          <a:latin typeface="+mn-lt"/>
          <a:ea typeface="+mn-ea"/>
          <a:cs typeface="+mn-cs"/>
        </a:defRPr>
      </a:lvl2pPr>
      <a:lvl3pPr marL="1110237" indent="-222067" algn="l" defTabSz="888200" rtl="0" eaLnBrk="1" latinLnBrk="0" hangingPunct="1">
        <a:spcBef>
          <a:spcPct val="20000"/>
        </a:spcBef>
        <a:buFont typeface="Arial" panose="020B0604020202020204" pitchFamily="34" charset="0"/>
        <a:buChar char="•"/>
        <a:defRPr sz="2382" kern="1200">
          <a:solidFill>
            <a:schemeClr val="tx1"/>
          </a:solidFill>
          <a:latin typeface="+mn-lt"/>
          <a:ea typeface="+mn-ea"/>
          <a:cs typeface="+mn-cs"/>
        </a:defRPr>
      </a:lvl3pPr>
      <a:lvl4pPr marL="1554321" indent="-222067" algn="l" defTabSz="888200"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4pPr>
      <a:lvl5pPr marL="1998415" indent="-222067" algn="l" defTabSz="888200"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5pPr>
      <a:lvl6pPr marL="2442503" indent="-222067" algn="l" defTabSz="888200"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6pPr>
      <a:lvl7pPr marL="2886593" indent="-222067" algn="l" defTabSz="888200"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7pPr>
      <a:lvl8pPr marL="3330685" indent="-222067" algn="l" defTabSz="888200"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8pPr>
      <a:lvl9pPr marL="3774778" indent="-222067" algn="l" defTabSz="888200" rtl="0" eaLnBrk="1" latinLnBrk="0" hangingPunct="1">
        <a:spcBef>
          <a:spcPct val="20000"/>
        </a:spcBef>
        <a:buFont typeface="Arial" panose="020B0604020202020204" pitchFamily="34" charset="0"/>
        <a:buChar char="•"/>
        <a:defRPr sz="1941" kern="1200">
          <a:solidFill>
            <a:schemeClr val="tx1"/>
          </a:solidFill>
          <a:latin typeface="+mn-lt"/>
          <a:ea typeface="+mn-ea"/>
          <a:cs typeface="+mn-cs"/>
        </a:defRPr>
      </a:lvl9pPr>
    </p:bodyStyle>
    <p:otherStyle>
      <a:defPPr>
        <a:defRPr lang="en-US"/>
      </a:defPPr>
      <a:lvl1pPr marL="0" algn="l" defTabSz="888200" rtl="0" eaLnBrk="1" latinLnBrk="0" hangingPunct="1">
        <a:defRPr sz="1677" kern="1200">
          <a:solidFill>
            <a:schemeClr val="tx1"/>
          </a:solidFill>
          <a:latin typeface="+mn-lt"/>
          <a:ea typeface="+mn-ea"/>
          <a:cs typeface="+mn-cs"/>
        </a:defRPr>
      </a:lvl1pPr>
      <a:lvl2pPr marL="444102" algn="l" defTabSz="888200" rtl="0" eaLnBrk="1" latinLnBrk="0" hangingPunct="1">
        <a:defRPr sz="1677" kern="1200">
          <a:solidFill>
            <a:schemeClr val="tx1"/>
          </a:solidFill>
          <a:latin typeface="+mn-lt"/>
          <a:ea typeface="+mn-ea"/>
          <a:cs typeface="+mn-cs"/>
        </a:defRPr>
      </a:lvl2pPr>
      <a:lvl3pPr marL="888200" algn="l" defTabSz="888200" rtl="0" eaLnBrk="1" latinLnBrk="0" hangingPunct="1">
        <a:defRPr sz="1677" kern="1200">
          <a:solidFill>
            <a:schemeClr val="tx1"/>
          </a:solidFill>
          <a:latin typeface="+mn-lt"/>
          <a:ea typeface="+mn-ea"/>
          <a:cs typeface="+mn-cs"/>
        </a:defRPr>
      </a:lvl3pPr>
      <a:lvl4pPr marL="1332278" algn="l" defTabSz="888200" rtl="0" eaLnBrk="1" latinLnBrk="0" hangingPunct="1">
        <a:defRPr sz="1677" kern="1200">
          <a:solidFill>
            <a:schemeClr val="tx1"/>
          </a:solidFill>
          <a:latin typeface="+mn-lt"/>
          <a:ea typeface="+mn-ea"/>
          <a:cs typeface="+mn-cs"/>
        </a:defRPr>
      </a:lvl4pPr>
      <a:lvl5pPr marL="1776366" algn="l" defTabSz="888200" rtl="0" eaLnBrk="1" latinLnBrk="0" hangingPunct="1">
        <a:defRPr sz="1677" kern="1200">
          <a:solidFill>
            <a:schemeClr val="tx1"/>
          </a:solidFill>
          <a:latin typeface="+mn-lt"/>
          <a:ea typeface="+mn-ea"/>
          <a:cs typeface="+mn-cs"/>
        </a:defRPr>
      </a:lvl5pPr>
      <a:lvl6pPr marL="2220455" algn="l" defTabSz="888200" rtl="0" eaLnBrk="1" latinLnBrk="0" hangingPunct="1">
        <a:defRPr sz="1677" kern="1200">
          <a:solidFill>
            <a:schemeClr val="tx1"/>
          </a:solidFill>
          <a:latin typeface="+mn-lt"/>
          <a:ea typeface="+mn-ea"/>
          <a:cs typeface="+mn-cs"/>
        </a:defRPr>
      </a:lvl6pPr>
      <a:lvl7pPr marL="2664545" algn="l" defTabSz="888200" rtl="0" eaLnBrk="1" latinLnBrk="0" hangingPunct="1">
        <a:defRPr sz="1677" kern="1200">
          <a:solidFill>
            <a:schemeClr val="tx1"/>
          </a:solidFill>
          <a:latin typeface="+mn-lt"/>
          <a:ea typeface="+mn-ea"/>
          <a:cs typeface="+mn-cs"/>
        </a:defRPr>
      </a:lvl7pPr>
      <a:lvl8pPr marL="3108640" algn="l" defTabSz="888200" rtl="0" eaLnBrk="1" latinLnBrk="0" hangingPunct="1">
        <a:defRPr sz="1677" kern="1200">
          <a:solidFill>
            <a:schemeClr val="tx1"/>
          </a:solidFill>
          <a:latin typeface="+mn-lt"/>
          <a:ea typeface="+mn-ea"/>
          <a:cs typeface="+mn-cs"/>
        </a:defRPr>
      </a:lvl8pPr>
      <a:lvl9pPr marL="3552729" algn="l" defTabSz="888200" rtl="0" eaLnBrk="1" latinLnBrk="0" hangingPunct="1">
        <a:defRPr sz="16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34.xml"/><Relationship Id="rId5" Type="http://schemas.openxmlformats.org/officeDocument/2006/relationships/image" Target="../media/image1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microsoft.com/office/2007/relationships/media" Target="../media/media2.wmv"/><Relationship Id="rId1" Type="http://schemas.openxmlformats.org/officeDocument/2006/relationships/video" Target="NULL" TargetMode="External"/><Relationship Id="rId6" Type="http://schemas.openxmlformats.org/officeDocument/2006/relationships/image" Target="../media/image10.JP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JP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hyperlink" Target="https://msu.edu/~michal76/research/407_Geomorphology_Lake%20Agassiz2.pdf" TargetMode="External"/><Relationship Id="rId7" Type="http://schemas.openxmlformats.org/officeDocument/2006/relationships/hyperlink" Target="https://conservancy.umn.edu/bitstream/handle/11299/57272/MGS_ES_7.pdf?sequence=1" TargetMode="External"/><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hyperlink" Target="https://dc.ewu.edu/cgi/viewcontent.cgi?referer=http://scholar.google.com/&amp;httpsredir=1&amp;article=1005&amp;context=spc_pubs" TargetMode="External"/><Relationship Id="rId5" Type="http://schemas.openxmlformats.org/officeDocument/2006/relationships/hyperlink" Target="https://onlinelibrary.wiley.com/doi/pdf/10.1046/j.1365-3121.2000.00315.x" TargetMode="External"/><Relationship Id="rId4" Type="http://schemas.openxmlformats.org/officeDocument/2006/relationships/hyperlink" Target="http://www.searchanddiscovery.com/pdfz/documents/2010/25129stephens/ndx_stephens.pdf.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0.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10.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10.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E735BA-A7B3-3D43-B850-C0A1DF87C79C}"/>
              </a:ext>
            </a:extLst>
          </p:cNvPr>
          <p:cNvSpPr>
            <a:spLocks noGrp="1"/>
          </p:cNvSpPr>
          <p:nvPr>
            <p:ph type="body" sz="quarter" idx="12"/>
          </p:nvPr>
        </p:nvSpPr>
        <p:spPr/>
        <p:txBody>
          <a:bodyPr/>
          <a:lstStyle/>
          <a:p>
            <a:r>
              <a:rPr lang="en-US" dirty="0"/>
              <a:t>July 22, 2019</a:t>
            </a:r>
          </a:p>
        </p:txBody>
      </p:sp>
      <p:sp>
        <p:nvSpPr>
          <p:cNvPr id="4" name="Text Placeholder 3">
            <a:extLst>
              <a:ext uri="{FF2B5EF4-FFF2-40B4-BE49-F238E27FC236}">
                <a16:creationId xmlns:a16="http://schemas.microsoft.com/office/drawing/2014/main" id="{D5268F44-C7B2-6A41-996B-01254684B7D6}"/>
              </a:ext>
            </a:extLst>
          </p:cNvPr>
          <p:cNvSpPr>
            <a:spLocks noGrp="1"/>
          </p:cNvSpPr>
          <p:nvPr>
            <p:ph type="body" sz="quarter" idx="13"/>
          </p:nvPr>
        </p:nvSpPr>
        <p:spPr/>
        <p:txBody>
          <a:bodyPr/>
          <a:lstStyle/>
          <a:p>
            <a:r>
              <a:rPr lang="en-US" sz="2206" dirty="0"/>
              <a:t>Thomas W. </a:t>
            </a:r>
            <a:r>
              <a:rPr lang="en-US" sz="2206" dirty="0" err="1"/>
              <a:t>Bjerstedt</a:t>
            </a:r>
            <a:endParaRPr lang="en-US" sz="2206" dirty="0"/>
          </a:p>
          <a:p>
            <a:r>
              <a:rPr lang="en-US" sz="2206" dirty="0"/>
              <a:t>New Orleans Office</a:t>
            </a:r>
          </a:p>
        </p:txBody>
      </p:sp>
      <p:sp>
        <p:nvSpPr>
          <p:cNvPr id="5" name="Title 1"/>
          <p:cNvSpPr>
            <a:spLocks noGrp="1"/>
          </p:cNvSpPr>
          <p:nvPr>
            <p:ph type="body" sz="quarter" idx="11"/>
          </p:nvPr>
        </p:nvSpPr>
        <p:spPr>
          <a:xfrm>
            <a:off x="27629" y="2084298"/>
            <a:ext cx="9015133" cy="1075765"/>
          </a:xfrm>
        </p:spPr>
        <p:txBody>
          <a:bodyPr>
            <a:normAutofit fontScale="25000" lnSpcReduction="20000"/>
          </a:bodyPr>
          <a:lstStyle/>
          <a:p>
            <a:endParaRPr lang="en-US" sz="3530" dirty="0">
              <a:solidFill>
                <a:srgbClr val="FFFF00"/>
              </a:solidFill>
            </a:endParaRPr>
          </a:p>
          <a:p>
            <a:r>
              <a:rPr lang="en-US" sz="10589" dirty="0">
                <a:solidFill>
                  <a:srgbClr val="FFFF00"/>
                </a:solidFill>
              </a:rPr>
              <a:t>Shallow Water Flow Mapping Project</a:t>
            </a:r>
          </a:p>
          <a:p>
            <a:r>
              <a:rPr lang="en-US" sz="10589" dirty="0">
                <a:solidFill>
                  <a:srgbClr val="FFFF00"/>
                </a:solidFill>
              </a:rPr>
              <a:t> </a:t>
            </a:r>
            <a:r>
              <a:rPr lang="en-US" sz="10589">
                <a:solidFill>
                  <a:srgbClr val="FFFF00"/>
                </a:solidFill>
              </a:rPr>
              <a:t>Executive Summary</a:t>
            </a:r>
            <a:endParaRPr lang="en-US" sz="10589" dirty="0">
              <a:solidFill>
                <a:srgbClr val="FFFF00"/>
              </a:solidFill>
            </a:endParaRPr>
          </a:p>
          <a:p>
            <a:endParaRPr lang="en-US" sz="10589" dirty="0">
              <a:solidFill>
                <a:srgbClr val="FFFF00"/>
              </a:solidFill>
            </a:endParaRPr>
          </a:p>
        </p:txBody>
      </p:sp>
    </p:spTree>
    <p:extLst>
      <p:ext uri="{BB962C8B-B14F-4D97-AF65-F5344CB8AC3E}">
        <p14:creationId xmlns:p14="http://schemas.microsoft.com/office/powerpoint/2010/main" val="1850285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2F7893-3752-1B4D-8230-DEC60E530ADE}"/>
              </a:ext>
            </a:extLst>
          </p:cNvPr>
          <p:cNvSpPr>
            <a:spLocks noGrp="1"/>
          </p:cNvSpPr>
          <p:nvPr>
            <p:ph type="body" sz="quarter" idx="10"/>
          </p:nvPr>
        </p:nvSpPr>
        <p:spPr>
          <a:effectLst>
            <a:outerShdw blurRad="50800" dist="50800" dir="5400000" algn="ctr" rotWithShape="0">
              <a:srgbClr val="000000">
                <a:alpha val="40000"/>
              </a:srgbClr>
            </a:outerShdw>
          </a:effectLst>
        </p:spPr>
        <p:txBody>
          <a:bodyPr/>
          <a:lstStyle/>
          <a:p>
            <a:pPr algn="ctr"/>
            <a:r>
              <a:rPr lang="en-US" dirty="0">
                <a:solidFill>
                  <a:srgbClr val="FFFF00"/>
                </a:solidFill>
              </a:rPr>
              <a:t>Conclusions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20" y="2017059"/>
            <a:ext cx="3396529" cy="2286000"/>
          </a:xfrm>
          <a:prstGeom prst="rect">
            <a:avLst/>
          </a:prstGeom>
        </p:spPr>
      </p:pic>
      <p:sp>
        <p:nvSpPr>
          <p:cNvPr id="16" name="Content Placeholder 6"/>
          <p:cNvSpPr txBox="1">
            <a:spLocks/>
          </p:cNvSpPr>
          <p:nvPr/>
        </p:nvSpPr>
        <p:spPr>
          <a:xfrm>
            <a:off x="595042" y="1479177"/>
            <a:ext cx="8269941" cy="4168588"/>
          </a:xfrm>
          <a:prstGeom prst="rect">
            <a:avLst/>
          </a:prstGeom>
        </p:spPr>
        <p:txBody>
          <a:bodyPr lIns="79912" tIns="39950" rIns="79912" bIns="3995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9296" indent="-399296" defTabSz="806867">
              <a:spcBef>
                <a:spcPts val="882"/>
              </a:spcBef>
              <a:buFont typeface="+mj-lt"/>
              <a:buAutoNum type="arabicPeriod"/>
            </a:pPr>
            <a:r>
              <a:rPr lang="en-US" sz="1765" b="1" dirty="0">
                <a:solidFill>
                  <a:prstClr val="black"/>
                </a:solidFill>
                <a:latin typeface="Calibri" panose="020F0502020204030204"/>
                <a:cs typeface="Arial" panose="020B0604020202020204" pitchFamily="34" charset="0"/>
              </a:rPr>
              <a:t>About half of the SWF events are Middle Pleistocene (PLM n1 &amp; PLM n2) and a third are Late Pleistocene (PLU n1 &amp; PLU n2).</a:t>
            </a: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406558" indent="-406558" defTabSz="806867">
              <a:spcBef>
                <a:spcPts val="882"/>
              </a:spcBef>
              <a:buFont typeface="+mj-lt"/>
              <a:buAutoNum type="arabicPeriod"/>
            </a:pPr>
            <a:r>
              <a:rPr lang="en-US" sz="1765" b="1" dirty="0">
                <a:solidFill>
                  <a:prstClr val="black"/>
                </a:solidFill>
                <a:latin typeface="Calibri" panose="020F0502020204030204"/>
                <a:cs typeface="Arial" panose="020B0604020202020204" pitchFamily="34" charset="0"/>
              </a:rPr>
              <a:t>Destabilization of the Pleistocene shelf margin ~700 </a:t>
            </a:r>
            <a:r>
              <a:rPr lang="en-US" sz="1765" b="1" dirty="0" err="1">
                <a:solidFill>
                  <a:prstClr val="black"/>
                </a:solidFill>
                <a:latin typeface="Calibri" panose="020F0502020204030204"/>
                <a:cs typeface="Arial" panose="020B0604020202020204" pitchFamily="34" charset="0"/>
              </a:rPr>
              <a:t>Ka</a:t>
            </a:r>
            <a:r>
              <a:rPr lang="en-US" sz="1765" b="1" dirty="0">
                <a:solidFill>
                  <a:prstClr val="black"/>
                </a:solidFill>
                <a:latin typeface="Calibri" panose="020F0502020204030204"/>
                <a:cs typeface="Arial" panose="020B0604020202020204" pitchFamily="34" charset="0"/>
              </a:rPr>
              <a:t> and influx by proglacial Lake Tight set conditions for Middle Pleistocene SWFs.</a:t>
            </a:r>
          </a:p>
          <a:p>
            <a:pPr marL="406558" indent="-406558" defTabSz="806867">
              <a:spcBef>
                <a:spcPts val="882"/>
              </a:spcBef>
              <a:buFont typeface="+mj-lt"/>
              <a:buAutoNum type="arabicPeriod"/>
            </a:pPr>
            <a:r>
              <a:rPr lang="en-US" sz="1765" b="1" dirty="0">
                <a:solidFill>
                  <a:prstClr val="black"/>
                </a:solidFill>
                <a:latin typeface="Calibri" panose="020F0502020204030204"/>
                <a:cs typeface="Arial" panose="020B0604020202020204" pitchFamily="34" charset="0"/>
              </a:rPr>
              <a:t>The PLU n1 high follows unification of Missouri-Mississippi catchments.</a:t>
            </a:r>
          </a:p>
          <a:p>
            <a:pPr marL="399296" indent="-399296" defTabSz="806867">
              <a:spcBef>
                <a:spcPts val="882"/>
              </a:spcBef>
              <a:buFont typeface="+mj-lt"/>
              <a:buAutoNum type="arabicPeriod"/>
            </a:pPr>
            <a:r>
              <a:rPr lang="en-US" sz="1765" b="1" dirty="0">
                <a:solidFill>
                  <a:prstClr val="black"/>
                </a:solidFill>
                <a:latin typeface="Calibri" panose="020F0502020204030204"/>
                <a:cs typeface="Arial" panose="020B0604020202020204" pitchFamily="34" charset="0"/>
              </a:rPr>
              <a:t>Proglacial lakes Kankakee and Agassiz set conditions for the Latest Pleistocene SWFs.</a:t>
            </a: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399296" indent="-399296" defTabSz="806867">
              <a:spcBef>
                <a:spcPts val="882"/>
              </a:spcBef>
              <a:buFont typeface="+mj-lt"/>
              <a:buAutoNum type="arabicPeriod"/>
            </a:pPr>
            <a:endParaRPr lang="en-US" sz="1588" b="1" dirty="0">
              <a:solidFill>
                <a:prstClr val="black"/>
              </a:solidFill>
              <a:latin typeface="Arial" panose="020B0604020202020204" pitchFamily="34" charset="0"/>
              <a:cs typeface="Arial" panose="020B0604020202020204" pitchFamily="34" charset="0"/>
            </a:endParaRPr>
          </a:p>
          <a:p>
            <a:pPr marL="201717" indent="-201717" defTabSz="806867">
              <a:spcBef>
                <a:spcPts val="882"/>
              </a:spcBef>
            </a:pPr>
            <a:endParaRPr lang="en-US" sz="1588" b="1" dirty="0">
              <a:solidFill>
                <a:prstClr val="black"/>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9997" t="21997" r="7996" b="12664"/>
          <a:stretch/>
        </p:blipFill>
        <p:spPr>
          <a:xfrm>
            <a:off x="3998248" y="2249293"/>
            <a:ext cx="3006514" cy="2144726"/>
          </a:xfrm>
          <a:prstGeom prst="rect">
            <a:avLst/>
          </a:prstGeom>
        </p:spPr>
      </p:pic>
      <p:cxnSp>
        <p:nvCxnSpPr>
          <p:cNvPr id="20" name="Straight Arrow Connector 19"/>
          <p:cNvCxnSpPr/>
          <p:nvPr/>
        </p:nvCxnSpPr>
        <p:spPr>
          <a:xfrm flipH="1" flipV="1">
            <a:off x="6601422" y="3015902"/>
            <a:ext cx="416355" cy="1"/>
          </a:xfrm>
          <a:prstGeom prst="straightConnector1">
            <a:avLst/>
          </a:prstGeom>
          <a:noFill/>
          <a:ln w="38100" cap="flat" cmpd="sng" algn="ctr">
            <a:solidFill>
              <a:srgbClr val="0070C0"/>
            </a:solidFill>
            <a:prstDash val="solid"/>
            <a:tailEnd type="arrow"/>
          </a:ln>
          <a:effectLst/>
        </p:spPr>
      </p:cxnSp>
      <p:sp>
        <p:nvSpPr>
          <p:cNvPr id="21" name="TextBox 20"/>
          <p:cNvSpPr txBox="1"/>
          <p:nvPr/>
        </p:nvSpPr>
        <p:spPr>
          <a:xfrm>
            <a:off x="7004796" y="2743938"/>
            <a:ext cx="1859549" cy="271031"/>
          </a:xfrm>
          <a:prstGeom prst="rect">
            <a:avLst/>
          </a:prstGeom>
          <a:noFill/>
        </p:spPr>
        <p:txBody>
          <a:bodyPr wrap="none" lIns="80201" tIns="40098" rIns="80201" bIns="40098" rtlCol="0">
            <a:spAutoFit/>
          </a:bodyPr>
          <a:lstStyle/>
          <a:p>
            <a:pPr defTabSz="891613">
              <a:defRPr/>
            </a:pPr>
            <a:r>
              <a:rPr lang="en-US" sz="1235" b="1" kern="0" dirty="0">
                <a:solidFill>
                  <a:srgbClr val="000000"/>
                </a:solidFill>
                <a:latin typeface="Arial"/>
              </a:rPr>
              <a:t>~ 440-400 </a:t>
            </a:r>
            <a:r>
              <a:rPr lang="en-US" sz="1235" b="1" kern="0" dirty="0" err="1">
                <a:solidFill>
                  <a:srgbClr val="000000"/>
                </a:solidFill>
                <a:latin typeface="Arial"/>
              </a:rPr>
              <a:t>Ka</a:t>
            </a:r>
            <a:r>
              <a:rPr lang="en-US" sz="1235" b="1" kern="0" dirty="0">
                <a:solidFill>
                  <a:srgbClr val="000000"/>
                </a:solidFill>
                <a:latin typeface="Arial"/>
              </a:rPr>
              <a:t> Blue Unit</a:t>
            </a:r>
          </a:p>
        </p:txBody>
      </p:sp>
      <p:cxnSp>
        <p:nvCxnSpPr>
          <p:cNvPr id="22" name="Straight Arrow Connector 21"/>
          <p:cNvCxnSpPr/>
          <p:nvPr/>
        </p:nvCxnSpPr>
        <p:spPr>
          <a:xfrm flipH="1">
            <a:off x="5833023" y="2847418"/>
            <a:ext cx="1171742" cy="11490"/>
          </a:xfrm>
          <a:prstGeom prst="straightConnector1">
            <a:avLst/>
          </a:prstGeom>
          <a:noFill/>
          <a:ln w="38100" cap="flat" cmpd="sng" algn="ctr">
            <a:solidFill>
              <a:srgbClr val="0070C0"/>
            </a:solidFill>
            <a:prstDash val="solid"/>
            <a:tailEnd type="arrow"/>
          </a:ln>
          <a:effectLst/>
        </p:spPr>
      </p:cxnSp>
      <p:sp>
        <p:nvSpPr>
          <p:cNvPr id="23" name="TextBox 22"/>
          <p:cNvSpPr txBox="1"/>
          <p:nvPr/>
        </p:nvSpPr>
        <p:spPr>
          <a:xfrm>
            <a:off x="7017774" y="2330667"/>
            <a:ext cx="1847209" cy="461083"/>
          </a:xfrm>
          <a:prstGeom prst="rect">
            <a:avLst/>
          </a:prstGeom>
          <a:solidFill>
            <a:srgbClr val="FFFF00"/>
          </a:solidFill>
          <a:effectLst>
            <a:glow>
              <a:srgbClr val="FFFF00">
                <a:alpha val="40000"/>
              </a:srgbClr>
            </a:glow>
            <a:softEdge rad="76200"/>
          </a:effectLst>
        </p:spPr>
        <p:txBody>
          <a:bodyPr wrap="square" lIns="80201" tIns="40098" rIns="80201" bIns="40098" rtlCol="0">
            <a:spAutoFit/>
          </a:bodyPr>
          <a:lstStyle/>
          <a:p>
            <a:pPr defTabSz="891613">
              <a:defRPr/>
            </a:pPr>
            <a:r>
              <a:rPr lang="en-US" sz="1235" b="1" kern="0" dirty="0">
                <a:solidFill>
                  <a:srgbClr val="000000"/>
                </a:solidFill>
                <a:latin typeface="Arial"/>
              </a:rPr>
              <a:t>~ 19-11 </a:t>
            </a:r>
            <a:r>
              <a:rPr lang="en-US" sz="1235" b="1" kern="0" dirty="0" err="1">
                <a:solidFill>
                  <a:srgbClr val="000000"/>
                </a:solidFill>
                <a:latin typeface="Arial"/>
              </a:rPr>
              <a:t>Ka</a:t>
            </a:r>
            <a:r>
              <a:rPr lang="en-US" sz="1235" b="1" kern="0" dirty="0">
                <a:solidFill>
                  <a:srgbClr val="000000"/>
                </a:solidFill>
                <a:latin typeface="Arial"/>
              </a:rPr>
              <a:t> Lakes Kankakee and Agassiz</a:t>
            </a:r>
          </a:p>
        </p:txBody>
      </p:sp>
      <p:cxnSp>
        <p:nvCxnSpPr>
          <p:cNvPr id="24" name="Straight Arrow Connector 23"/>
          <p:cNvCxnSpPr/>
          <p:nvPr/>
        </p:nvCxnSpPr>
        <p:spPr>
          <a:xfrm flipH="1">
            <a:off x="6181892" y="2513088"/>
            <a:ext cx="822874" cy="0"/>
          </a:xfrm>
          <a:prstGeom prst="straightConnector1">
            <a:avLst/>
          </a:prstGeom>
          <a:noFill/>
          <a:ln w="38100" cap="flat" cmpd="sng" algn="ctr">
            <a:solidFill>
              <a:srgbClr val="0070C0"/>
            </a:solidFill>
            <a:prstDash val="solid"/>
            <a:tailEnd type="arrow"/>
          </a:ln>
          <a:effectLst/>
        </p:spPr>
      </p:cxnSp>
      <p:sp>
        <p:nvSpPr>
          <p:cNvPr id="25" name="TextBox 24"/>
          <p:cNvSpPr txBox="1"/>
          <p:nvPr/>
        </p:nvSpPr>
        <p:spPr>
          <a:xfrm>
            <a:off x="7011969" y="2953290"/>
            <a:ext cx="1957350" cy="271039"/>
          </a:xfrm>
          <a:prstGeom prst="rect">
            <a:avLst/>
          </a:prstGeom>
          <a:solidFill>
            <a:srgbClr val="FFFF00"/>
          </a:solidFill>
          <a:effectLst>
            <a:glow>
              <a:srgbClr val="FFFF00">
                <a:alpha val="40000"/>
              </a:srgbClr>
            </a:glow>
            <a:softEdge rad="114300"/>
          </a:effectLst>
        </p:spPr>
        <p:txBody>
          <a:bodyPr wrap="none" lIns="80210" tIns="40102" rIns="80210" bIns="40102" rtlCol="0">
            <a:spAutoFit/>
          </a:bodyPr>
          <a:lstStyle/>
          <a:p>
            <a:pPr defTabSz="891613">
              <a:defRPr/>
            </a:pPr>
            <a:r>
              <a:rPr lang="en-US" sz="1235" b="1" kern="0" dirty="0">
                <a:solidFill>
                  <a:srgbClr val="000000"/>
                </a:solidFill>
                <a:latin typeface="Arial"/>
              </a:rPr>
              <a:t>~ 780-460 </a:t>
            </a:r>
            <a:r>
              <a:rPr lang="en-US" sz="1235" b="1" kern="0" dirty="0" err="1">
                <a:solidFill>
                  <a:srgbClr val="000000"/>
                </a:solidFill>
                <a:latin typeface="Arial"/>
              </a:rPr>
              <a:t>Ka</a:t>
            </a:r>
            <a:r>
              <a:rPr lang="en-US" sz="1235" b="1" kern="0" dirty="0">
                <a:solidFill>
                  <a:srgbClr val="000000"/>
                </a:solidFill>
                <a:latin typeface="Arial"/>
              </a:rPr>
              <a:t> Lake Tight</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 y="0"/>
            <a:ext cx="426717" cy="320038"/>
          </a:xfrm>
          <a:prstGeom prst="rect">
            <a:avLst/>
          </a:prstGeom>
        </p:spPr>
      </p:pic>
    </p:spTree>
    <p:extLst>
      <p:ext uri="{BB962C8B-B14F-4D97-AF65-F5344CB8AC3E}">
        <p14:creationId xmlns:p14="http://schemas.microsoft.com/office/powerpoint/2010/main" val="196324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04"/>
            <a:ext cx="9144000" cy="6854596"/>
          </a:xfrm>
          <a:prstGeom prst="rect">
            <a:avLst/>
          </a:prstGeom>
        </p:spPr>
      </p:pic>
      <p:sp>
        <p:nvSpPr>
          <p:cNvPr id="5" name="TextBox 4"/>
          <p:cNvSpPr txBox="1"/>
          <p:nvPr/>
        </p:nvSpPr>
        <p:spPr>
          <a:xfrm>
            <a:off x="3811394" y="807157"/>
            <a:ext cx="1058515" cy="515593"/>
          </a:xfrm>
          <a:prstGeom prst="rect">
            <a:avLst/>
          </a:prstGeom>
          <a:noFill/>
        </p:spPr>
        <p:txBody>
          <a:bodyPr wrap="none" lIns="80210" tIns="40102" rIns="80210" bIns="40102" rtlCol="0">
            <a:spAutoFit/>
          </a:bodyPr>
          <a:lstStyle/>
          <a:p>
            <a:pPr algn="ctr" defTabSz="888200"/>
            <a:r>
              <a:rPr lang="en-US" sz="1412" dirty="0">
                <a:solidFill>
                  <a:prstClr val="white"/>
                </a:solidFill>
                <a:latin typeface="Calibri"/>
              </a:rPr>
              <a:t>Proglacial</a:t>
            </a:r>
          </a:p>
          <a:p>
            <a:pPr algn="ctr" defTabSz="888200"/>
            <a:r>
              <a:rPr lang="en-US" sz="1412" dirty="0">
                <a:solidFill>
                  <a:prstClr val="white"/>
                </a:solidFill>
                <a:latin typeface="Calibri"/>
              </a:rPr>
              <a:t>Lake Agassiz</a:t>
            </a:r>
          </a:p>
        </p:txBody>
      </p:sp>
      <p:sp>
        <p:nvSpPr>
          <p:cNvPr id="6" name="TextBox 5"/>
          <p:cNvSpPr txBox="1"/>
          <p:nvPr/>
        </p:nvSpPr>
        <p:spPr>
          <a:xfrm>
            <a:off x="4773716" y="2915055"/>
            <a:ext cx="1281717" cy="515593"/>
          </a:xfrm>
          <a:prstGeom prst="rect">
            <a:avLst/>
          </a:prstGeom>
          <a:noFill/>
        </p:spPr>
        <p:txBody>
          <a:bodyPr wrap="none" lIns="80210" tIns="40102" rIns="80210" bIns="40102" rtlCol="0">
            <a:spAutoFit/>
          </a:bodyPr>
          <a:lstStyle/>
          <a:p>
            <a:pPr defTabSz="888200"/>
            <a:r>
              <a:rPr lang="en-US" sz="1412" dirty="0">
                <a:solidFill>
                  <a:prstClr val="white"/>
                </a:solidFill>
                <a:latin typeface="Calibri"/>
              </a:rPr>
              <a:t>Proglacial Lake </a:t>
            </a:r>
          </a:p>
          <a:p>
            <a:pPr algn="ctr" defTabSz="888200"/>
            <a:r>
              <a:rPr lang="en-US" sz="1412" dirty="0">
                <a:solidFill>
                  <a:prstClr val="white"/>
                </a:solidFill>
                <a:latin typeface="Calibri"/>
              </a:rPr>
              <a:t>Kankakee</a:t>
            </a:r>
          </a:p>
        </p:txBody>
      </p:sp>
      <p:sp>
        <p:nvSpPr>
          <p:cNvPr id="7" name="TextBox 6"/>
          <p:cNvSpPr txBox="1"/>
          <p:nvPr/>
        </p:nvSpPr>
        <p:spPr>
          <a:xfrm>
            <a:off x="6807360" y="1508239"/>
            <a:ext cx="907575" cy="298291"/>
          </a:xfrm>
          <a:prstGeom prst="rect">
            <a:avLst/>
          </a:prstGeom>
          <a:noFill/>
        </p:spPr>
        <p:txBody>
          <a:bodyPr wrap="none" lIns="80210" tIns="40102" rIns="80210" bIns="40102" rtlCol="0">
            <a:spAutoFit/>
          </a:bodyPr>
          <a:lstStyle/>
          <a:p>
            <a:pPr defTabSz="888200"/>
            <a:r>
              <a:rPr lang="en-US" sz="1412" dirty="0">
                <a:solidFill>
                  <a:prstClr val="white"/>
                </a:solidFill>
                <a:latin typeface="Calibri"/>
              </a:rPr>
              <a:t>Ice ~10 </a:t>
            </a:r>
            <a:r>
              <a:rPr lang="en-US" sz="1412" dirty="0" err="1">
                <a:solidFill>
                  <a:prstClr val="white"/>
                </a:solidFill>
                <a:latin typeface="Calibri"/>
              </a:rPr>
              <a:t>Ka</a:t>
            </a:r>
            <a:endParaRPr lang="en-US" sz="1412" dirty="0">
              <a:solidFill>
                <a:prstClr val="white"/>
              </a:solidFill>
              <a:latin typeface="Calibri"/>
            </a:endParaRPr>
          </a:p>
        </p:txBody>
      </p:sp>
      <p:sp>
        <p:nvSpPr>
          <p:cNvPr id="8" name="TextBox 7"/>
          <p:cNvSpPr txBox="1"/>
          <p:nvPr/>
        </p:nvSpPr>
        <p:spPr>
          <a:xfrm>
            <a:off x="7817248" y="2407254"/>
            <a:ext cx="907575" cy="298291"/>
          </a:xfrm>
          <a:prstGeom prst="rect">
            <a:avLst/>
          </a:prstGeom>
          <a:noFill/>
        </p:spPr>
        <p:txBody>
          <a:bodyPr wrap="none" lIns="80210" tIns="40102" rIns="80210" bIns="40102" rtlCol="0">
            <a:spAutoFit/>
          </a:bodyPr>
          <a:lstStyle/>
          <a:p>
            <a:pPr defTabSz="888200"/>
            <a:r>
              <a:rPr lang="en-US" sz="1412" dirty="0">
                <a:solidFill>
                  <a:prstClr val="white"/>
                </a:solidFill>
                <a:latin typeface="Calibri"/>
              </a:rPr>
              <a:t>Ice ~14 </a:t>
            </a:r>
            <a:r>
              <a:rPr lang="en-US" sz="1412" dirty="0" err="1">
                <a:solidFill>
                  <a:prstClr val="white"/>
                </a:solidFill>
                <a:latin typeface="Calibri"/>
              </a:rPr>
              <a:t>Ka</a:t>
            </a:r>
            <a:endParaRPr lang="en-US" sz="1412" dirty="0">
              <a:solidFill>
                <a:prstClr val="white"/>
              </a:solidFill>
              <a:latin typeface="Calibri"/>
            </a:endParaRPr>
          </a:p>
        </p:txBody>
      </p:sp>
      <p:sp>
        <p:nvSpPr>
          <p:cNvPr id="9" name="TextBox 8"/>
          <p:cNvSpPr txBox="1"/>
          <p:nvPr/>
        </p:nvSpPr>
        <p:spPr>
          <a:xfrm>
            <a:off x="6085806" y="3138674"/>
            <a:ext cx="907575" cy="298291"/>
          </a:xfrm>
          <a:prstGeom prst="rect">
            <a:avLst/>
          </a:prstGeom>
          <a:noFill/>
        </p:spPr>
        <p:txBody>
          <a:bodyPr wrap="none" lIns="80210" tIns="40102" rIns="80210" bIns="40102" rtlCol="0">
            <a:spAutoFit/>
          </a:bodyPr>
          <a:lstStyle/>
          <a:p>
            <a:pPr defTabSz="888200"/>
            <a:r>
              <a:rPr lang="en-US" sz="1412" dirty="0">
                <a:solidFill>
                  <a:prstClr val="white"/>
                </a:solidFill>
                <a:latin typeface="Calibri"/>
              </a:rPr>
              <a:t>Ice ~18 </a:t>
            </a:r>
            <a:r>
              <a:rPr lang="en-US" sz="1412" dirty="0" err="1">
                <a:solidFill>
                  <a:prstClr val="white"/>
                </a:solidFill>
                <a:latin typeface="Calibri"/>
              </a:rPr>
              <a:t>Ka</a:t>
            </a:r>
            <a:endParaRPr lang="en-US" sz="1412" dirty="0">
              <a:solidFill>
                <a:prstClr val="white"/>
              </a:solidFill>
              <a:latin typeface="Calibri"/>
            </a:endParaRPr>
          </a:p>
        </p:txBody>
      </p:sp>
      <p:sp>
        <p:nvSpPr>
          <p:cNvPr id="10" name="TextBox 9"/>
          <p:cNvSpPr txBox="1"/>
          <p:nvPr/>
        </p:nvSpPr>
        <p:spPr>
          <a:xfrm>
            <a:off x="137965" y="1972058"/>
            <a:ext cx="1188486" cy="515593"/>
          </a:xfrm>
          <a:prstGeom prst="rect">
            <a:avLst/>
          </a:prstGeom>
          <a:noFill/>
        </p:spPr>
        <p:txBody>
          <a:bodyPr wrap="none" lIns="80210" tIns="40102" rIns="80210" bIns="40102" rtlCol="0">
            <a:spAutoFit/>
          </a:bodyPr>
          <a:lstStyle/>
          <a:p>
            <a:pPr algn="ctr" defTabSz="888200"/>
            <a:r>
              <a:rPr lang="en-US" sz="1412" dirty="0">
                <a:solidFill>
                  <a:prstClr val="white"/>
                </a:solidFill>
                <a:latin typeface="Calibri"/>
              </a:rPr>
              <a:t>Proglacial</a:t>
            </a:r>
          </a:p>
          <a:p>
            <a:pPr algn="ctr" defTabSz="888200"/>
            <a:r>
              <a:rPr lang="en-US" sz="1412" dirty="0">
                <a:solidFill>
                  <a:prstClr val="white"/>
                </a:solidFill>
                <a:latin typeface="Calibri"/>
              </a:rPr>
              <a:t>Lake Missoula</a:t>
            </a:r>
          </a:p>
        </p:txBody>
      </p:sp>
      <p:sp>
        <p:nvSpPr>
          <p:cNvPr id="11" name="TextBox 10"/>
          <p:cNvSpPr txBox="1"/>
          <p:nvPr/>
        </p:nvSpPr>
        <p:spPr>
          <a:xfrm rot="1656575">
            <a:off x="3908373" y="2162659"/>
            <a:ext cx="1122955" cy="298291"/>
          </a:xfrm>
          <a:prstGeom prst="rect">
            <a:avLst/>
          </a:prstGeom>
          <a:noFill/>
        </p:spPr>
        <p:txBody>
          <a:bodyPr wrap="none" lIns="80210" tIns="40102" rIns="80210" bIns="40102" rtlCol="0">
            <a:spAutoFit/>
          </a:bodyPr>
          <a:lstStyle/>
          <a:p>
            <a:pPr defTabSz="888200"/>
            <a:r>
              <a:rPr lang="en-US" sz="1412" dirty="0">
                <a:solidFill>
                  <a:prstClr val="white"/>
                </a:solidFill>
                <a:latin typeface="Calibri"/>
              </a:rPr>
              <a:t>River Warren</a:t>
            </a:r>
          </a:p>
        </p:txBody>
      </p:sp>
      <p:sp>
        <p:nvSpPr>
          <p:cNvPr id="12" name="TextBox 11"/>
          <p:cNvSpPr txBox="1"/>
          <p:nvPr/>
        </p:nvSpPr>
        <p:spPr>
          <a:xfrm>
            <a:off x="7262488" y="3420367"/>
            <a:ext cx="1145097" cy="515593"/>
          </a:xfrm>
          <a:prstGeom prst="rect">
            <a:avLst/>
          </a:prstGeom>
          <a:noFill/>
        </p:spPr>
        <p:txBody>
          <a:bodyPr wrap="square" lIns="80210" tIns="40102" rIns="80210" bIns="40102" rtlCol="0">
            <a:spAutoFit/>
          </a:bodyPr>
          <a:lstStyle/>
          <a:p>
            <a:pPr algn="ctr" defTabSz="888200"/>
            <a:r>
              <a:rPr lang="en-US" sz="1412" dirty="0">
                <a:solidFill>
                  <a:prstClr val="white"/>
                </a:solidFill>
                <a:latin typeface="Calibri"/>
              </a:rPr>
              <a:t>Proglacial </a:t>
            </a:r>
          </a:p>
          <a:p>
            <a:pPr algn="ctr" defTabSz="888200"/>
            <a:r>
              <a:rPr lang="en-US" sz="1412" dirty="0">
                <a:solidFill>
                  <a:prstClr val="white"/>
                </a:solidFill>
                <a:latin typeface="Calibri"/>
              </a:rPr>
              <a:t>Lake Tight</a:t>
            </a:r>
          </a:p>
        </p:txBody>
      </p:sp>
      <p:sp>
        <p:nvSpPr>
          <p:cNvPr id="13" name="TextBox 12"/>
          <p:cNvSpPr txBox="1"/>
          <p:nvPr/>
        </p:nvSpPr>
        <p:spPr>
          <a:xfrm rot="1333142">
            <a:off x="2555945" y="1209733"/>
            <a:ext cx="907575" cy="298291"/>
          </a:xfrm>
          <a:prstGeom prst="rect">
            <a:avLst/>
          </a:prstGeom>
          <a:noFill/>
        </p:spPr>
        <p:txBody>
          <a:bodyPr wrap="none" lIns="80210" tIns="40102" rIns="80210" bIns="40102" rtlCol="0">
            <a:spAutoFit/>
          </a:bodyPr>
          <a:lstStyle/>
          <a:p>
            <a:pPr defTabSz="888200"/>
            <a:r>
              <a:rPr lang="en-US" sz="1412" dirty="0">
                <a:solidFill>
                  <a:prstClr val="white"/>
                </a:solidFill>
                <a:latin typeface="Calibri"/>
              </a:rPr>
              <a:t>Ice ~14 </a:t>
            </a:r>
            <a:r>
              <a:rPr lang="en-US" sz="1412" dirty="0" err="1">
                <a:solidFill>
                  <a:prstClr val="white"/>
                </a:solidFill>
                <a:latin typeface="Calibri"/>
              </a:rPr>
              <a:t>Ka</a:t>
            </a:r>
            <a:endParaRPr lang="en-US" sz="1412" dirty="0">
              <a:solidFill>
                <a:prstClr val="white"/>
              </a:solidFill>
              <a:latin typeface="Calibri"/>
            </a:endParaRPr>
          </a:p>
        </p:txBody>
      </p:sp>
      <p:sp>
        <p:nvSpPr>
          <p:cNvPr id="14" name="TextBox 13"/>
          <p:cNvSpPr txBox="1"/>
          <p:nvPr/>
        </p:nvSpPr>
        <p:spPr>
          <a:xfrm rot="1837298">
            <a:off x="4204306" y="509201"/>
            <a:ext cx="907575" cy="298291"/>
          </a:xfrm>
          <a:prstGeom prst="rect">
            <a:avLst/>
          </a:prstGeom>
          <a:noFill/>
        </p:spPr>
        <p:txBody>
          <a:bodyPr wrap="none" lIns="80210" tIns="40102" rIns="80210" bIns="40102" rtlCol="0">
            <a:spAutoFit/>
          </a:bodyPr>
          <a:lstStyle/>
          <a:p>
            <a:pPr defTabSz="888200"/>
            <a:r>
              <a:rPr lang="en-US" sz="1412" dirty="0">
                <a:solidFill>
                  <a:prstClr val="white"/>
                </a:solidFill>
                <a:latin typeface="Calibri"/>
              </a:rPr>
              <a:t>Ice ~10 </a:t>
            </a:r>
            <a:r>
              <a:rPr lang="en-US" sz="1412" dirty="0" err="1">
                <a:solidFill>
                  <a:prstClr val="white"/>
                </a:solidFill>
                <a:latin typeface="Calibri"/>
              </a:rPr>
              <a:t>Ka</a:t>
            </a:r>
            <a:endParaRPr lang="en-US" sz="1412" dirty="0">
              <a:solidFill>
                <a:prstClr val="white"/>
              </a:solidFill>
              <a:latin typeface="Calibri"/>
            </a:endParaRPr>
          </a:p>
        </p:txBody>
      </p:sp>
      <p:sp>
        <p:nvSpPr>
          <p:cNvPr id="15" name="TextBox 14"/>
          <p:cNvSpPr txBox="1"/>
          <p:nvPr/>
        </p:nvSpPr>
        <p:spPr>
          <a:xfrm>
            <a:off x="1210240" y="1342079"/>
            <a:ext cx="907575" cy="298291"/>
          </a:xfrm>
          <a:prstGeom prst="rect">
            <a:avLst/>
          </a:prstGeom>
          <a:noFill/>
        </p:spPr>
        <p:txBody>
          <a:bodyPr wrap="none" lIns="80210" tIns="40102" rIns="80210" bIns="40102" rtlCol="0">
            <a:spAutoFit/>
          </a:bodyPr>
          <a:lstStyle/>
          <a:p>
            <a:pPr defTabSz="888200"/>
            <a:r>
              <a:rPr lang="en-US" sz="1412" dirty="0">
                <a:solidFill>
                  <a:prstClr val="white"/>
                </a:solidFill>
                <a:latin typeface="Calibri"/>
              </a:rPr>
              <a:t>Ice ~18 </a:t>
            </a:r>
            <a:r>
              <a:rPr lang="en-US" sz="1412" dirty="0" err="1">
                <a:solidFill>
                  <a:prstClr val="white"/>
                </a:solidFill>
                <a:latin typeface="Calibri"/>
              </a:rPr>
              <a:t>Ka</a:t>
            </a:r>
            <a:endParaRPr lang="en-US" sz="1412" dirty="0">
              <a:solidFill>
                <a:prstClr val="white"/>
              </a:solidFill>
              <a:latin typeface="Calibri"/>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580529"/>
            <a:ext cx="3832412" cy="1277471"/>
          </a:xfrm>
          <a:prstGeom prst="rect">
            <a:avLst/>
          </a:prstGeom>
        </p:spPr>
      </p:pic>
      <p:sp>
        <p:nvSpPr>
          <p:cNvPr id="2" name="Footer Placeholder 1">
            <a:extLst>
              <a:ext uri="{FF2B5EF4-FFF2-40B4-BE49-F238E27FC236}">
                <a16:creationId xmlns:a16="http://schemas.microsoft.com/office/drawing/2014/main" id="{FBC6ABF7-C14F-4387-A4AA-5C362902E6F3}"/>
              </a:ext>
            </a:extLst>
          </p:cNvPr>
          <p:cNvSpPr>
            <a:spLocks noGrp="1"/>
          </p:cNvSpPr>
          <p:nvPr>
            <p:ph type="ftr" sz="quarter" idx="11"/>
          </p:nvPr>
        </p:nvSpPr>
        <p:spPr/>
        <p:txBody>
          <a:bodyPr/>
          <a:lstStyle/>
          <a:p>
            <a:r>
              <a:rPr lang="en-US"/>
              <a:t>BOEM 2019-048</a:t>
            </a:r>
          </a:p>
        </p:txBody>
      </p:sp>
    </p:spTree>
    <p:extLst>
      <p:ext uri="{BB962C8B-B14F-4D97-AF65-F5344CB8AC3E}">
        <p14:creationId xmlns:p14="http://schemas.microsoft.com/office/powerpoint/2010/main" val="282651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Mn1_animation_R1.wmv">
            <a:hlinkClick r:id="" action="ppaction://media"/>
          </p:cNvPr>
          <p:cNvPicPr>
            <a:picLocks noChangeAspect="1"/>
          </p:cNvPicPr>
          <p:nvPr>
            <a:videoFile r:link="rId1"/>
            <p:extLst>
              <p:ext uri="{DAA4B4D4-6D71-4841-9C94-3DE7FCFB9230}">
                <p14:media xmlns:p14="http://schemas.microsoft.com/office/powerpoint/2010/main" r:embed="rId2">
                  <p14:trim st="5152.6716"/>
                </p14:media>
              </p:ext>
            </p:extLst>
          </p:nvPr>
        </p:nvPicPr>
        <p:blipFill>
          <a:blip r:embed="rId5"/>
          <a:stretch>
            <a:fillRect/>
          </a:stretch>
        </p:blipFill>
        <p:spPr>
          <a:xfrm>
            <a:off x="134471" y="1277471"/>
            <a:ext cx="8875059" cy="5097276"/>
          </a:xfrm>
          <a:prstGeom prst="rect">
            <a:avLst/>
          </a:prstGeom>
        </p:spPr>
      </p:pic>
      <p:sp>
        <p:nvSpPr>
          <p:cNvPr id="3" name="Rectangle 2"/>
          <p:cNvSpPr/>
          <p:nvPr/>
        </p:nvSpPr>
        <p:spPr>
          <a:xfrm>
            <a:off x="431210" y="127746"/>
            <a:ext cx="8875059" cy="1066048"/>
          </a:xfrm>
          <a:prstGeom prst="rect">
            <a:avLst/>
          </a:prstGeom>
        </p:spPr>
        <p:txBody>
          <a:bodyPr wrap="square" lIns="80382" tIns="40189" rIns="80382" bIns="40189">
            <a:spAutoFit/>
          </a:bodyPr>
          <a:lstStyle/>
          <a:p>
            <a:pPr marL="251173" indent="-251173" defTabSz="893595">
              <a:spcBef>
                <a:spcPts val="590"/>
              </a:spcBef>
              <a:buFont typeface="Arial" panose="020B0604020202020204" pitchFamily="34" charset="0"/>
              <a:buChar char="•"/>
              <a:defRPr/>
            </a:pPr>
            <a:r>
              <a:rPr lang="en-US" b="1" dirty="0">
                <a:solidFill>
                  <a:prstClr val="black"/>
                </a:solidFill>
                <a:latin typeface="Arial" panose="020B0604020202020204" pitchFamily="34" charset="0"/>
                <a:cs typeface="Arial" panose="020B0604020202020204" pitchFamily="34" charset="0"/>
              </a:rPr>
              <a:t>1</a:t>
            </a:r>
            <a:r>
              <a:rPr lang="en-US" b="1" baseline="30000" dirty="0">
                <a:solidFill>
                  <a:prstClr val="black"/>
                </a:solidFill>
                <a:latin typeface="Arial" panose="020B0604020202020204" pitchFamily="34" charset="0"/>
                <a:cs typeface="Arial" panose="020B0604020202020204" pitchFamily="34" charset="0"/>
              </a:rPr>
              <a:t>st</a:t>
            </a:r>
            <a:r>
              <a:rPr lang="en-US" b="1" dirty="0">
                <a:solidFill>
                  <a:prstClr val="black"/>
                </a:solidFill>
                <a:latin typeface="Arial" panose="020B0604020202020204" pitchFamily="34" charset="0"/>
                <a:cs typeface="Arial" panose="020B0604020202020204" pitchFamily="34" charset="0"/>
              </a:rPr>
              <a:t> Surface is Structure on base of PLM n1, </a:t>
            </a:r>
            <a:r>
              <a:rPr lang="en-US" b="1" dirty="0" err="1">
                <a:solidFill>
                  <a:prstClr val="black"/>
                </a:solidFill>
                <a:latin typeface="Arial" panose="020B0604020202020204" pitchFamily="34" charset="0"/>
                <a:cs typeface="Arial" panose="020B0604020202020204" pitchFamily="34" charset="0"/>
              </a:rPr>
              <a:t>approx</a:t>
            </a:r>
            <a:r>
              <a:rPr lang="en-US" b="1" dirty="0">
                <a:solidFill>
                  <a:prstClr val="black"/>
                </a:solidFill>
                <a:latin typeface="Arial" panose="020B0604020202020204" pitchFamily="34" charset="0"/>
                <a:cs typeface="Arial" panose="020B0604020202020204" pitchFamily="34" charset="0"/>
              </a:rPr>
              <a:t> 700 </a:t>
            </a:r>
            <a:r>
              <a:rPr lang="en-US" b="1" dirty="0" err="1">
                <a:solidFill>
                  <a:prstClr val="black"/>
                </a:solidFill>
                <a:latin typeface="Arial" panose="020B0604020202020204" pitchFamily="34" charset="0"/>
                <a:cs typeface="Arial" panose="020B0604020202020204" pitchFamily="34" charset="0"/>
              </a:rPr>
              <a:t>Ka</a:t>
            </a:r>
            <a:endParaRPr lang="en-US" b="1" dirty="0">
              <a:solidFill>
                <a:prstClr val="black"/>
              </a:solidFill>
              <a:latin typeface="Arial" panose="020B0604020202020204" pitchFamily="34" charset="0"/>
              <a:cs typeface="Arial" panose="020B0604020202020204" pitchFamily="34" charset="0"/>
            </a:endParaRPr>
          </a:p>
          <a:p>
            <a:pPr marL="251173" indent="-251173" defTabSz="893595">
              <a:spcBef>
                <a:spcPts val="590"/>
              </a:spcBef>
              <a:buFont typeface="Arial" panose="020B0604020202020204" pitchFamily="34" charset="0"/>
              <a:buChar char="•"/>
              <a:defRPr/>
            </a:pPr>
            <a:r>
              <a:rPr lang="en-US" b="1" dirty="0">
                <a:solidFill>
                  <a:prstClr val="black"/>
                </a:solidFill>
                <a:latin typeface="Arial" panose="020B0604020202020204" pitchFamily="34" charset="0"/>
                <a:cs typeface="Arial" panose="020B0604020202020204" pitchFamily="34" charset="0"/>
              </a:rPr>
              <a:t>Overlying this surface are </a:t>
            </a:r>
            <a:r>
              <a:rPr lang="en-US" b="1" dirty="0" err="1">
                <a:solidFill>
                  <a:prstClr val="black"/>
                </a:solidFill>
                <a:latin typeface="Arial" panose="020B0604020202020204" pitchFamily="34" charset="0"/>
                <a:cs typeface="Arial" panose="020B0604020202020204" pitchFamily="34" charset="0"/>
              </a:rPr>
              <a:t>isopach</a:t>
            </a: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rasters</a:t>
            </a:r>
            <a:r>
              <a:rPr lang="en-US" b="1" dirty="0">
                <a:solidFill>
                  <a:prstClr val="black"/>
                </a:solidFill>
                <a:latin typeface="Arial" panose="020B0604020202020204" pitchFamily="34" charset="0"/>
                <a:cs typeface="Arial" panose="020B0604020202020204" pitchFamily="34" charset="0"/>
              </a:rPr>
              <a:t> of early, middle, and late PML n1</a:t>
            </a:r>
          </a:p>
          <a:p>
            <a:pPr marL="251173" indent="-251173" defTabSz="893595">
              <a:spcBef>
                <a:spcPts val="590"/>
              </a:spcBef>
              <a:buFont typeface="Arial" panose="020B0604020202020204" pitchFamily="34" charset="0"/>
              <a:buChar char="•"/>
              <a:defRPr/>
            </a:pPr>
            <a:r>
              <a:rPr lang="en-US" b="1" dirty="0">
                <a:solidFill>
                  <a:prstClr val="black"/>
                </a:solidFill>
                <a:latin typeface="Arial" panose="020B0604020202020204" pitchFamily="34" charset="0"/>
                <a:cs typeface="Arial" panose="020B0604020202020204" pitchFamily="34" charset="0"/>
              </a:rPr>
              <a:t>Note MTDs in the Eastern Fan, warmer = thicker</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3" y="0"/>
            <a:ext cx="426717" cy="320038"/>
          </a:xfrm>
          <a:prstGeom prst="rect">
            <a:avLst/>
          </a:prstGeom>
        </p:spPr>
      </p:pic>
      <p:sp>
        <p:nvSpPr>
          <p:cNvPr id="5" name="Footer Placeholder 4">
            <a:extLst>
              <a:ext uri="{FF2B5EF4-FFF2-40B4-BE49-F238E27FC236}">
                <a16:creationId xmlns:a16="http://schemas.microsoft.com/office/drawing/2014/main" id="{BD8EB26E-3C88-4F24-9440-023C5A072214}"/>
              </a:ext>
            </a:extLst>
          </p:cNvPr>
          <p:cNvSpPr>
            <a:spLocks noGrp="1"/>
          </p:cNvSpPr>
          <p:nvPr>
            <p:ph type="ftr" sz="quarter" idx="11"/>
          </p:nvPr>
        </p:nvSpPr>
        <p:spPr/>
        <p:txBody>
          <a:bodyPr/>
          <a:lstStyle/>
          <a:p>
            <a:r>
              <a:rPr lang="en-US"/>
              <a:t>BOEM 2019-048</a:t>
            </a:r>
          </a:p>
        </p:txBody>
      </p:sp>
    </p:spTree>
    <p:extLst>
      <p:ext uri="{BB962C8B-B14F-4D97-AF65-F5344CB8AC3E}">
        <p14:creationId xmlns:p14="http://schemas.microsoft.com/office/powerpoint/2010/main" val="2498856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47"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so_Blue_to_UrsaChan_Dec17_w_SWF_well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1425" b="15713"/>
          <a:stretch/>
        </p:blipFill>
        <p:spPr>
          <a:xfrm>
            <a:off x="0" y="2339792"/>
            <a:ext cx="9144000" cy="3550024"/>
          </a:xfrm>
          <a:prstGeom prst="rect">
            <a:avLst/>
          </a:prstGeom>
        </p:spPr>
      </p:pic>
      <p:sp>
        <p:nvSpPr>
          <p:cNvPr id="9" name="Content Placeholder 8"/>
          <p:cNvSpPr>
            <a:spLocks noGrp="1"/>
          </p:cNvSpPr>
          <p:nvPr>
            <p:ph idx="1"/>
          </p:nvPr>
        </p:nvSpPr>
        <p:spPr>
          <a:xfrm>
            <a:off x="217851" y="344243"/>
            <a:ext cx="9074727" cy="2284604"/>
          </a:xfrm>
        </p:spPr>
        <p:txBody>
          <a:bodyPr>
            <a:noAutofit/>
          </a:bodyPr>
          <a:lstStyle/>
          <a:p>
            <a:pPr>
              <a:spcBef>
                <a:spcPts val="600"/>
              </a:spcBef>
            </a:pPr>
            <a:r>
              <a:rPr lang="en-US" sz="1800" b="1" dirty="0">
                <a:solidFill>
                  <a:prstClr val="black"/>
                </a:solidFill>
                <a:latin typeface="Arial" panose="020B0604020202020204" pitchFamily="34" charset="0"/>
                <a:ea typeface="+mj-ea"/>
                <a:cs typeface="Arial" panose="020B0604020202020204" pitchFamily="34" charset="0"/>
              </a:rPr>
              <a:t>Surface is time structure on base of PLM n1, </a:t>
            </a:r>
            <a:r>
              <a:rPr lang="en-US" sz="1800" b="1" dirty="0" err="1">
                <a:solidFill>
                  <a:prstClr val="black"/>
                </a:solidFill>
                <a:latin typeface="Arial" panose="020B0604020202020204" pitchFamily="34" charset="0"/>
                <a:ea typeface="+mj-ea"/>
                <a:cs typeface="Arial" panose="020B0604020202020204" pitchFamily="34" charset="0"/>
              </a:rPr>
              <a:t>approx</a:t>
            </a:r>
            <a:r>
              <a:rPr lang="en-US" sz="1800" b="1" dirty="0">
                <a:solidFill>
                  <a:prstClr val="black"/>
                </a:solidFill>
                <a:latin typeface="Arial" panose="020B0604020202020204" pitchFamily="34" charset="0"/>
                <a:ea typeface="+mj-ea"/>
                <a:cs typeface="Arial" panose="020B0604020202020204" pitchFamily="34" charset="0"/>
              </a:rPr>
              <a:t> 700 </a:t>
            </a:r>
            <a:r>
              <a:rPr lang="en-US" sz="1800" b="1" dirty="0" err="1">
                <a:solidFill>
                  <a:prstClr val="black"/>
                </a:solidFill>
                <a:latin typeface="Arial" panose="020B0604020202020204" pitchFamily="34" charset="0"/>
                <a:ea typeface="+mj-ea"/>
                <a:cs typeface="Arial" panose="020B0604020202020204" pitchFamily="34" charset="0"/>
              </a:rPr>
              <a:t>Ka</a:t>
            </a:r>
            <a:r>
              <a:rPr lang="en-US" sz="1800" b="1" dirty="0">
                <a:solidFill>
                  <a:prstClr val="black"/>
                </a:solidFill>
                <a:latin typeface="Arial" panose="020B0604020202020204" pitchFamily="34" charset="0"/>
                <a:ea typeface="+mj-ea"/>
                <a:cs typeface="Arial" panose="020B0604020202020204" pitchFamily="34" charset="0"/>
              </a:rPr>
              <a:t>, overlain by  </a:t>
            </a:r>
            <a:r>
              <a:rPr lang="en-US" sz="1800" b="1" dirty="0" err="1">
                <a:solidFill>
                  <a:prstClr val="black"/>
                </a:solidFill>
                <a:latin typeface="Arial" panose="020B0604020202020204" pitchFamily="34" charset="0"/>
                <a:ea typeface="+mj-ea"/>
                <a:cs typeface="Arial" panose="020B0604020202020204" pitchFamily="34" charset="0"/>
              </a:rPr>
              <a:t>isopach</a:t>
            </a:r>
            <a:r>
              <a:rPr lang="en-US" sz="1800" b="1" dirty="0">
                <a:solidFill>
                  <a:prstClr val="black"/>
                </a:solidFill>
                <a:latin typeface="Arial" panose="020B0604020202020204" pitchFamily="34" charset="0"/>
                <a:ea typeface="+mj-ea"/>
                <a:cs typeface="Arial" panose="020B0604020202020204" pitchFamily="34" charset="0"/>
              </a:rPr>
              <a:t> color raster of PML n1 units; warmer = thicker</a:t>
            </a:r>
          </a:p>
          <a:p>
            <a:pPr>
              <a:spcBef>
                <a:spcPts val="600"/>
              </a:spcBef>
            </a:pPr>
            <a:r>
              <a:rPr lang="en-US" sz="1800" b="1" dirty="0">
                <a:solidFill>
                  <a:prstClr val="black"/>
                </a:solidFill>
                <a:latin typeface="Arial" panose="020B0604020202020204" pitchFamily="34" charset="0"/>
                <a:ea typeface="+mj-ea"/>
                <a:cs typeface="Arial" panose="020B0604020202020204" pitchFamily="34" charset="0"/>
              </a:rPr>
              <a:t>Animation tracks up the Eastern Mississippi Fan to the NW toward the collapsed Pleistocene margin</a:t>
            </a:r>
          </a:p>
          <a:p>
            <a:pPr>
              <a:spcBef>
                <a:spcPts val="600"/>
              </a:spcBef>
            </a:pPr>
            <a:r>
              <a:rPr lang="en-US" sz="1800" b="1" dirty="0">
                <a:solidFill>
                  <a:prstClr val="black"/>
                </a:solidFill>
                <a:latin typeface="Arial" panose="020B0604020202020204" pitchFamily="34" charset="0"/>
                <a:ea typeface="+mj-ea"/>
                <a:cs typeface="Arial" panose="020B0604020202020204" pitchFamily="34" charset="0"/>
              </a:rPr>
              <a:t>Cloud of SWF events are roughly in stratigraphic relationship with PLM n1 surface</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3" y="0"/>
            <a:ext cx="426717" cy="320038"/>
          </a:xfrm>
          <a:prstGeom prst="rect">
            <a:avLst/>
          </a:prstGeom>
        </p:spPr>
      </p:pic>
      <p:sp>
        <p:nvSpPr>
          <p:cNvPr id="2" name="Footer Placeholder 1">
            <a:extLst>
              <a:ext uri="{FF2B5EF4-FFF2-40B4-BE49-F238E27FC236}">
                <a16:creationId xmlns:a16="http://schemas.microsoft.com/office/drawing/2014/main" id="{1DCE2D2F-8DC2-4ADC-AA31-453025869015}"/>
              </a:ext>
            </a:extLst>
          </p:cNvPr>
          <p:cNvSpPr>
            <a:spLocks noGrp="1"/>
          </p:cNvSpPr>
          <p:nvPr>
            <p:ph type="ftr" sz="quarter" idx="11"/>
          </p:nvPr>
        </p:nvSpPr>
        <p:spPr/>
        <p:txBody>
          <a:bodyPr/>
          <a:lstStyle/>
          <a:p>
            <a:r>
              <a:rPr lang="en-US">
                <a:solidFill>
                  <a:prstClr val="black">
                    <a:tint val="75000"/>
                  </a:prstClr>
                </a:solidFill>
              </a:rPr>
              <a:t>BOEM 2019-048</a:t>
            </a:r>
          </a:p>
        </p:txBody>
      </p:sp>
    </p:spTree>
    <p:extLst>
      <p:ext uri="{BB962C8B-B14F-4D97-AF65-F5344CB8AC3E}">
        <p14:creationId xmlns:p14="http://schemas.microsoft.com/office/powerpoint/2010/main" val="50832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C9836C-7A8B-254E-A552-869C2A8E5EED}"/>
              </a:ext>
            </a:extLst>
          </p:cNvPr>
          <p:cNvSpPr>
            <a:spLocks noGrp="1"/>
          </p:cNvSpPr>
          <p:nvPr>
            <p:ph type="body" sz="quarter" idx="11"/>
          </p:nvPr>
        </p:nvSpPr>
        <p:spPr>
          <a:xfrm>
            <a:off x="609600" y="1143000"/>
            <a:ext cx="8153400" cy="5029200"/>
          </a:xfrm>
        </p:spPr>
        <p:txBody>
          <a:bodyPr>
            <a:noAutofit/>
          </a:bodyPr>
          <a:lstStyle/>
          <a:p>
            <a:pPr marL="0" indent="0" defTabSz="898801">
              <a:lnSpc>
                <a:spcPct val="100000"/>
              </a:lnSpc>
              <a:spcBef>
                <a:spcPts val="0"/>
              </a:spcBef>
              <a:buClrTx/>
              <a:buSzTx/>
              <a:buNone/>
            </a:pPr>
            <a:r>
              <a:rPr lang="en-US" sz="971" b="0" dirty="0">
                <a:solidFill>
                  <a:prstClr val="black"/>
                </a:solidFill>
                <a:latin typeface="Calibri"/>
              </a:rPr>
              <a:t>Bjerstedt, T.W.  2019. Rise and fall of the Mississippi fan: Insights from catchment to deep sink. American Association of Petroleum Geologists, Annual Conference and Exhibition, San Antonio, TX. Search and Discovery Article. No. </a:t>
            </a:r>
          </a:p>
          <a:p>
            <a:pPr marL="0" indent="0" defTabSz="898801">
              <a:lnSpc>
                <a:spcPct val="100000"/>
              </a:lnSpc>
              <a:spcBef>
                <a:spcPts val="0"/>
              </a:spcBef>
              <a:buClrTx/>
              <a:buSzTx/>
              <a:buNone/>
            </a:pPr>
            <a:endParaRPr lang="en-US" sz="971" b="0" dirty="0">
              <a:solidFill>
                <a:prstClr val="black"/>
              </a:solidFill>
              <a:latin typeface="Calibri"/>
            </a:endParaRPr>
          </a:p>
          <a:p>
            <a:pPr marL="0" indent="0" defTabSz="898801">
              <a:lnSpc>
                <a:spcPct val="100000"/>
              </a:lnSpc>
              <a:spcBef>
                <a:spcPts val="0"/>
              </a:spcBef>
              <a:buClrTx/>
              <a:buSzTx/>
              <a:buNone/>
            </a:pPr>
            <a:r>
              <a:rPr lang="en-US" sz="971" b="0" dirty="0">
                <a:solidFill>
                  <a:prstClr val="black"/>
                </a:solidFill>
                <a:latin typeface="Calibri"/>
              </a:rPr>
              <a:t>Bjerstedt, T.W. and K.V. Kramer.  2019.  Shallow Water Flows in Gulf of Mexico: Relating High Sedimentation Rates to Proglacial Lake Sources and Mass Transport Deposits in Deepwater Sink. American Association of Petroleum Geologists, Annual Conference and Exhibition, May 20-23, 2019, San Antonio, TX.  Poster P70. May 21, 2019, p. 76.  </a:t>
            </a:r>
          </a:p>
          <a:p>
            <a:pPr marL="0" indent="0" defTabSz="898801">
              <a:lnSpc>
                <a:spcPct val="100000"/>
              </a:lnSpc>
              <a:spcBef>
                <a:spcPts val="0"/>
              </a:spcBef>
              <a:buClrTx/>
              <a:buSzTx/>
              <a:buNone/>
            </a:pPr>
            <a:endParaRPr lang="en-US" sz="971" b="0" dirty="0">
              <a:solidFill>
                <a:prstClr val="black"/>
              </a:solidFill>
              <a:latin typeface="Calibri"/>
              <a:cs typeface="+mn-cs"/>
            </a:endParaRPr>
          </a:p>
          <a:p>
            <a:pPr marL="0" lvl="0" indent="0" defTabSz="898801">
              <a:lnSpc>
                <a:spcPct val="100000"/>
              </a:lnSpc>
              <a:spcBef>
                <a:spcPts val="0"/>
              </a:spcBef>
              <a:buClrTx/>
              <a:buSzTx/>
              <a:buNone/>
            </a:pPr>
            <a:r>
              <a:rPr lang="en-US" sz="971" b="0" dirty="0">
                <a:solidFill>
                  <a:prstClr val="black"/>
                </a:solidFill>
                <a:latin typeface="Calibri" panose="020F0502020204030204"/>
              </a:rPr>
              <a:t>Curry, B.B., E.R. </a:t>
            </a:r>
            <a:r>
              <a:rPr lang="en-US" sz="971" b="0" dirty="0" err="1">
                <a:solidFill>
                  <a:prstClr val="black"/>
                </a:solidFill>
                <a:latin typeface="Calibri" panose="020F0502020204030204"/>
              </a:rPr>
              <a:t>Hajic</a:t>
            </a:r>
            <a:r>
              <a:rPr lang="en-US" sz="971" b="0" dirty="0">
                <a:solidFill>
                  <a:prstClr val="black"/>
                </a:solidFill>
                <a:latin typeface="Calibri" panose="020F0502020204030204"/>
              </a:rPr>
              <a:t>, J.A. Clark, K.M. </a:t>
            </a:r>
            <a:r>
              <a:rPr lang="en-US" sz="971" b="0" dirty="0" err="1">
                <a:solidFill>
                  <a:prstClr val="black"/>
                </a:solidFill>
                <a:latin typeface="Calibri" panose="020F0502020204030204"/>
              </a:rPr>
              <a:t>Befus</a:t>
            </a:r>
            <a:r>
              <a:rPr lang="en-US" sz="971" b="0" dirty="0">
                <a:solidFill>
                  <a:prstClr val="black"/>
                </a:solidFill>
                <a:latin typeface="Calibri" panose="020F0502020204030204"/>
              </a:rPr>
              <a:t>, J.E. Carrell, and S.E. Brown.  2014.  The Kankakee Torrent and other large meltwater flooding events during the last deglaciation, Illinois, USA. Quaternary Science Reviews, 90, pp.22-36.</a:t>
            </a:r>
          </a:p>
          <a:p>
            <a:pPr marL="0" lvl="0" indent="0" defTabSz="898801">
              <a:lnSpc>
                <a:spcPct val="100000"/>
              </a:lnSpc>
              <a:spcBef>
                <a:spcPts val="0"/>
              </a:spcBef>
              <a:buClrTx/>
              <a:buSzTx/>
              <a:buNone/>
            </a:pPr>
            <a:endParaRPr lang="en-US" sz="971" b="0" dirty="0">
              <a:solidFill>
                <a:prstClr val="black"/>
              </a:solidFill>
              <a:latin typeface="Calibri" panose="020F0502020204030204"/>
            </a:endParaRPr>
          </a:p>
          <a:p>
            <a:pPr marL="0" lvl="0" indent="0" defTabSz="898801">
              <a:lnSpc>
                <a:spcPct val="100000"/>
              </a:lnSpc>
              <a:spcBef>
                <a:spcPts val="0"/>
              </a:spcBef>
              <a:buClrTx/>
              <a:buSzTx/>
              <a:buNone/>
            </a:pPr>
            <a:r>
              <a:rPr lang="en-US" sz="971" b="0" dirty="0" err="1">
                <a:solidFill>
                  <a:prstClr val="black"/>
                </a:solidFill>
                <a:latin typeface="Calibri" panose="020F0502020204030204"/>
              </a:rPr>
              <a:t>DeCinque</a:t>
            </a:r>
            <a:r>
              <a:rPr lang="en-US" sz="971" b="0" dirty="0">
                <a:solidFill>
                  <a:prstClr val="black"/>
                </a:solidFill>
                <a:latin typeface="Calibri" panose="020F0502020204030204"/>
              </a:rPr>
              <a:t>,  J.  2015.  The Kankakee torrent:  a summary of how the great flood was discovered.  Internet webpage, posted November 24, 2015, Emporia State University. Accessed April 29, 2019. http://academic.emporia.edu/aberjame/student/decinque1/kankeejd.html </a:t>
            </a:r>
          </a:p>
          <a:p>
            <a:pPr marL="0" lvl="0" indent="0" defTabSz="898801">
              <a:lnSpc>
                <a:spcPct val="100000"/>
              </a:lnSpc>
              <a:spcBef>
                <a:spcPts val="0"/>
              </a:spcBef>
              <a:buClrTx/>
              <a:buSzTx/>
              <a:buNone/>
            </a:pPr>
            <a:endParaRPr lang="en-US" sz="971" b="0" dirty="0">
              <a:solidFill>
                <a:prstClr val="black"/>
              </a:solidFill>
              <a:latin typeface="Calibri" panose="020F0502020204030204"/>
            </a:endParaRPr>
          </a:p>
          <a:p>
            <a:pPr marL="0" lvl="0" indent="0" defTabSz="898801">
              <a:lnSpc>
                <a:spcPct val="100000"/>
              </a:lnSpc>
              <a:spcBef>
                <a:spcPts val="0"/>
              </a:spcBef>
              <a:buClrTx/>
              <a:buSzTx/>
              <a:buNone/>
            </a:pPr>
            <a:r>
              <a:rPr lang="en-US" sz="971" b="0" dirty="0">
                <a:solidFill>
                  <a:prstClr val="black"/>
                </a:solidFill>
                <a:latin typeface="Calibri" panose="020F0502020204030204"/>
              </a:rPr>
              <a:t>Dyke, A. S., A. Moore, and L. Robertson.  2003.  Deglaciation of North America, Open File 1574, Natural Resources Canada, Ottawa.</a:t>
            </a:r>
          </a:p>
          <a:p>
            <a:pPr marL="0" lvl="0" indent="0" defTabSz="898801">
              <a:lnSpc>
                <a:spcPct val="100000"/>
              </a:lnSpc>
              <a:spcBef>
                <a:spcPts val="0"/>
              </a:spcBef>
              <a:buClrTx/>
              <a:buSzTx/>
              <a:buNone/>
            </a:pPr>
            <a:endParaRPr lang="en-US" sz="971" b="0" dirty="0">
              <a:solidFill>
                <a:prstClr val="black"/>
              </a:solidFill>
              <a:latin typeface="Calibri" panose="020F0502020204030204"/>
            </a:endParaRPr>
          </a:p>
          <a:p>
            <a:pPr marL="0" lvl="0" indent="0" defTabSz="898801">
              <a:lnSpc>
                <a:spcPct val="100000"/>
              </a:lnSpc>
              <a:spcBef>
                <a:spcPts val="0"/>
              </a:spcBef>
              <a:buClrTx/>
              <a:buSzTx/>
              <a:buNone/>
            </a:pPr>
            <a:r>
              <a:rPr lang="en-US" sz="971" b="0" dirty="0">
                <a:solidFill>
                  <a:prstClr val="black"/>
                </a:solidFill>
                <a:latin typeface="Calibri" panose="020F0502020204030204"/>
              </a:rPr>
              <a:t>Dyke, A.  2004.  An outline of North American deglaciation with emphasis on central and northern Canada, in Quaternary Glaciations--Extent and Chronology --- Part II: North America, vol. 2, edited by J. Ehlers and P. L. </a:t>
            </a:r>
            <a:r>
              <a:rPr lang="en-US" sz="971" b="0" dirty="0" err="1">
                <a:solidFill>
                  <a:prstClr val="black"/>
                </a:solidFill>
                <a:latin typeface="Calibri" panose="020F0502020204030204"/>
              </a:rPr>
              <a:t>Gibbard</a:t>
            </a:r>
            <a:r>
              <a:rPr lang="en-US" sz="971" b="0" dirty="0">
                <a:solidFill>
                  <a:prstClr val="black"/>
                </a:solidFill>
                <a:latin typeface="Calibri" panose="020F0502020204030204"/>
              </a:rPr>
              <a:t>, pp. 373–424.</a:t>
            </a:r>
          </a:p>
          <a:p>
            <a:pPr marL="0" indent="0" defTabSz="898801">
              <a:lnSpc>
                <a:spcPct val="100000"/>
              </a:lnSpc>
              <a:spcBef>
                <a:spcPts val="0"/>
              </a:spcBef>
              <a:buClrTx/>
              <a:buSzTx/>
              <a:buNone/>
            </a:pPr>
            <a:endParaRPr lang="en-US" sz="971" b="0" dirty="0">
              <a:solidFill>
                <a:prstClr val="black"/>
              </a:solidFill>
              <a:latin typeface="Calibri" panose="020F0502020204030204"/>
            </a:endParaRPr>
          </a:p>
          <a:p>
            <a:pPr marL="0" indent="0" defTabSz="898801">
              <a:lnSpc>
                <a:spcPct val="100000"/>
              </a:lnSpc>
              <a:spcBef>
                <a:spcPts val="0"/>
              </a:spcBef>
              <a:buClrTx/>
              <a:buSzTx/>
              <a:buNone/>
            </a:pPr>
            <a:r>
              <a:rPr lang="en-US" sz="971" b="0" dirty="0" err="1">
                <a:solidFill>
                  <a:prstClr val="black"/>
                </a:solidFill>
                <a:latin typeface="Calibri"/>
              </a:rPr>
              <a:t>Erjavec</a:t>
            </a:r>
            <a:r>
              <a:rPr lang="en-US" sz="971" b="0" dirty="0">
                <a:solidFill>
                  <a:prstClr val="black"/>
                </a:solidFill>
                <a:latin typeface="Calibri"/>
              </a:rPr>
              <a:t>, J.  2018.   A new map of  Pleistocene proglacial Lake Tight based on GIS modelling and analysis.  Ohio Journal of Science, 118(2), p.57-65. </a:t>
            </a:r>
          </a:p>
          <a:p>
            <a:pPr marL="0" lvl="0" indent="0" defTabSz="898801">
              <a:lnSpc>
                <a:spcPct val="100000"/>
              </a:lnSpc>
              <a:spcBef>
                <a:spcPts val="0"/>
              </a:spcBef>
              <a:buClrTx/>
              <a:buSzTx/>
              <a:buNone/>
            </a:pPr>
            <a:endParaRPr lang="en-US" sz="971" b="0" dirty="0">
              <a:solidFill>
                <a:prstClr val="black"/>
              </a:solidFill>
              <a:latin typeface="Calibri"/>
            </a:endParaRPr>
          </a:p>
          <a:p>
            <a:pPr marL="0" lvl="0" indent="0" defTabSz="898801">
              <a:lnSpc>
                <a:spcPct val="100000"/>
              </a:lnSpc>
              <a:spcBef>
                <a:spcPts val="0"/>
              </a:spcBef>
              <a:buClrTx/>
              <a:buSzTx/>
              <a:buNone/>
            </a:pPr>
            <a:r>
              <a:rPr lang="en-US" sz="971" b="0" dirty="0" err="1">
                <a:solidFill>
                  <a:prstClr val="black"/>
                </a:solidFill>
                <a:latin typeface="Calibri" panose="020F0502020204030204"/>
              </a:rPr>
              <a:t>Fildani</a:t>
            </a:r>
            <a:r>
              <a:rPr lang="en-US" sz="971" b="0" dirty="0">
                <a:solidFill>
                  <a:prstClr val="black"/>
                </a:solidFill>
                <a:latin typeface="Calibri" panose="020F0502020204030204"/>
              </a:rPr>
              <a:t>, A., A. </a:t>
            </a:r>
            <a:r>
              <a:rPr lang="en-US" sz="971" b="0" dirty="0" err="1">
                <a:solidFill>
                  <a:prstClr val="black"/>
                </a:solidFill>
                <a:latin typeface="Calibri" panose="020F0502020204030204"/>
              </a:rPr>
              <a:t>Hessler</a:t>
            </a:r>
            <a:r>
              <a:rPr lang="en-US" sz="971" b="0" dirty="0">
                <a:solidFill>
                  <a:prstClr val="black"/>
                </a:solidFill>
                <a:latin typeface="Calibri" panose="020F0502020204030204"/>
              </a:rPr>
              <a:t>, C.C. Mason, M.P. McKay, and D.R.F. </a:t>
            </a:r>
            <a:r>
              <a:rPr lang="en-US" sz="971" b="0" dirty="0" err="1">
                <a:solidFill>
                  <a:prstClr val="black"/>
                </a:solidFill>
                <a:latin typeface="Calibri" panose="020F0502020204030204"/>
              </a:rPr>
              <a:t>Stockli</a:t>
            </a:r>
            <a:r>
              <a:rPr lang="en-US" sz="971" b="0" dirty="0">
                <a:solidFill>
                  <a:prstClr val="black"/>
                </a:solidFill>
                <a:latin typeface="Calibri" panose="020F0502020204030204"/>
              </a:rPr>
              <a:t>.  2018.  Late Pleistocene glacial transitions in North America altered major river drainages, as revealed by deep-sea sediment.  Scientific Reports, 8(1):13839.  DOI: 10.1038/s41598-018-32268-7</a:t>
            </a:r>
          </a:p>
          <a:p>
            <a:pPr marL="0" lvl="0" indent="0" defTabSz="898801">
              <a:lnSpc>
                <a:spcPct val="100000"/>
              </a:lnSpc>
              <a:spcBef>
                <a:spcPts val="0"/>
              </a:spcBef>
              <a:buClrTx/>
              <a:buSzTx/>
              <a:buNone/>
            </a:pPr>
            <a:endParaRPr lang="en-US" sz="971" b="0" dirty="0">
              <a:solidFill>
                <a:prstClr val="black"/>
              </a:solidFill>
              <a:latin typeface="Calibri" panose="020F0502020204030204"/>
            </a:endParaRPr>
          </a:p>
          <a:p>
            <a:pPr marL="0" indent="0" defTabSz="898801">
              <a:lnSpc>
                <a:spcPct val="100000"/>
              </a:lnSpc>
              <a:spcBef>
                <a:spcPts val="0"/>
              </a:spcBef>
              <a:buClrTx/>
              <a:buSzTx/>
              <a:buNone/>
            </a:pPr>
            <a:r>
              <a:rPr lang="en-US" sz="1000" b="0" dirty="0">
                <a:solidFill>
                  <a:prstClr val="black"/>
                </a:solidFill>
                <a:latin typeface="Calibri"/>
              </a:rPr>
              <a:t>Frankie, W.T.  1998.  Guide to the geology of Kankakee River State Park Area, Kankakee County, Illinois.  Field Trip Guidebook, Illinois State Geological Survey </a:t>
            </a:r>
            <a:endParaRPr lang="en-US" sz="971" b="0" dirty="0">
              <a:solidFill>
                <a:prstClr val="black"/>
              </a:solidFill>
              <a:latin typeface="Calibri" panose="020F0502020204030204"/>
            </a:endParaRPr>
          </a:p>
          <a:p>
            <a:pPr marL="0" lvl="0" indent="0" defTabSz="898801">
              <a:lnSpc>
                <a:spcPct val="100000"/>
              </a:lnSpc>
              <a:spcBef>
                <a:spcPts val="0"/>
              </a:spcBef>
              <a:buClrTx/>
              <a:buSzTx/>
              <a:buNone/>
            </a:pPr>
            <a:endParaRPr lang="en-US" sz="971" b="0" dirty="0">
              <a:solidFill>
                <a:prstClr val="black"/>
              </a:solidFill>
              <a:latin typeface="Calibri" panose="020F0502020204030204"/>
            </a:endParaRPr>
          </a:p>
          <a:p>
            <a:pPr marL="0" lvl="0" indent="0" defTabSz="898801">
              <a:lnSpc>
                <a:spcPct val="100000"/>
              </a:lnSpc>
              <a:spcBef>
                <a:spcPts val="0"/>
              </a:spcBef>
              <a:buClrTx/>
              <a:buSzTx/>
              <a:buNone/>
            </a:pPr>
            <a:r>
              <a:rPr lang="en-US" sz="971" b="0" dirty="0" err="1">
                <a:solidFill>
                  <a:prstClr val="black"/>
                </a:solidFill>
                <a:latin typeface="Calibri" panose="020F0502020204030204"/>
              </a:rPr>
              <a:t>Haq</a:t>
            </a:r>
            <a:r>
              <a:rPr lang="en-US" sz="971" b="0" dirty="0">
                <a:solidFill>
                  <a:prstClr val="black"/>
                </a:solidFill>
                <a:latin typeface="Calibri" panose="020F0502020204030204"/>
              </a:rPr>
              <a:t>, B.U., J.A.N. </a:t>
            </a:r>
            <a:r>
              <a:rPr lang="en-US" sz="971" b="0" dirty="0" err="1">
                <a:solidFill>
                  <a:prstClr val="black"/>
                </a:solidFill>
                <a:latin typeface="Calibri" panose="020F0502020204030204"/>
              </a:rPr>
              <a:t>Hardenbol</a:t>
            </a:r>
            <a:r>
              <a:rPr lang="en-US" sz="971" b="0" dirty="0">
                <a:solidFill>
                  <a:prstClr val="black"/>
                </a:solidFill>
                <a:latin typeface="Calibri" panose="020F0502020204030204"/>
              </a:rPr>
              <a:t>, and P.R. Vail.  1987.  Chronology of fluctuating sea levels since the Triassic. Science, 235(4793), pp.1156-1167. DOI: 10.1126/science.235.4793.1156 </a:t>
            </a:r>
          </a:p>
          <a:p>
            <a:pPr marL="0" lvl="0" indent="0" defTabSz="898801">
              <a:lnSpc>
                <a:spcPct val="100000"/>
              </a:lnSpc>
              <a:spcBef>
                <a:spcPts val="0"/>
              </a:spcBef>
              <a:buClrTx/>
              <a:buSzTx/>
              <a:buNone/>
            </a:pPr>
            <a:endParaRPr lang="en-US" sz="971" b="0" dirty="0">
              <a:solidFill>
                <a:prstClr val="black"/>
              </a:solidFill>
              <a:latin typeface="Calibri" panose="020F0502020204030204"/>
            </a:endParaRPr>
          </a:p>
          <a:p>
            <a:pPr marL="0" lvl="0" indent="0" defTabSz="898801">
              <a:lnSpc>
                <a:spcPct val="100000"/>
              </a:lnSpc>
              <a:spcBef>
                <a:spcPts val="0"/>
              </a:spcBef>
              <a:buClrTx/>
              <a:buSzTx/>
              <a:buNone/>
            </a:pPr>
            <a:r>
              <a:rPr lang="en-US" sz="971" b="0" dirty="0" err="1">
                <a:solidFill>
                  <a:prstClr val="black"/>
                </a:solidFill>
                <a:latin typeface="Calibri" panose="020F0502020204030204"/>
              </a:rPr>
              <a:t>Hickson</a:t>
            </a:r>
            <a:r>
              <a:rPr lang="en-US" sz="971" b="0" dirty="0">
                <a:solidFill>
                  <a:prstClr val="black"/>
                </a:solidFill>
                <a:latin typeface="Calibri" panose="020F0502020204030204"/>
              </a:rPr>
              <a:t>, T.  2016.   Glacial River Warren and the retreat of St. Anthony Falls. Key Concepts in geomorphology.  Science Education Resource Center at </a:t>
            </a:r>
            <a:r>
              <a:rPr lang="en-US" sz="971" b="0" dirty="0" err="1">
                <a:solidFill>
                  <a:prstClr val="black"/>
                </a:solidFill>
                <a:latin typeface="Calibri" panose="020F0502020204030204"/>
              </a:rPr>
              <a:t>Carelton</a:t>
            </a:r>
            <a:r>
              <a:rPr lang="en-US" sz="971" b="0" dirty="0">
                <a:solidFill>
                  <a:prstClr val="black"/>
                </a:solidFill>
                <a:latin typeface="Calibri" panose="020F0502020204030204"/>
              </a:rPr>
              <a:t> College.  internet website accessed March 13, 2019. Last Modified November 15, 2016.  https://serc.carleton.edu/vignettes/collection/25473.html </a:t>
            </a:r>
          </a:p>
          <a:p>
            <a:pPr marL="0" lvl="0" indent="0" defTabSz="898801">
              <a:lnSpc>
                <a:spcPct val="100000"/>
              </a:lnSpc>
              <a:spcBef>
                <a:spcPts val="0"/>
              </a:spcBef>
              <a:buClrTx/>
              <a:buSzTx/>
              <a:buNone/>
            </a:pPr>
            <a:endParaRPr lang="en-US" sz="971" b="0" dirty="0">
              <a:solidFill>
                <a:prstClr val="black"/>
              </a:solidFill>
              <a:latin typeface="Calibri" panose="020F0502020204030204"/>
            </a:endParaRPr>
          </a:p>
          <a:p>
            <a:pPr marL="0" lvl="0" indent="0" defTabSz="898801">
              <a:lnSpc>
                <a:spcPct val="100000"/>
              </a:lnSpc>
              <a:spcBef>
                <a:spcPts val="0"/>
              </a:spcBef>
              <a:buClrTx/>
              <a:buSzTx/>
              <a:buNone/>
            </a:pPr>
            <a:r>
              <a:rPr lang="en-US" sz="971" b="0" dirty="0" err="1">
                <a:solidFill>
                  <a:prstClr val="black"/>
                </a:solidFill>
                <a:latin typeface="Calibri" panose="020F0502020204030204"/>
              </a:rPr>
              <a:t>Kerrin</a:t>
            </a:r>
            <a:r>
              <a:rPr lang="en-US" sz="971" b="0" dirty="0">
                <a:solidFill>
                  <a:prstClr val="black"/>
                </a:solidFill>
                <a:latin typeface="Calibri" panose="020F0502020204030204"/>
              </a:rPr>
              <a:t>, S. and R. </a:t>
            </a:r>
            <a:r>
              <a:rPr lang="en-US" sz="971" b="0" dirty="0" err="1">
                <a:solidFill>
                  <a:prstClr val="black"/>
                </a:solidFill>
                <a:latin typeface="Calibri" panose="020F0502020204030204"/>
              </a:rPr>
              <a:t>Whitrock</a:t>
            </a:r>
            <a:r>
              <a:rPr lang="en-US" sz="971" b="0" dirty="0">
                <a:solidFill>
                  <a:prstClr val="black"/>
                </a:solidFill>
                <a:latin typeface="Calibri" panose="020F0502020204030204"/>
              </a:rPr>
              <a:t>.  2019.  BOEM Chronostratigraphic Charts.  For internal use only. These charts have received no external review and are not web-posted.  </a:t>
            </a:r>
          </a:p>
          <a:p>
            <a:pPr marL="0" indent="0" defTabSz="898801">
              <a:lnSpc>
                <a:spcPct val="100000"/>
              </a:lnSpc>
              <a:spcBef>
                <a:spcPts val="0"/>
              </a:spcBef>
              <a:buClrTx/>
              <a:buSzTx/>
              <a:buNone/>
            </a:pPr>
            <a:endParaRPr lang="en-US" sz="971" b="0" dirty="0">
              <a:solidFill>
                <a:prstClr val="black"/>
              </a:solidFill>
              <a:latin typeface="Calibri"/>
              <a:cs typeface="+mn-cs"/>
            </a:endParaRPr>
          </a:p>
          <a:p>
            <a:pPr>
              <a:lnSpc>
                <a:spcPct val="100000"/>
              </a:lnSpc>
            </a:pPr>
            <a:endParaRPr lang="en-US" sz="971" dirty="0"/>
          </a:p>
        </p:txBody>
      </p:sp>
      <p:sp>
        <p:nvSpPr>
          <p:cNvPr id="6" name="Text Placeholder 3">
            <a:extLst>
              <a:ext uri="{FF2B5EF4-FFF2-40B4-BE49-F238E27FC236}">
                <a16:creationId xmlns:a16="http://schemas.microsoft.com/office/drawing/2014/main" id="{782F7893-3752-1B4D-8230-DEC60E530ADE}"/>
              </a:ext>
            </a:extLst>
          </p:cNvPr>
          <p:cNvSpPr>
            <a:spLocks noGrp="1"/>
          </p:cNvSpPr>
          <p:nvPr>
            <p:ph type="body" sz="quarter" idx="10"/>
          </p:nvPr>
        </p:nvSpPr>
        <p:spPr>
          <a:effectLst>
            <a:outerShdw blurRad="50800" dist="50800" dir="5400000" algn="ctr" rotWithShape="0">
              <a:srgbClr val="000000">
                <a:alpha val="40000"/>
              </a:srgbClr>
            </a:outerShdw>
          </a:effectLst>
        </p:spPr>
        <p:txBody>
          <a:bodyPr/>
          <a:lstStyle/>
          <a:p>
            <a:pPr algn="ctr"/>
            <a:r>
              <a:rPr lang="en-US" sz="2382" dirty="0">
                <a:solidFill>
                  <a:srgbClr val="FFFF00"/>
                </a:solidFill>
              </a:rPr>
              <a:t>References Cited </a:t>
            </a:r>
          </a:p>
        </p:txBody>
      </p:sp>
    </p:spTree>
    <p:extLst>
      <p:ext uri="{BB962C8B-B14F-4D97-AF65-F5344CB8AC3E}">
        <p14:creationId xmlns:p14="http://schemas.microsoft.com/office/powerpoint/2010/main" val="1722550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C9836C-7A8B-254E-A552-869C2A8E5EED}"/>
              </a:ext>
            </a:extLst>
          </p:cNvPr>
          <p:cNvSpPr>
            <a:spLocks noGrp="1"/>
          </p:cNvSpPr>
          <p:nvPr>
            <p:ph type="body" sz="quarter" idx="11"/>
          </p:nvPr>
        </p:nvSpPr>
        <p:spPr>
          <a:xfrm>
            <a:off x="691260" y="1066800"/>
            <a:ext cx="8071740" cy="5029200"/>
          </a:xfrm>
        </p:spPr>
        <p:txBody>
          <a:bodyPr>
            <a:noAutofit/>
          </a:bodyPr>
          <a:lstStyle/>
          <a:p>
            <a:pPr marL="0" lvl="0" indent="0" defTabSz="898801">
              <a:lnSpc>
                <a:spcPct val="100000"/>
              </a:lnSpc>
              <a:spcBef>
                <a:spcPts val="0"/>
              </a:spcBef>
              <a:buClrTx/>
              <a:buSzTx/>
              <a:buNone/>
            </a:pPr>
            <a:endParaRPr lang="en-US" sz="971" b="0" dirty="0">
              <a:solidFill>
                <a:prstClr val="black"/>
              </a:solidFill>
              <a:latin typeface="Calibri" panose="020F0502020204030204"/>
            </a:endParaRPr>
          </a:p>
          <a:p>
            <a:pPr marL="0" lvl="0" indent="0" defTabSz="898801">
              <a:lnSpc>
                <a:spcPct val="100000"/>
              </a:lnSpc>
              <a:spcBef>
                <a:spcPts val="0"/>
              </a:spcBef>
              <a:buClrTx/>
              <a:buSzTx/>
              <a:buNone/>
            </a:pPr>
            <a:r>
              <a:rPr lang="en-US" sz="971" b="0" dirty="0" err="1">
                <a:solidFill>
                  <a:prstClr val="black"/>
                </a:solidFill>
                <a:latin typeface="Calibri" panose="020F0502020204030204"/>
              </a:rPr>
              <a:t>Michalek</a:t>
            </a:r>
            <a:r>
              <a:rPr lang="en-US" sz="971" b="0" dirty="0">
                <a:solidFill>
                  <a:prstClr val="black"/>
                </a:solidFill>
                <a:latin typeface="Calibri" panose="020F0502020204030204"/>
              </a:rPr>
              <a:t>, M.J.  2013.  Examining the progression and termination of Lake Agassiz. Michigan State University.  Posted to MSU.edu.  Post date unknown. </a:t>
            </a:r>
            <a:r>
              <a:rPr lang="en-US" sz="971" b="0" dirty="0">
                <a:solidFill>
                  <a:prstClr val="black"/>
                </a:solidFill>
                <a:latin typeface="Calibri" panose="020F0502020204030204"/>
                <a:hlinkClick r:id="rId3"/>
              </a:rPr>
              <a:t>https://msu.edu/~michal76/research/407_Geomorphology_Lake%20Agassiz2.pdf</a:t>
            </a:r>
            <a:r>
              <a:rPr lang="en-US" sz="971" b="0" dirty="0">
                <a:solidFill>
                  <a:prstClr val="black"/>
                </a:solidFill>
                <a:latin typeface="Calibri" panose="020F0502020204030204"/>
              </a:rPr>
              <a:t>  </a:t>
            </a:r>
            <a:endParaRPr lang="en-US" sz="971" b="0" dirty="0">
              <a:solidFill>
                <a:prstClr val="black"/>
              </a:solidFill>
              <a:latin typeface="Calibri"/>
              <a:cs typeface="+mn-cs"/>
            </a:endParaRP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898801">
              <a:lnSpc>
                <a:spcPct val="100000"/>
              </a:lnSpc>
              <a:spcBef>
                <a:spcPts val="0"/>
              </a:spcBef>
              <a:buClrTx/>
              <a:buSzTx/>
              <a:buNone/>
            </a:pPr>
            <a:r>
              <a:rPr lang="en-US" sz="971" b="0" dirty="0">
                <a:solidFill>
                  <a:prstClr val="black"/>
                </a:solidFill>
                <a:latin typeface="Calibri"/>
                <a:cs typeface="+mn-cs"/>
              </a:rPr>
              <a:t>Sawyer, D.E., P.B. Flemings, R.C. Shipp, and C.D. Winker.  2007.  Seismic geomorphology, lithology, and evolution of the late Pleistocene Mars-</a:t>
            </a:r>
            <a:r>
              <a:rPr lang="en-US" sz="971" b="0" dirty="0" err="1">
                <a:solidFill>
                  <a:prstClr val="black"/>
                </a:solidFill>
                <a:latin typeface="Calibri"/>
                <a:cs typeface="+mn-cs"/>
              </a:rPr>
              <a:t>Ursa</a:t>
            </a:r>
            <a:r>
              <a:rPr lang="en-US" sz="971" b="0" dirty="0">
                <a:solidFill>
                  <a:prstClr val="black"/>
                </a:solidFill>
                <a:latin typeface="Calibri"/>
                <a:cs typeface="+mn-cs"/>
              </a:rPr>
              <a:t> </a:t>
            </a:r>
            <a:r>
              <a:rPr lang="en-US" sz="971" b="0" dirty="0" err="1">
                <a:solidFill>
                  <a:prstClr val="black"/>
                </a:solidFill>
                <a:latin typeface="Calibri"/>
                <a:cs typeface="+mn-cs"/>
              </a:rPr>
              <a:t>turbidite</a:t>
            </a:r>
            <a:r>
              <a:rPr lang="en-US" sz="971" b="0" dirty="0">
                <a:solidFill>
                  <a:prstClr val="black"/>
                </a:solidFill>
                <a:latin typeface="Calibri"/>
                <a:cs typeface="+mn-cs"/>
              </a:rPr>
              <a:t> region, Mississippi Canyon area, northern Gulf of Mexico.  American Association of Petroleum Geologists Bulletin 91(2), p. 215-234.</a:t>
            </a: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898801">
              <a:lnSpc>
                <a:spcPct val="100000"/>
              </a:lnSpc>
              <a:spcBef>
                <a:spcPts val="0"/>
              </a:spcBef>
              <a:buClrTx/>
              <a:buSzTx/>
              <a:buNone/>
            </a:pPr>
            <a:r>
              <a:rPr lang="en-US" sz="971" b="0" dirty="0">
                <a:solidFill>
                  <a:prstClr val="black"/>
                </a:solidFill>
                <a:latin typeface="Calibri"/>
                <a:cs typeface="+mn-cs"/>
              </a:rPr>
              <a:t>Stephens, B.P.  2010.  Basement controls on subsurface geologic patterns and near-surface geology across the northern Gulf of Mexico: a deeper perspective on coastal Louisiana. American Association of Petroleum Geologists, Annual Conference and Exhibition, New Orleans, LA. Search and Discovery Article. No. 25129. </a:t>
            </a:r>
            <a:r>
              <a:rPr lang="en-US" sz="971" b="0" dirty="0">
                <a:solidFill>
                  <a:prstClr val="black"/>
                </a:solidFill>
                <a:latin typeface="Calibri"/>
                <a:cs typeface="+mn-cs"/>
                <a:hlinkClick r:id="rId4"/>
              </a:rPr>
              <a:t>http://www.searchanddiscovery.com/pdfz/documents/2010/25129stephens/ndx_stephens.pdf.html</a:t>
            </a:r>
            <a:r>
              <a:rPr lang="en-US" sz="971" b="0" dirty="0">
                <a:solidFill>
                  <a:prstClr val="black"/>
                </a:solidFill>
                <a:latin typeface="Calibri"/>
                <a:cs typeface="+mn-cs"/>
              </a:rPr>
              <a:t> </a:t>
            </a: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898801">
              <a:lnSpc>
                <a:spcPct val="100000"/>
              </a:lnSpc>
              <a:spcBef>
                <a:spcPts val="0"/>
              </a:spcBef>
              <a:buClrTx/>
              <a:buSzTx/>
              <a:buNone/>
            </a:pPr>
            <a:r>
              <a:rPr lang="en-US" sz="971" b="0" dirty="0">
                <a:solidFill>
                  <a:prstClr val="black"/>
                </a:solidFill>
                <a:latin typeface="Calibri"/>
                <a:cs typeface="+mn-cs"/>
              </a:rPr>
              <a:t>Stephens, B.P.  2001.  Basement controls on hydrocarbon systems, depositional pathways, and exploration plays beyond the Sigsbee Escarpment in the central Gulf of Mexico: Proceedings of the 21st Annual Gulf Coast Section of the Society of Economic Paleontologists and Mineralogists Foundation, Bob F. Perkins Research Conference, Houston, Texas, p. 129–158.</a:t>
            </a: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898801">
              <a:lnSpc>
                <a:spcPct val="100000"/>
              </a:lnSpc>
              <a:spcBef>
                <a:spcPts val="0"/>
              </a:spcBef>
              <a:buClrTx/>
              <a:buSzTx/>
              <a:buNone/>
            </a:pPr>
            <a:r>
              <a:rPr lang="en-US" sz="971" b="0" dirty="0" err="1">
                <a:solidFill>
                  <a:prstClr val="black"/>
                </a:solidFill>
                <a:latin typeface="Calibri"/>
                <a:cs typeface="+mn-cs"/>
              </a:rPr>
              <a:t>Strasser</a:t>
            </a:r>
            <a:r>
              <a:rPr lang="en-US" sz="971" b="0" dirty="0">
                <a:solidFill>
                  <a:prstClr val="black"/>
                </a:solidFill>
                <a:latin typeface="Calibri"/>
                <a:cs typeface="+mn-cs"/>
              </a:rPr>
              <a:t>, A., H. </a:t>
            </a:r>
            <a:r>
              <a:rPr lang="en-US" sz="971" b="0" dirty="0" err="1">
                <a:solidFill>
                  <a:prstClr val="black"/>
                </a:solidFill>
                <a:latin typeface="Calibri"/>
                <a:cs typeface="+mn-cs"/>
              </a:rPr>
              <a:t>Hillgärtner</a:t>
            </a:r>
            <a:r>
              <a:rPr lang="en-US" sz="971" b="0" dirty="0">
                <a:solidFill>
                  <a:prstClr val="black"/>
                </a:solidFill>
                <a:latin typeface="Calibri"/>
                <a:cs typeface="+mn-cs"/>
              </a:rPr>
              <a:t>, W. Hug, and  B. </a:t>
            </a:r>
            <a:r>
              <a:rPr lang="en-US" sz="971" b="0" dirty="0" err="1">
                <a:solidFill>
                  <a:prstClr val="black"/>
                </a:solidFill>
                <a:latin typeface="Calibri"/>
                <a:cs typeface="+mn-cs"/>
              </a:rPr>
              <a:t>Pittet</a:t>
            </a:r>
            <a:r>
              <a:rPr lang="en-US" sz="971" b="0" dirty="0">
                <a:solidFill>
                  <a:prstClr val="black"/>
                </a:solidFill>
                <a:latin typeface="Calibri"/>
                <a:cs typeface="+mn-cs"/>
              </a:rPr>
              <a:t>.  2000.  Third‐order depositional sequences reflecting </a:t>
            </a:r>
            <a:r>
              <a:rPr lang="en-US" sz="971" b="0" dirty="0" err="1">
                <a:solidFill>
                  <a:prstClr val="black"/>
                </a:solidFill>
                <a:latin typeface="Calibri"/>
                <a:cs typeface="+mn-cs"/>
              </a:rPr>
              <a:t>Milankovitch</a:t>
            </a:r>
            <a:r>
              <a:rPr lang="en-US" sz="971" b="0" dirty="0">
                <a:solidFill>
                  <a:prstClr val="black"/>
                </a:solidFill>
                <a:latin typeface="Calibri"/>
                <a:cs typeface="+mn-cs"/>
              </a:rPr>
              <a:t> </a:t>
            </a:r>
            <a:r>
              <a:rPr lang="en-US" sz="971" b="0" dirty="0" err="1">
                <a:solidFill>
                  <a:prstClr val="black"/>
                </a:solidFill>
                <a:latin typeface="Calibri"/>
                <a:cs typeface="+mn-cs"/>
              </a:rPr>
              <a:t>cyclicity</a:t>
            </a:r>
            <a:r>
              <a:rPr lang="en-US" sz="971" b="0" dirty="0">
                <a:solidFill>
                  <a:prstClr val="black"/>
                </a:solidFill>
                <a:latin typeface="Calibri"/>
                <a:cs typeface="+mn-cs"/>
              </a:rPr>
              <a:t>. Terra Nova, 12(6), pp.303-311. </a:t>
            </a:r>
            <a:r>
              <a:rPr lang="en-US" sz="971" b="0" dirty="0">
                <a:solidFill>
                  <a:prstClr val="black"/>
                </a:solidFill>
                <a:latin typeface="Calibri"/>
                <a:cs typeface="+mn-cs"/>
                <a:hlinkClick r:id="rId5"/>
              </a:rPr>
              <a:t>https://onlinelibrary.wiley.com/doi/pdf/10.1046/j.1365-3121.2000.00315.x</a:t>
            </a:r>
            <a:r>
              <a:rPr lang="en-US" sz="971" b="0" dirty="0">
                <a:solidFill>
                  <a:prstClr val="black"/>
                </a:solidFill>
                <a:latin typeface="Calibri"/>
                <a:cs typeface="+mn-cs"/>
              </a:rPr>
              <a:t>  </a:t>
            </a: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898801">
              <a:lnSpc>
                <a:spcPct val="100000"/>
              </a:lnSpc>
              <a:spcBef>
                <a:spcPts val="0"/>
              </a:spcBef>
              <a:buClrTx/>
              <a:buSzTx/>
              <a:buNone/>
            </a:pPr>
            <a:r>
              <a:rPr lang="en-US" sz="971" b="0" dirty="0" err="1">
                <a:solidFill>
                  <a:prstClr val="black"/>
                </a:solidFill>
                <a:latin typeface="Calibri"/>
                <a:cs typeface="+mn-cs"/>
              </a:rPr>
              <a:t>Thorleifson</a:t>
            </a:r>
            <a:r>
              <a:rPr lang="en-US" sz="971" b="0" dirty="0">
                <a:solidFill>
                  <a:prstClr val="black"/>
                </a:solidFill>
                <a:latin typeface="Calibri"/>
                <a:cs typeface="+mn-cs"/>
              </a:rPr>
              <a:t>, L.H., J.T. Teller, G. </a:t>
            </a:r>
            <a:r>
              <a:rPr lang="en-US" sz="971" b="0" dirty="0" err="1">
                <a:solidFill>
                  <a:prstClr val="black"/>
                </a:solidFill>
                <a:latin typeface="Calibri"/>
                <a:cs typeface="+mn-cs"/>
              </a:rPr>
              <a:t>Matile</a:t>
            </a:r>
            <a:r>
              <a:rPr lang="en-US" sz="971" b="0" dirty="0">
                <a:solidFill>
                  <a:prstClr val="black"/>
                </a:solidFill>
                <a:latin typeface="Calibri"/>
                <a:cs typeface="+mn-cs"/>
              </a:rPr>
              <a:t> and W.C. </a:t>
            </a:r>
            <a:r>
              <a:rPr lang="en-US" sz="971" b="0" dirty="0" err="1">
                <a:solidFill>
                  <a:prstClr val="black"/>
                </a:solidFill>
                <a:latin typeface="Calibri"/>
                <a:cs typeface="+mn-cs"/>
              </a:rPr>
              <a:t>Brisbin</a:t>
            </a:r>
            <a:r>
              <a:rPr lang="en-US" sz="971" b="0" dirty="0">
                <a:solidFill>
                  <a:prstClr val="black"/>
                </a:solidFill>
                <a:latin typeface="Calibri"/>
                <a:cs typeface="+mn-cs"/>
              </a:rPr>
              <a:t>.  1996.  Review of Lake Agassiz history.  Sedimentology, Geomorphology, and History of the Central Lake Agassiz Basin. Geological Association of Canada Field Trip Guidebook B, 2, p. 55-84.</a:t>
            </a: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898801">
              <a:lnSpc>
                <a:spcPct val="100000"/>
              </a:lnSpc>
              <a:spcBef>
                <a:spcPts val="0"/>
              </a:spcBef>
              <a:buClrTx/>
              <a:buSzTx/>
              <a:buNone/>
            </a:pPr>
            <a:r>
              <a:rPr lang="en-US" sz="971" b="0" dirty="0">
                <a:solidFill>
                  <a:prstClr val="black"/>
                </a:solidFill>
                <a:latin typeface="Calibri"/>
                <a:cs typeface="+mn-cs"/>
              </a:rPr>
              <a:t>Weimer, P.  1991.  Seismic </a:t>
            </a:r>
            <a:r>
              <a:rPr lang="en-US" sz="971" b="0" dirty="0" err="1">
                <a:solidFill>
                  <a:prstClr val="black"/>
                </a:solidFill>
                <a:latin typeface="Calibri"/>
                <a:cs typeface="+mn-cs"/>
              </a:rPr>
              <a:t>facies</a:t>
            </a:r>
            <a:r>
              <a:rPr lang="en-US" sz="971" b="0" dirty="0">
                <a:solidFill>
                  <a:prstClr val="black"/>
                </a:solidFill>
                <a:latin typeface="Calibri"/>
                <a:cs typeface="+mn-cs"/>
              </a:rPr>
              <a:t>, characteristics, and variations in channel evolution, Mississippi Fan (</a:t>
            </a:r>
            <a:r>
              <a:rPr lang="en-US" sz="971" b="0" dirty="0" err="1">
                <a:solidFill>
                  <a:prstClr val="black"/>
                </a:solidFill>
                <a:latin typeface="Calibri"/>
                <a:cs typeface="+mn-cs"/>
              </a:rPr>
              <a:t>Plio</a:t>
            </a:r>
            <a:r>
              <a:rPr lang="en-US" sz="971" b="0" dirty="0">
                <a:solidFill>
                  <a:prstClr val="black"/>
                </a:solidFill>
                <a:latin typeface="Calibri"/>
                <a:cs typeface="+mn-cs"/>
              </a:rPr>
              <a:t>-Pleistocene), Gulf of Mexico. in Seismic </a:t>
            </a:r>
            <a:r>
              <a:rPr lang="en-US" sz="971" b="0" dirty="0" err="1">
                <a:solidFill>
                  <a:prstClr val="black"/>
                </a:solidFill>
                <a:latin typeface="Calibri"/>
                <a:cs typeface="+mn-cs"/>
              </a:rPr>
              <a:t>facies</a:t>
            </a:r>
            <a:r>
              <a:rPr lang="en-US" sz="971" b="0" dirty="0">
                <a:solidFill>
                  <a:prstClr val="black"/>
                </a:solidFill>
                <a:latin typeface="Calibri"/>
                <a:cs typeface="+mn-cs"/>
              </a:rPr>
              <a:t> and sedimentary processes of submarine fans and </a:t>
            </a:r>
            <a:r>
              <a:rPr lang="en-US" sz="971" b="0" dirty="0" err="1">
                <a:solidFill>
                  <a:prstClr val="black"/>
                </a:solidFill>
                <a:latin typeface="Calibri"/>
                <a:cs typeface="+mn-cs"/>
              </a:rPr>
              <a:t>turbidite</a:t>
            </a:r>
            <a:r>
              <a:rPr lang="en-US" sz="971" b="0" dirty="0">
                <a:solidFill>
                  <a:prstClr val="black"/>
                </a:solidFill>
                <a:latin typeface="Calibri"/>
                <a:cs typeface="+mn-cs"/>
              </a:rPr>
              <a:t> systems.  p. 323-347. Springer, NY.</a:t>
            </a: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898801">
              <a:lnSpc>
                <a:spcPct val="100000"/>
              </a:lnSpc>
              <a:spcBef>
                <a:spcPts val="0"/>
              </a:spcBef>
              <a:buClrTx/>
              <a:buSzTx/>
              <a:buNone/>
            </a:pPr>
            <a:r>
              <a:rPr lang="en-US" sz="971" b="0" dirty="0">
                <a:solidFill>
                  <a:prstClr val="black"/>
                </a:solidFill>
                <a:latin typeface="Calibri"/>
                <a:cs typeface="+mn-cs"/>
              </a:rPr>
              <a:t>Weimer, P.  1990.  Sequence stratigraphy, </a:t>
            </a:r>
            <a:r>
              <a:rPr lang="en-US" sz="971" b="0" dirty="0" err="1">
                <a:solidFill>
                  <a:prstClr val="black"/>
                </a:solidFill>
                <a:latin typeface="Calibri"/>
                <a:cs typeface="+mn-cs"/>
              </a:rPr>
              <a:t>facies</a:t>
            </a:r>
            <a:r>
              <a:rPr lang="en-US" sz="971" b="0" dirty="0">
                <a:solidFill>
                  <a:prstClr val="black"/>
                </a:solidFill>
                <a:latin typeface="Calibri"/>
                <a:cs typeface="+mn-cs"/>
              </a:rPr>
              <a:t> geometries, and depositional history of the Mississippi Fan, Gulf of Mexico. American Association of Petroleum Geologists Bulletin 74(4), p. 425-453.</a:t>
            </a: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898801">
              <a:lnSpc>
                <a:spcPct val="100000"/>
              </a:lnSpc>
              <a:spcBef>
                <a:spcPts val="0"/>
              </a:spcBef>
              <a:buClrTx/>
              <a:buSzTx/>
              <a:buNone/>
            </a:pPr>
            <a:r>
              <a:rPr lang="en-US" sz="971" b="0" dirty="0">
                <a:solidFill>
                  <a:prstClr val="black"/>
                </a:solidFill>
                <a:latin typeface="Calibri"/>
                <a:cs typeface="+mn-cs"/>
              </a:rPr>
              <a:t>Weis, P.L. and W.L. Newman. 1989.  Channeled scablands of eastern Washington:  the geologic story of the Spokane flood.  U.S. Geological Survey and Eastern Washington University Press.  Publications from Special Collections. 6.   </a:t>
            </a:r>
            <a:r>
              <a:rPr lang="en-US" sz="971" b="0" dirty="0">
                <a:solidFill>
                  <a:prstClr val="black"/>
                </a:solidFill>
                <a:latin typeface="Calibri"/>
                <a:cs typeface="+mn-cs"/>
                <a:hlinkClick r:id="rId6"/>
              </a:rPr>
              <a:t>https://dc.ewu.edu/cgi/viewcontent.cgi?referer=http://scholar.google.com/&amp;httpsredir=1&amp;article=1005&amp;context=spc_pubs</a:t>
            </a:r>
            <a:r>
              <a:rPr lang="en-US" sz="971" b="0" dirty="0">
                <a:solidFill>
                  <a:prstClr val="black"/>
                </a:solidFill>
                <a:latin typeface="Calibri"/>
                <a:cs typeface="+mn-cs"/>
              </a:rPr>
              <a:t>  </a:t>
            </a: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898801">
              <a:lnSpc>
                <a:spcPct val="100000"/>
              </a:lnSpc>
              <a:spcBef>
                <a:spcPts val="0"/>
              </a:spcBef>
              <a:buClrTx/>
              <a:buSzTx/>
              <a:buNone/>
            </a:pPr>
            <a:r>
              <a:rPr lang="en-US" sz="971" b="0" dirty="0">
                <a:solidFill>
                  <a:prstClr val="black"/>
                </a:solidFill>
                <a:latin typeface="Calibri"/>
                <a:cs typeface="+mn-cs"/>
              </a:rPr>
              <a:t>Wright, H.E.  1990.  Geologic history of Minnesota rivers.  Minnesota Geological Survey, Educational Series 7. 20 p. </a:t>
            </a:r>
            <a:r>
              <a:rPr lang="en-US" sz="971" b="0" dirty="0">
                <a:solidFill>
                  <a:prstClr val="black"/>
                </a:solidFill>
                <a:latin typeface="Calibri"/>
                <a:cs typeface="+mn-cs"/>
                <a:hlinkClick r:id="rId7"/>
              </a:rPr>
              <a:t>https://conservancy.umn.edu/bitstream/handle/11299/57272/MGS_ES_7.pdf?sequence=1</a:t>
            </a:r>
            <a:r>
              <a:rPr lang="en-US" sz="971" b="0" dirty="0">
                <a:solidFill>
                  <a:prstClr val="black"/>
                </a:solidFill>
                <a:latin typeface="Calibri"/>
                <a:cs typeface="+mn-cs"/>
              </a:rPr>
              <a:t>  </a:t>
            </a:r>
          </a:p>
          <a:p>
            <a:pPr marL="0" indent="0" defTabSz="898801">
              <a:lnSpc>
                <a:spcPct val="100000"/>
              </a:lnSpc>
              <a:spcBef>
                <a:spcPts val="0"/>
              </a:spcBef>
              <a:buClrTx/>
              <a:buSzTx/>
              <a:buNone/>
            </a:pPr>
            <a:endParaRPr lang="en-US" sz="971" b="0" dirty="0">
              <a:solidFill>
                <a:prstClr val="black"/>
              </a:solidFill>
              <a:latin typeface="Calibri"/>
              <a:cs typeface="+mn-cs"/>
            </a:endParaRPr>
          </a:p>
          <a:p>
            <a:pPr marL="0" lvl="0" indent="0" defTabSz="898801">
              <a:lnSpc>
                <a:spcPct val="100000"/>
              </a:lnSpc>
              <a:spcBef>
                <a:spcPts val="0"/>
              </a:spcBef>
              <a:buClrTx/>
              <a:buSzTx/>
              <a:buNone/>
            </a:pPr>
            <a:endParaRPr lang="en-US" sz="971" b="0" dirty="0">
              <a:solidFill>
                <a:prstClr val="black"/>
              </a:solidFill>
              <a:latin typeface="Calibri" panose="020F0502020204030204"/>
            </a:endParaRP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898801">
              <a:lnSpc>
                <a:spcPct val="100000"/>
              </a:lnSpc>
              <a:spcBef>
                <a:spcPts val="0"/>
              </a:spcBef>
              <a:buClrTx/>
              <a:buSzTx/>
              <a:buNone/>
            </a:pPr>
            <a:endParaRPr lang="en-US" sz="971" b="0" dirty="0">
              <a:solidFill>
                <a:prstClr val="black"/>
              </a:solidFill>
              <a:latin typeface="Calibri"/>
            </a:endParaRP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1001093">
              <a:lnSpc>
                <a:spcPct val="100000"/>
              </a:lnSpc>
              <a:spcBef>
                <a:spcPts val="0"/>
              </a:spcBef>
              <a:buClrTx/>
              <a:buSzTx/>
              <a:buNone/>
            </a:pPr>
            <a:endParaRPr lang="en-US" sz="971" b="0" dirty="0">
              <a:solidFill>
                <a:prstClr val="black"/>
              </a:solidFill>
              <a:latin typeface="Calibri"/>
            </a:endParaRP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898801">
              <a:lnSpc>
                <a:spcPct val="100000"/>
              </a:lnSpc>
              <a:spcBef>
                <a:spcPts val="0"/>
              </a:spcBef>
              <a:buClrTx/>
              <a:buSzTx/>
              <a:buNone/>
            </a:pPr>
            <a:endParaRPr lang="en-US" sz="971" b="0" dirty="0">
              <a:solidFill>
                <a:prstClr val="black"/>
              </a:solidFill>
              <a:latin typeface="Calibri"/>
              <a:cs typeface="+mn-cs"/>
            </a:endParaRPr>
          </a:p>
          <a:p>
            <a:pPr marL="0" indent="0" defTabSz="898801">
              <a:lnSpc>
                <a:spcPct val="100000"/>
              </a:lnSpc>
              <a:spcBef>
                <a:spcPts val="0"/>
              </a:spcBef>
              <a:buClrTx/>
              <a:buSzTx/>
              <a:buNone/>
            </a:pPr>
            <a:endParaRPr lang="en-US" sz="971" b="0" dirty="0">
              <a:solidFill>
                <a:prstClr val="black"/>
              </a:solidFill>
              <a:latin typeface="Calibri"/>
              <a:cs typeface="+mn-cs"/>
            </a:endParaRPr>
          </a:p>
          <a:p>
            <a:pPr>
              <a:lnSpc>
                <a:spcPct val="100000"/>
              </a:lnSpc>
            </a:pPr>
            <a:endParaRPr lang="en-US" sz="971" dirty="0"/>
          </a:p>
        </p:txBody>
      </p:sp>
      <p:sp>
        <p:nvSpPr>
          <p:cNvPr id="6" name="Text Placeholder 3">
            <a:extLst>
              <a:ext uri="{FF2B5EF4-FFF2-40B4-BE49-F238E27FC236}">
                <a16:creationId xmlns:a16="http://schemas.microsoft.com/office/drawing/2014/main" id="{782F7893-3752-1B4D-8230-DEC60E530ADE}"/>
              </a:ext>
            </a:extLst>
          </p:cNvPr>
          <p:cNvSpPr>
            <a:spLocks noGrp="1"/>
          </p:cNvSpPr>
          <p:nvPr>
            <p:ph type="body" sz="quarter" idx="10"/>
          </p:nvPr>
        </p:nvSpPr>
        <p:spPr>
          <a:effectLst>
            <a:outerShdw blurRad="50800" dist="50800" dir="5400000" algn="ctr" rotWithShape="0">
              <a:srgbClr val="000000">
                <a:alpha val="40000"/>
              </a:srgbClr>
            </a:outerShdw>
          </a:effectLst>
        </p:spPr>
        <p:txBody>
          <a:bodyPr/>
          <a:lstStyle/>
          <a:p>
            <a:pPr algn="ctr"/>
            <a:r>
              <a:rPr lang="en-US" sz="2382" dirty="0">
                <a:solidFill>
                  <a:srgbClr val="FFFF00"/>
                </a:solidFill>
              </a:rPr>
              <a:t>References Cited </a:t>
            </a:r>
          </a:p>
        </p:txBody>
      </p:sp>
    </p:spTree>
    <p:extLst>
      <p:ext uri="{BB962C8B-B14F-4D97-AF65-F5344CB8AC3E}">
        <p14:creationId xmlns:p14="http://schemas.microsoft.com/office/powerpoint/2010/main" val="470753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90A173E-6FFD-B64E-8EA6-EFA872997614}"/>
              </a:ext>
            </a:extLst>
          </p:cNvPr>
          <p:cNvSpPr>
            <a:spLocks noGrp="1"/>
          </p:cNvSpPr>
          <p:nvPr>
            <p:ph type="body" sz="quarter" idx="10"/>
          </p:nvPr>
        </p:nvSpPr>
        <p:spPr>
          <a:effectLst>
            <a:outerShdw blurRad="50800" dist="50800" dir="5400000" algn="ctr" rotWithShape="0">
              <a:srgbClr val="000000">
                <a:alpha val="37000"/>
              </a:srgbClr>
            </a:outerShdw>
          </a:effectLst>
        </p:spPr>
        <p:txBody>
          <a:bodyPr/>
          <a:lstStyle/>
          <a:p>
            <a:pPr algn="ctr"/>
            <a:r>
              <a:rPr lang="en-US" dirty="0">
                <a:solidFill>
                  <a:srgbClr val="FFFF00"/>
                </a:solidFill>
              </a:rPr>
              <a:t>What is a </a:t>
            </a:r>
            <a:r>
              <a:rPr lang="en-US" sz="2471" dirty="0">
                <a:solidFill>
                  <a:srgbClr val="FFFF00"/>
                </a:solidFill>
              </a:rPr>
              <a:t>Shallow</a:t>
            </a:r>
            <a:r>
              <a:rPr lang="en-US" dirty="0">
                <a:solidFill>
                  <a:srgbClr val="FFFF00"/>
                </a:solidFill>
              </a:rPr>
              <a:t> Water Flow?</a:t>
            </a:r>
            <a:endParaRPr lang="en-US" dirty="0"/>
          </a:p>
        </p:txBody>
      </p:sp>
      <p:sp>
        <p:nvSpPr>
          <p:cNvPr id="9" name="Text Placeholder 8">
            <a:extLst>
              <a:ext uri="{FF2B5EF4-FFF2-40B4-BE49-F238E27FC236}">
                <a16:creationId xmlns:a16="http://schemas.microsoft.com/office/drawing/2014/main" id="{1C6B13B1-2642-2440-A20B-A8960ED4CAB1}"/>
              </a:ext>
            </a:extLst>
          </p:cNvPr>
          <p:cNvSpPr>
            <a:spLocks noGrp="1"/>
          </p:cNvSpPr>
          <p:nvPr>
            <p:ph type="body" sz="quarter" idx="11"/>
          </p:nvPr>
        </p:nvSpPr>
        <p:spPr>
          <a:xfrm>
            <a:off x="551207" y="1478399"/>
            <a:ext cx="3617509" cy="4356100"/>
          </a:xfrm>
          <a:solidFill>
            <a:schemeClr val="bg1"/>
          </a:solidFill>
        </p:spPr>
        <p:txBody>
          <a:bodyPr/>
          <a:lstStyle/>
          <a:p>
            <a:pPr>
              <a:buFont typeface="Arial" panose="020B0604020202020204" pitchFamily="34" charset="0"/>
              <a:buChar char="•"/>
            </a:pPr>
            <a:r>
              <a:rPr lang="en-US" altLang="en-US" sz="1588" dirty="0">
                <a:solidFill>
                  <a:schemeClr val="tx1"/>
                </a:solidFill>
              </a:rPr>
              <a:t>Shallow water flows result from unbalanced pressure regimes between mud weight and the formation.</a:t>
            </a:r>
          </a:p>
          <a:p>
            <a:pPr>
              <a:buFont typeface="Arial" panose="020B0604020202020204" pitchFamily="34" charset="0"/>
              <a:buChar char="•"/>
            </a:pPr>
            <a:endParaRPr lang="en-US" altLang="en-US" sz="1588" dirty="0">
              <a:solidFill>
                <a:schemeClr val="tx1"/>
              </a:solidFill>
            </a:endParaRPr>
          </a:p>
          <a:p>
            <a:pPr>
              <a:buFont typeface="Arial" panose="020B0604020202020204" pitchFamily="34" charset="0"/>
              <a:buChar char="•"/>
            </a:pPr>
            <a:r>
              <a:rPr lang="en-US" altLang="en-US" sz="1588" dirty="0">
                <a:solidFill>
                  <a:schemeClr val="tx1"/>
                </a:solidFill>
              </a:rPr>
              <a:t>Rapidly deposited sand and mud can dewater and compact differentially.</a:t>
            </a:r>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429" b="1790"/>
          <a:stretch/>
        </p:blipFill>
        <p:spPr>
          <a:xfrm>
            <a:off x="4168588" y="1380454"/>
            <a:ext cx="4437529" cy="4235824"/>
          </a:xfrm>
          <a:prstGeom prst="rect">
            <a:avLst/>
          </a:prstGeom>
          <a:ln>
            <a:noFill/>
          </a:ln>
          <a:effectLst>
            <a:softEdge rad="112500"/>
          </a:effectLst>
        </p:spPr>
      </p:pic>
      <p:sp>
        <p:nvSpPr>
          <p:cNvPr id="6" name="TextBox 5"/>
          <p:cNvSpPr txBox="1"/>
          <p:nvPr/>
        </p:nvSpPr>
        <p:spPr>
          <a:xfrm>
            <a:off x="4303066" y="5638459"/>
            <a:ext cx="1748118" cy="352293"/>
          </a:xfrm>
          <a:prstGeom prst="rect">
            <a:avLst/>
          </a:prstGeom>
          <a:solidFill>
            <a:schemeClr val="bg1"/>
          </a:solidFill>
        </p:spPr>
        <p:txBody>
          <a:bodyPr wrap="square" lIns="79912" tIns="39950" rIns="79912" bIns="39950" rtlCol="0">
            <a:spAutoFit/>
          </a:bodyPr>
          <a:lstStyle/>
          <a:p>
            <a:pPr defTabSz="888200"/>
            <a:r>
              <a:rPr lang="en-US" sz="1765" b="1" dirty="0" err="1">
                <a:solidFill>
                  <a:prstClr val="black"/>
                </a:solidFill>
                <a:latin typeface="Calibri" panose="020F0502020204030204"/>
              </a:rPr>
              <a:t>Furlow</a:t>
            </a:r>
            <a:r>
              <a:rPr lang="en-US" sz="1765" b="1" dirty="0">
                <a:solidFill>
                  <a:prstClr val="black"/>
                </a:solidFill>
                <a:latin typeface="Calibri" panose="020F0502020204030204"/>
              </a:rPr>
              <a:t> (1998) </a:t>
            </a:r>
          </a:p>
        </p:txBody>
      </p:sp>
    </p:spTree>
    <p:extLst>
      <p:ext uri="{BB962C8B-B14F-4D97-AF65-F5344CB8AC3E}">
        <p14:creationId xmlns:p14="http://schemas.microsoft.com/office/powerpoint/2010/main" val="3219870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WF severity_BOEM guide"/>
          <p:cNvPicPr>
            <a:picLocks noGrp="1" noChangeAspect="1" noChangeArrowheads="1"/>
          </p:cNvPicPr>
          <p:nvPr>
            <p:ph type="tbl" sz="quarter" idx="11"/>
          </p:nvPr>
        </p:nvPicPr>
        <p:blipFill>
          <a:blip r:embed="rId3">
            <a:extLst>
              <a:ext uri="{28A0092B-C50C-407E-A947-70E740481C1C}">
                <a14:useLocalDpi xmlns:a14="http://schemas.microsoft.com/office/drawing/2010/main" val="0"/>
              </a:ext>
            </a:extLst>
          </a:blip>
          <a:srcRect l="2231" t="1012"/>
          <a:stretch>
            <a:fillRect/>
          </a:stretch>
        </p:blipFill>
        <p:spPr bwMode="auto">
          <a:xfrm>
            <a:off x="806824" y="1411941"/>
            <a:ext cx="7395882" cy="4789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6ECFF"/>
                  </a:outerShdw>
                </a:effectLst>
              </a14:hiddenEffects>
            </a:ext>
          </a:extLst>
        </p:spPr>
      </p:pic>
      <p:sp>
        <p:nvSpPr>
          <p:cNvPr id="5" name="Text Placeholder 7">
            <a:extLst>
              <a:ext uri="{FF2B5EF4-FFF2-40B4-BE49-F238E27FC236}">
                <a16:creationId xmlns:a16="http://schemas.microsoft.com/office/drawing/2014/main" id="{990A173E-6FFD-B64E-8EA6-EFA872997614}"/>
              </a:ext>
            </a:extLst>
          </p:cNvPr>
          <p:cNvSpPr>
            <a:spLocks noGrp="1"/>
          </p:cNvSpPr>
          <p:nvPr>
            <p:ph type="body" sz="quarter" idx="10"/>
          </p:nvPr>
        </p:nvSpPr>
        <p:spPr>
          <a:effectLst>
            <a:outerShdw blurRad="50800" dist="50800" dir="5400000" algn="ctr" rotWithShape="0">
              <a:srgbClr val="000000">
                <a:alpha val="37000"/>
              </a:srgbClr>
            </a:outerShdw>
          </a:effectLst>
        </p:spPr>
        <p:txBody>
          <a:bodyPr/>
          <a:lstStyle/>
          <a:p>
            <a:pPr algn="ctr"/>
            <a:r>
              <a:rPr lang="en-US" dirty="0">
                <a:solidFill>
                  <a:srgbClr val="FFFF00"/>
                </a:solidFill>
              </a:rPr>
              <a:t>Qualitative Description of SWF Severity</a:t>
            </a:r>
            <a:endParaRPr lang="en-US" dirty="0"/>
          </a:p>
        </p:txBody>
      </p:sp>
    </p:spTree>
    <p:extLst>
      <p:ext uri="{BB962C8B-B14F-4D97-AF65-F5344CB8AC3E}">
        <p14:creationId xmlns:p14="http://schemas.microsoft.com/office/powerpoint/2010/main" val="1008680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US"/>
          </a:p>
        </p:txBody>
      </p:sp>
      <p:pic>
        <p:nvPicPr>
          <p:cNvPr id="4" name="20160621-205324-CH1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471" y="1353234"/>
            <a:ext cx="8871367" cy="4990144"/>
          </a:xfrm>
          <a:prstGeom prst="rect">
            <a:avLst/>
          </a:prstGeom>
        </p:spPr>
      </p:pic>
      <p:sp>
        <p:nvSpPr>
          <p:cNvPr id="5" name="Rectangle 4"/>
          <p:cNvSpPr/>
          <p:nvPr/>
        </p:nvSpPr>
        <p:spPr>
          <a:xfrm>
            <a:off x="2823882" y="5326461"/>
            <a:ext cx="3227294" cy="859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9912" tIns="39950" rIns="79912" bIns="39950" rtlCol="0" anchor="ctr"/>
          <a:lstStyle/>
          <a:p>
            <a:pPr algn="ctr" defTabSz="888200"/>
            <a:r>
              <a:rPr lang="en-US" sz="2824" dirty="0">
                <a:solidFill>
                  <a:prstClr val="white"/>
                </a:solidFill>
                <a:latin typeface="Calibri" panose="020F0502020204030204"/>
              </a:rPr>
              <a:t>Strong Flow</a:t>
            </a:r>
          </a:p>
          <a:p>
            <a:pPr algn="ctr" defTabSz="888200"/>
            <a:endParaRPr lang="en-US" sz="2824" dirty="0">
              <a:solidFill>
                <a:prstClr val="white"/>
              </a:solidFill>
              <a:latin typeface="Calibri" panose="020F0502020204030204"/>
            </a:endParaRPr>
          </a:p>
        </p:txBody>
      </p:sp>
      <p:sp>
        <p:nvSpPr>
          <p:cNvPr id="7" name="Text Placeholder 3">
            <a:extLst>
              <a:ext uri="{FF2B5EF4-FFF2-40B4-BE49-F238E27FC236}">
                <a16:creationId xmlns:a16="http://schemas.microsoft.com/office/drawing/2014/main" id="{782F7893-3752-1B4D-8230-DEC60E530ADE}"/>
              </a:ext>
            </a:extLst>
          </p:cNvPr>
          <p:cNvSpPr>
            <a:spLocks noGrp="1"/>
          </p:cNvSpPr>
          <p:nvPr>
            <p:ph type="body" sz="quarter" idx="10"/>
          </p:nvPr>
        </p:nvSpPr>
        <p:spPr>
          <a:xfrm>
            <a:off x="285359" y="183263"/>
            <a:ext cx="8585569" cy="523875"/>
          </a:xfrm>
          <a:effectLst>
            <a:outerShdw blurRad="50800" dist="50800" dir="5400000" algn="ctr" rotWithShape="0">
              <a:srgbClr val="000000">
                <a:alpha val="40000"/>
              </a:srgbClr>
            </a:outerShdw>
          </a:effectLst>
        </p:spPr>
        <p:txBody>
          <a:bodyPr/>
          <a:lstStyle/>
          <a:p>
            <a:pPr algn="ctr"/>
            <a:r>
              <a:rPr lang="en-US" kern="0" dirty="0">
                <a:solidFill>
                  <a:srgbClr val="FFFF00"/>
                </a:solidFill>
                <a:ea typeface="+mj-ea"/>
              </a:rPr>
              <a:t>2016 SWF</a:t>
            </a:r>
            <a:r>
              <a:rPr lang="en-US" dirty="0">
                <a:solidFill>
                  <a:srgbClr val="FFFF00"/>
                </a:solidFill>
                <a:ea typeface="+mj-ea"/>
              </a:rPr>
              <a:t> in Green Canyon</a:t>
            </a:r>
            <a:r>
              <a:rPr lang="en-US" kern="0" dirty="0">
                <a:solidFill>
                  <a:srgbClr val="FFFF00"/>
                </a:solidFill>
                <a:ea typeface="+mj-ea"/>
              </a:rPr>
              <a:t> </a:t>
            </a:r>
            <a:endParaRPr lang="en-US"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3" y="0"/>
            <a:ext cx="426717" cy="320038"/>
          </a:xfrm>
          <a:prstGeom prst="rect">
            <a:avLst/>
          </a:prstGeom>
        </p:spPr>
      </p:pic>
    </p:spTree>
    <p:extLst>
      <p:ext uri="{BB962C8B-B14F-4D97-AF65-F5344CB8AC3E}">
        <p14:creationId xmlns:p14="http://schemas.microsoft.com/office/powerpoint/2010/main" val="1347152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2F7893-3752-1B4D-8230-DEC60E530ADE}"/>
              </a:ext>
            </a:extLst>
          </p:cNvPr>
          <p:cNvSpPr>
            <a:spLocks noGrp="1"/>
          </p:cNvSpPr>
          <p:nvPr>
            <p:ph type="body" sz="quarter" idx="10"/>
          </p:nvPr>
        </p:nvSpPr>
        <p:spPr>
          <a:effectLst>
            <a:outerShdw blurRad="50800" dist="50800" dir="5400000" algn="ctr" rotWithShape="0">
              <a:srgbClr val="000000">
                <a:alpha val="38000"/>
              </a:srgbClr>
            </a:outerShdw>
          </a:effectLst>
        </p:spPr>
        <p:txBody>
          <a:bodyPr/>
          <a:lstStyle/>
          <a:p>
            <a:pPr algn="ctr"/>
            <a:r>
              <a:rPr lang="en-US" kern="0" dirty="0">
                <a:solidFill>
                  <a:srgbClr val="FFFF00"/>
                </a:solidFill>
              </a:rPr>
              <a:t>Where do </a:t>
            </a:r>
            <a:r>
              <a:rPr lang="en-US" sz="2471" kern="0" dirty="0">
                <a:solidFill>
                  <a:srgbClr val="FFFF00"/>
                </a:solidFill>
              </a:rPr>
              <a:t>SWFs</a:t>
            </a:r>
            <a:r>
              <a:rPr lang="en-US" kern="0" dirty="0">
                <a:solidFill>
                  <a:srgbClr val="FFFF00"/>
                </a:solidFill>
              </a:rPr>
              <a:t> occur?</a:t>
            </a:r>
          </a:p>
        </p:txBody>
      </p:sp>
      <p:sp>
        <p:nvSpPr>
          <p:cNvPr id="5" name="Text Placeholder 4">
            <a:extLst>
              <a:ext uri="{FF2B5EF4-FFF2-40B4-BE49-F238E27FC236}">
                <a16:creationId xmlns:a16="http://schemas.microsoft.com/office/drawing/2014/main" id="{E7C9836C-7A8B-254E-A552-869C2A8E5EED}"/>
              </a:ext>
            </a:extLst>
          </p:cNvPr>
          <p:cNvSpPr>
            <a:spLocks noGrp="1"/>
          </p:cNvSpPr>
          <p:nvPr>
            <p:ph type="body" sz="quarter" idx="11"/>
          </p:nvPr>
        </p:nvSpPr>
        <p:spPr>
          <a:xfrm>
            <a:off x="652205" y="1277474"/>
            <a:ext cx="7773993" cy="4356100"/>
          </a:xfrm>
        </p:spPr>
        <p:txBody>
          <a:bodyPr/>
          <a:lstStyle/>
          <a:p>
            <a:pPr marL="324234" indent="-324234" eaLnBrk="0" fontAlgn="base" hangingPunct="0">
              <a:lnSpc>
                <a:spcPct val="100000"/>
              </a:lnSpc>
              <a:spcBef>
                <a:spcPts val="0"/>
              </a:spcBef>
              <a:spcAft>
                <a:spcPct val="0"/>
              </a:spcAft>
              <a:buClrTx/>
              <a:buSzTx/>
              <a:buFontTx/>
              <a:buChar char="•"/>
            </a:pPr>
            <a:r>
              <a:rPr lang="en-US" altLang="en-US" sz="1765" kern="0" dirty="0">
                <a:solidFill>
                  <a:srgbClr val="000000"/>
                </a:solidFill>
              </a:rPr>
              <a:t>In GOM SWFs occur in water deeper than 600 </a:t>
            </a:r>
            <a:r>
              <a:rPr lang="en-US" altLang="en-US" sz="1765" kern="0" dirty="0" err="1">
                <a:solidFill>
                  <a:srgbClr val="000000"/>
                </a:solidFill>
              </a:rPr>
              <a:t>ft</a:t>
            </a:r>
            <a:r>
              <a:rPr lang="en-US" altLang="en-US" sz="1765" kern="0" dirty="0">
                <a:solidFill>
                  <a:srgbClr val="000000"/>
                </a:solidFill>
              </a:rPr>
              <a:t> (200 m) and depths below mudline between 300 </a:t>
            </a:r>
            <a:r>
              <a:rPr lang="en-US" altLang="en-US" sz="1765" kern="0" dirty="0" err="1">
                <a:solidFill>
                  <a:srgbClr val="000000"/>
                </a:solidFill>
              </a:rPr>
              <a:t>ft</a:t>
            </a:r>
            <a:r>
              <a:rPr lang="en-US" altLang="en-US" sz="1765" kern="0" dirty="0">
                <a:solidFill>
                  <a:srgbClr val="000000"/>
                </a:solidFill>
              </a:rPr>
              <a:t> (91 m) and 3,500 </a:t>
            </a:r>
            <a:r>
              <a:rPr lang="en-US" altLang="en-US" sz="1765" kern="0" dirty="0" err="1">
                <a:solidFill>
                  <a:srgbClr val="000000"/>
                </a:solidFill>
              </a:rPr>
              <a:t>ft</a:t>
            </a:r>
            <a:r>
              <a:rPr lang="en-US" altLang="en-US" sz="1765" kern="0" dirty="0">
                <a:solidFill>
                  <a:srgbClr val="000000"/>
                </a:solidFill>
              </a:rPr>
              <a:t> (1,066 m).</a:t>
            </a:r>
          </a:p>
          <a:p>
            <a:pPr marL="324234" indent="-324234" eaLnBrk="0" fontAlgn="base" hangingPunct="0">
              <a:lnSpc>
                <a:spcPct val="100000"/>
              </a:lnSpc>
              <a:spcBef>
                <a:spcPts val="1059"/>
              </a:spcBef>
              <a:spcAft>
                <a:spcPts val="1059"/>
              </a:spcAft>
              <a:buClrTx/>
              <a:buSzTx/>
              <a:buFontTx/>
              <a:buChar char="•"/>
            </a:pPr>
            <a:r>
              <a:rPr lang="en-US" altLang="en-US" sz="1765" kern="0" dirty="0">
                <a:solidFill>
                  <a:srgbClr val="000000"/>
                </a:solidFill>
              </a:rPr>
              <a:t>Two SWF hot spots in GOM are in southwest MC and northeast GC. </a:t>
            </a:r>
          </a:p>
          <a:p>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99" t="22002" r="12001" b="10003"/>
          <a:stretch/>
        </p:blipFill>
        <p:spPr>
          <a:xfrm>
            <a:off x="1344707" y="2420470"/>
            <a:ext cx="6223616" cy="3778624"/>
          </a:xfrm>
          <a:prstGeom prst="rect">
            <a:avLst/>
          </a:prstGeom>
        </p:spPr>
      </p:pic>
    </p:spTree>
    <p:extLst>
      <p:ext uri="{BB962C8B-B14F-4D97-AF65-F5344CB8AC3E}">
        <p14:creationId xmlns:p14="http://schemas.microsoft.com/office/powerpoint/2010/main" val="1080757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3417FEAA-C4DA-3046-B292-CC3FAB7E2B30}"/>
              </a:ext>
            </a:extLst>
          </p:cNvPr>
          <p:cNvSpPr>
            <a:spLocks noGrp="1"/>
          </p:cNvSpPr>
          <p:nvPr>
            <p:ph type="body" sz="quarter" idx="10"/>
          </p:nvPr>
        </p:nvSpPr>
        <p:spPr>
          <a:effectLst>
            <a:outerShdw blurRad="50800" dist="50800" dir="5400000" algn="ctr" rotWithShape="0">
              <a:schemeClr val="tx1">
                <a:alpha val="40000"/>
              </a:schemeClr>
            </a:outerShdw>
          </a:effectLst>
        </p:spPr>
        <p:txBody>
          <a:bodyPr/>
          <a:lstStyle/>
          <a:p>
            <a:pPr algn="ctr"/>
            <a:r>
              <a:rPr lang="en-US" sz="2471" dirty="0">
                <a:solidFill>
                  <a:srgbClr val="FFFF00"/>
                </a:solidFill>
                <a:ea typeface="+mj-ea"/>
              </a:rPr>
              <a:t>Temporal Distribution of SWFs</a:t>
            </a:r>
            <a:endParaRPr lang="en-US" sz="2471" dirty="0"/>
          </a:p>
        </p:txBody>
      </p:sp>
      <p:pic>
        <p:nvPicPr>
          <p:cNvPr id="11" name="Content Placeholder 11"/>
          <p:cNvPicPr>
            <a:picLocks noChangeAspect="1"/>
          </p:cNvPicPr>
          <p:nvPr/>
        </p:nvPicPr>
        <p:blipFill rotWithShape="1">
          <a:blip r:embed="rId3">
            <a:extLst>
              <a:ext uri="{28A0092B-C50C-407E-A947-70E740481C1C}">
                <a14:useLocalDpi xmlns:a14="http://schemas.microsoft.com/office/drawing/2010/main" val="0"/>
              </a:ext>
            </a:extLst>
          </a:blip>
          <a:srcRect l="9825" t="19654" r="15457" b="12779"/>
          <a:stretch/>
        </p:blipFill>
        <p:spPr>
          <a:xfrm>
            <a:off x="1055976" y="1411943"/>
            <a:ext cx="6806184" cy="4647592"/>
          </a:xfrm>
          <a:prstGeom prst="rect">
            <a:avLst/>
          </a:prstGeom>
          <a:effectLst>
            <a:softEdge rad="31750"/>
          </a:effectLst>
        </p:spPr>
      </p:pic>
    </p:spTree>
    <p:extLst>
      <p:ext uri="{BB962C8B-B14F-4D97-AF65-F5344CB8AC3E}">
        <p14:creationId xmlns:p14="http://schemas.microsoft.com/office/powerpoint/2010/main" val="997896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33039"/>
            <a:ext cx="8120679" cy="6263640"/>
          </a:xfrm>
          <a:prstGeom prst="rect">
            <a:avLst/>
          </a:prstGeom>
        </p:spPr>
      </p:pic>
      <p:sp>
        <p:nvSpPr>
          <p:cNvPr id="6" name="TextBox 5"/>
          <p:cNvSpPr txBox="1"/>
          <p:nvPr/>
        </p:nvSpPr>
        <p:spPr>
          <a:xfrm>
            <a:off x="27355" y="249479"/>
            <a:ext cx="1085924" cy="596682"/>
          </a:xfrm>
          <a:prstGeom prst="rect">
            <a:avLst/>
          </a:prstGeom>
          <a:solidFill>
            <a:schemeClr val="bg1"/>
          </a:solidFill>
        </p:spPr>
        <p:txBody>
          <a:bodyPr wrap="none" lIns="79749" tIns="39868" rIns="79749" bIns="39868" rtlCol="0">
            <a:spAutoFit/>
          </a:bodyPr>
          <a:lstStyle/>
          <a:p>
            <a:pPr algn="ctr" defTabSz="888200"/>
            <a:r>
              <a:rPr lang="en-US" sz="1677" dirty="0">
                <a:solidFill>
                  <a:srgbClr val="CC9900"/>
                </a:solidFill>
                <a:latin typeface="Calibri"/>
              </a:rPr>
              <a:t>Nebraskan</a:t>
            </a:r>
          </a:p>
          <a:p>
            <a:pPr algn="ctr" defTabSz="888200"/>
            <a:r>
              <a:rPr lang="en-US" sz="1677" dirty="0">
                <a:solidFill>
                  <a:srgbClr val="CC9900"/>
                </a:solidFill>
                <a:latin typeface="Calibri"/>
              </a:rPr>
              <a:t>influx</a:t>
            </a:r>
          </a:p>
        </p:txBody>
      </p:sp>
      <p:sp>
        <p:nvSpPr>
          <p:cNvPr id="8" name="Freeform 7"/>
          <p:cNvSpPr/>
          <p:nvPr/>
        </p:nvSpPr>
        <p:spPr>
          <a:xfrm>
            <a:off x="672352" y="708215"/>
            <a:ext cx="2709249" cy="4364873"/>
          </a:xfrm>
          <a:custGeom>
            <a:avLst/>
            <a:gdLst>
              <a:gd name="connsiteX0" fmla="*/ 283978 w 1371085"/>
              <a:gd name="connsiteY0" fmla="*/ 76200 h 3657600"/>
              <a:gd name="connsiteX1" fmla="*/ 116338 w 1371085"/>
              <a:gd name="connsiteY1" fmla="*/ 312420 h 3657600"/>
              <a:gd name="connsiteX2" fmla="*/ 85858 w 1371085"/>
              <a:gd name="connsiteY2" fmla="*/ 899160 h 3657600"/>
              <a:gd name="connsiteX3" fmla="*/ 2038 w 1371085"/>
              <a:gd name="connsiteY3" fmla="*/ 1501140 h 3657600"/>
              <a:gd name="connsiteX4" fmla="*/ 40138 w 1371085"/>
              <a:gd name="connsiteY4" fmla="*/ 2400300 h 3657600"/>
              <a:gd name="connsiteX5" fmla="*/ 192538 w 1371085"/>
              <a:gd name="connsiteY5" fmla="*/ 3055620 h 3657600"/>
              <a:gd name="connsiteX6" fmla="*/ 344938 w 1371085"/>
              <a:gd name="connsiteY6" fmla="*/ 3421380 h 3657600"/>
              <a:gd name="connsiteX7" fmla="*/ 619258 w 1371085"/>
              <a:gd name="connsiteY7" fmla="*/ 3611880 h 3657600"/>
              <a:gd name="connsiteX8" fmla="*/ 847858 w 1371085"/>
              <a:gd name="connsiteY8" fmla="*/ 3657600 h 3657600"/>
              <a:gd name="connsiteX9" fmla="*/ 1084078 w 1371085"/>
              <a:gd name="connsiteY9" fmla="*/ 3558540 h 3657600"/>
              <a:gd name="connsiteX10" fmla="*/ 1327918 w 1371085"/>
              <a:gd name="connsiteY10" fmla="*/ 3299460 h 3657600"/>
              <a:gd name="connsiteX11" fmla="*/ 1343158 w 1371085"/>
              <a:gd name="connsiteY11" fmla="*/ 3032760 h 3657600"/>
              <a:gd name="connsiteX12" fmla="*/ 1038358 w 1371085"/>
              <a:gd name="connsiteY12" fmla="*/ 2727960 h 3657600"/>
              <a:gd name="connsiteX13" fmla="*/ 954538 w 1371085"/>
              <a:gd name="connsiteY13" fmla="*/ 2369820 h 3657600"/>
              <a:gd name="connsiteX14" fmla="*/ 764038 w 1371085"/>
              <a:gd name="connsiteY14" fmla="*/ 1958340 h 3657600"/>
              <a:gd name="connsiteX15" fmla="*/ 657358 w 1371085"/>
              <a:gd name="connsiteY15" fmla="*/ 1554480 h 3657600"/>
              <a:gd name="connsiteX16" fmla="*/ 596398 w 1371085"/>
              <a:gd name="connsiteY16" fmla="*/ 1150620 h 3657600"/>
              <a:gd name="connsiteX17" fmla="*/ 550678 w 1371085"/>
              <a:gd name="connsiteY17" fmla="*/ 701040 h 3657600"/>
              <a:gd name="connsiteX18" fmla="*/ 543058 w 1371085"/>
              <a:gd name="connsiteY18" fmla="*/ 434340 h 3657600"/>
              <a:gd name="connsiteX19" fmla="*/ 497338 w 1371085"/>
              <a:gd name="connsiteY19" fmla="*/ 121920 h 3657600"/>
              <a:gd name="connsiteX20" fmla="*/ 573538 w 1371085"/>
              <a:gd name="connsiteY20" fmla="*/ 0 h 3657600"/>
              <a:gd name="connsiteX0" fmla="*/ 283978 w 1343158"/>
              <a:gd name="connsiteY0" fmla="*/ 76200 h 3657600"/>
              <a:gd name="connsiteX1" fmla="*/ 116338 w 1343158"/>
              <a:gd name="connsiteY1" fmla="*/ 312420 h 3657600"/>
              <a:gd name="connsiteX2" fmla="*/ 85858 w 1343158"/>
              <a:gd name="connsiteY2" fmla="*/ 899160 h 3657600"/>
              <a:gd name="connsiteX3" fmla="*/ 2038 w 1343158"/>
              <a:gd name="connsiteY3" fmla="*/ 1501140 h 3657600"/>
              <a:gd name="connsiteX4" fmla="*/ 40138 w 1343158"/>
              <a:gd name="connsiteY4" fmla="*/ 2400300 h 3657600"/>
              <a:gd name="connsiteX5" fmla="*/ 192538 w 1343158"/>
              <a:gd name="connsiteY5" fmla="*/ 3055620 h 3657600"/>
              <a:gd name="connsiteX6" fmla="*/ 344938 w 1343158"/>
              <a:gd name="connsiteY6" fmla="*/ 3421380 h 3657600"/>
              <a:gd name="connsiteX7" fmla="*/ 619258 w 1343158"/>
              <a:gd name="connsiteY7" fmla="*/ 3611880 h 3657600"/>
              <a:gd name="connsiteX8" fmla="*/ 847858 w 1343158"/>
              <a:gd name="connsiteY8" fmla="*/ 3657600 h 3657600"/>
              <a:gd name="connsiteX9" fmla="*/ 1084078 w 1343158"/>
              <a:gd name="connsiteY9" fmla="*/ 3558540 h 3657600"/>
              <a:gd name="connsiteX10" fmla="*/ 1327918 w 1343158"/>
              <a:gd name="connsiteY10" fmla="*/ 3299460 h 3657600"/>
              <a:gd name="connsiteX11" fmla="*/ 1343158 w 1343158"/>
              <a:gd name="connsiteY11" fmla="*/ 3032760 h 3657600"/>
              <a:gd name="connsiteX12" fmla="*/ 1129798 w 1343158"/>
              <a:gd name="connsiteY12" fmla="*/ 2697480 h 3657600"/>
              <a:gd name="connsiteX13" fmla="*/ 954538 w 1343158"/>
              <a:gd name="connsiteY13" fmla="*/ 2369820 h 3657600"/>
              <a:gd name="connsiteX14" fmla="*/ 764038 w 1343158"/>
              <a:gd name="connsiteY14" fmla="*/ 1958340 h 3657600"/>
              <a:gd name="connsiteX15" fmla="*/ 657358 w 1343158"/>
              <a:gd name="connsiteY15" fmla="*/ 1554480 h 3657600"/>
              <a:gd name="connsiteX16" fmla="*/ 596398 w 1343158"/>
              <a:gd name="connsiteY16" fmla="*/ 1150620 h 3657600"/>
              <a:gd name="connsiteX17" fmla="*/ 550678 w 1343158"/>
              <a:gd name="connsiteY17" fmla="*/ 701040 h 3657600"/>
              <a:gd name="connsiteX18" fmla="*/ 543058 w 1343158"/>
              <a:gd name="connsiteY18" fmla="*/ 434340 h 3657600"/>
              <a:gd name="connsiteX19" fmla="*/ 497338 w 1343158"/>
              <a:gd name="connsiteY19" fmla="*/ 121920 h 3657600"/>
              <a:gd name="connsiteX20" fmla="*/ 573538 w 1343158"/>
              <a:gd name="connsiteY20" fmla="*/ 0 h 3657600"/>
              <a:gd name="connsiteX0" fmla="*/ 283978 w 1538145"/>
              <a:gd name="connsiteY0" fmla="*/ 76200 h 3657600"/>
              <a:gd name="connsiteX1" fmla="*/ 116338 w 1538145"/>
              <a:gd name="connsiteY1" fmla="*/ 312420 h 3657600"/>
              <a:gd name="connsiteX2" fmla="*/ 85858 w 1538145"/>
              <a:gd name="connsiteY2" fmla="*/ 899160 h 3657600"/>
              <a:gd name="connsiteX3" fmla="*/ 2038 w 1538145"/>
              <a:gd name="connsiteY3" fmla="*/ 1501140 h 3657600"/>
              <a:gd name="connsiteX4" fmla="*/ 40138 w 1538145"/>
              <a:gd name="connsiteY4" fmla="*/ 2400300 h 3657600"/>
              <a:gd name="connsiteX5" fmla="*/ 192538 w 1538145"/>
              <a:gd name="connsiteY5" fmla="*/ 3055620 h 3657600"/>
              <a:gd name="connsiteX6" fmla="*/ 344938 w 1538145"/>
              <a:gd name="connsiteY6" fmla="*/ 3421380 h 3657600"/>
              <a:gd name="connsiteX7" fmla="*/ 619258 w 1538145"/>
              <a:gd name="connsiteY7" fmla="*/ 3611880 h 3657600"/>
              <a:gd name="connsiteX8" fmla="*/ 847858 w 1538145"/>
              <a:gd name="connsiteY8" fmla="*/ 3657600 h 3657600"/>
              <a:gd name="connsiteX9" fmla="*/ 1084078 w 1538145"/>
              <a:gd name="connsiteY9" fmla="*/ 3558540 h 3657600"/>
              <a:gd name="connsiteX10" fmla="*/ 1327918 w 1538145"/>
              <a:gd name="connsiteY10" fmla="*/ 3299460 h 3657600"/>
              <a:gd name="connsiteX11" fmla="*/ 1343158 w 1538145"/>
              <a:gd name="connsiteY11" fmla="*/ 3032760 h 3657600"/>
              <a:gd name="connsiteX12" fmla="*/ 1526038 w 1538145"/>
              <a:gd name="connsiteY12" fmla="*/ 2667000 h 3657600"/>
              <a:gd name="connsiteX13" fmla="*/ 954538 w 1538145"/>
              <a:gd name="connsiteY13" fmla="*/ 2369820 h 3657600"/>
              <a:gd name="connsiteX14" fmla="*/ 764038 w 1538145"/>
              <a:gd name="connsiteY14" fmla="*/ 1958340 h 3657600"/>
              <a:gd name="connsiteX15" fmla="*/ 657358 w 1538145"/>
              <a:gd name="connsiteY15" fmla="*/ 1554480 h 3657600"/>
              <a:gd name="connsiteX16" fmla="*/ 596398 w 1538145"/>
              <a:gd name="connsiteY16" fmla="*/ 1150620 h 3657600"/>
              <a:gd name="connsiteX17" fmla="*/ 550678 w 1538145"/>
              <a:gd name="connsiteY17" fmla="*/ 701040 h 3657600"/>
              <a:gd name="connsiteX18" fmla="*/ 543058 w 1538145"/>
              <a:gd name="connsiteY18" fmla="*/ 434340 h 3657600"/>
              <a:gd name="connsiteX19" fmla="*/ 497338 w 1538145"/>
              <a:gd name="connsiteY19" fmla="*/ 121920 h 3657600"/>
              <a:gd name="connsiteX20" fmla="*/ 573538 w 1538145"/>
              <a:gd name="connsiteY20" fmla="*/ 0 h 3657600"/>
              <a:gd name="connsiteX0" fmla="*/ 283978 w 1627082"/>
              <a:gd name="connsiteY0" fmla="*/ 76200 h 3657600"/>
              <a:gd name="connsiteX1" fmla="*/ 116338 w 1627082"/>
              <a:gd name="connsiteY1" fmla="*/ 312420 h 3657600"/>
              <a:gd name="connsiteX2" fmla="*/ 85858 w 1627082"/>
              <a:gd name="connsiteY2" fmla="*/ 899160 h 3657600"/>
              <a:gd name="connsiteX3" fmla="*/ 2038 w 1627082"/>
              <a:gd name="connsiteY3" fmla="*/ 1501140 h 3657600"/>
              <a:gd name="connsiteX4" fmla="*/ 40138 w 1627082"/>
              <a:gd name="connsiteY4" fmla="*/ 2400300 h 3657600"/>
              <a:gd name="connsiteX5" fmla="*/ 192538 w 1627082"/>
              <a:gd name="connsiteY5" fmla="*/ 3055620 h 3657600"/>
              <a:gd name="connsiteX6" fmla="*/ 344938 w 1627082"/>
              <a:gd name="connsiteY6" fmla="*/ 3421380 h 3657600"/>
              <a:gd name="connsiteX7" fmla="*/ 619258 w 1627082"/>
              <a:gd name="connsiteY7" fmla="*/ 3611880 h 3657600"/>
              <a:gd name="connsiteX8" fmla="*/ 847858 w 1627082"/>
              <a:gd name="connsiteY8" fmla="*/ 3657600 h 3657600"/>
              <a:gd name="connsiteX9" fmla="*/ 1084078 w 1627082"/>
              <a:gd name="connsiteY9" fmla="*/ 3558540 h 3657600"/>
              <a:gd name="connsiteX10" fmla="*/ 1327918 w 1627082"/>
              <a:gd name="connsiteY10" fmla="*/ 3299460 h 3657600"/>
              <a:gd name="connsiteX11" fmla="*/ 1609858 w 1627082"/>
              <a:gd name="connsiteY11" fmla="*/ 2895600 h 3657600"/>
              <a:gd name="connsiteX12" fmla="*/ 1526038 w 1627082"/>
              <a:gd name="connsiteY12" fmla="*/ 2667000 h 3657600"/>
              <a:gd name="connsiteX13" fmla="*/ 954538 w 1627082"/>
              <a:gd name="connsiteY13" fmla="*/ 2369820 h 3657600"/>
              <a:gd name="connsiteX14" fmla="*/ 764038 w 1627082"/>
              <a:gd name="connsiteY14" fmla="*/ 1958340 h 3657600"/>
              <a:gd name="connsiteX15" fmla="*/ 657358 w 1627082"/>
              <a:gd name="connsiteY15" fmla="*/ 1554480 h 3657600"/>
              <a:gd name="connsiteX16" fmla="*/ 596398 w 1627082"/>
              <a:gd name="connsiteY16" fmla="*/ 1150620 h 3657600"/>
              <a:gd name="connsiteX17" fmla="*/ 550678 w 1627082"/>
              <a:gd name="connsiteY17" fmla="*/ 701040 h 3657600"/>
              <a:gd name="connsiteX18" fmla="*/ 543058 w 1627082"/>
              <a:gd name="connsiteY18" fmla="*/ 434340 h 3657600"/>
              <a:gd name="connsiteX19" fmla="*/ 497338 w 1627082"/>
              <a:gd name="connsiteY19" fmla="*/ 121920 h 3657600"/>
              <a:gd name="connsiteX20" fmla="*/ 573538 w 1627082"/>
              <a:gd name="connsiteY20" fmla="*/ 0 h 3657600"/>
              <a:gd name="connsiteX0" fmla="*/ 283978 w 1627082"/>
              <a:gd name="connsiteY0" fmla="*/ 182880 h 3764280"/>
              <a:gd name="connsiteX1" fmla="*/ 116338 w 1627082"/>
              <a:gd name="connsiteY1" fmla="*/ 419100 h 3764280"/>
              <a:gd name="connsiteX2" fmla="*/ 85858 w 1627082"/>
              <a:gd name="connsiteY2" fmla="*/ 1005840 h 3764280"/>
              <a:gd name="connsiteX3" fmla="*/ 2038 w 1627082"/>
              <a:gd name="connsiteY3" fmla="*/ 1607820 h 3764280"/>
              <a:gd name="connsiteX4" fmla="*/ 40138 w 1627082"/>
              <a:gd name="connsiteY4" fmla="*/ 2506980 h 3764280"/>
              <a:gd name="connsiteX5" fmla="*/ 192538 w 1627082"/>
              <a:gd name="connsiteY5" fmla="*/ 3162300 h 3764280"/>
              <a:gd name="connsiteX6" fmla="*/ 344938 w 1627082"/>
              <a:gd name="connsiteY6" fmla="*/ 3528060 h 3764280"/>
              <a:gd name="connsiteX7" fmla="*/ 619258 w 1627082"/>
              <a:gd name="connsiteY7" fmla="*/ 3718560 h 3764280"/>
              <a:gd name="connsiteX8" fmla="*/ 847858 w 1627082"/>
              <a:gd name="connsiteY8" fmla="*/ 3764280 h 3764280"/>
              <a:gd name="connsiteX9" fmla="*/ 1084078 w 1627082"/>
              <a:gd name="connsiteY9" fmla="*/ 3665220 h 3764280"/>
              <a:gd name="connsiteX10" fmla="*/ 1327918 w 1627082"/>
              <a:gd name="connsiteY10" fmla="*/ 3406140 h 3764280"/>
              <a:gd name="connsiteX11" fmla="*/ 1609858 w 1627082"/>
              <a:gd name="connsiteY11" fmla="*/ 3002280 h 3764280"/>
              <a:gd name="connsiteX12" fmla="*/ 1526038 w 1627082"/>
              <a:gd name="connsiteY12" fmla="*/ 2773680 h 3764280"/>
              <a:gd name="connsiteX13" fmla="*/ 954538 w 1627082"/>
              <a:gd name="connsiteY13" fmla="*/ 2476500 h 3764280"/>
              <a:gd name="connsiteX14" fmla="*/ 764038 w 1627082"/>
              <a:gd name="connsiteY14" fmla="*/ 2065020 h 3764280"/>
              <a:gd name="connsiteX15" fmla="*/ 657358 w 1627082"/>
              <a:gd name="connsiteY15" fmla="*/ 1661160 h 3764280"/>
              <a:gd name="connsiteX16" fmla="*/ 596398 w 1627082"/>
              <a:gd name="connsiteY16" fmla="*/ 1257300 h 3764280"/>
              <a:gd name="connsiteX17" fmla="*/ 550678 w 1627082"/>
              <a:gd name="connsiteY17" fmla="*/ 807720 h 3764280"/>
              <a:gd name="connsiteX18" fmla="*/ 543058 w 1627082"/>
              <a:gd name="connsiteY18" fmla="*/ 541020 h 3764280"/>
              <a:gd name="connsiteX19" fmla="*/ 497338 w 1627082"/>
              <a:gd name="connsiteY19" fmla="*/ 228600 h 3764280"/>
              <a:gd name="connsiteX20" fmla="*/ 520198 w 1627082"/>
              <a:gd name="connsiteY20" fmla="*/ 0 h 3764280"/>
              <a:gd name="connsiteX0" fmla="*/ 283978 w 1627082"/>
              <a:gd name="connsiteY0" fmla="*/ 152400 h 3733800"/>
              <a:gd name="connsiteX1" fmla="*/ 116338 w 1627082"/>
              <a:gd name="connsiteY1" fmla="*/ 388620 h 3733800"/>
              <a:gd name="connsiteX2" fmla="*/ 85858 w 1627082"/>
              <a:gd name="connsiteY2" fmla="*/ 975360 h 3733800"/>
              <a:gd name="connsiteX3" fmla="*/ 2038 w 1627082"/>
              <a:gd name="connsiteY3" fmla="*/ 1577340 h 3733800"/>
              <a:gd name="connsiteX4" fmla="*/ 40138 w 1627082"/>
              <a:gd name="connsiteY4" fmla="*/ 2476500 h 3733800"/>
              <a:gd name="connsiteX5" fmla="*/ 192538 w 1627082"/>
              <a:gd name="connsiteY5" fmla="*/ 3131820 h 3733800"/>
              <a:gd name="connsiteX6" fmla="*/ 344938 w 1627082"/>
              <a:gd name="connsiteY6" fmla="*/ 3497580 h 3733800"/>
              <a:gd name="connsiteX7" fmla="*/ 619258 w 1627082"/>
              <a:gd name="connsiteY7" fmla="*/ 3688080 h 3733800"/>
              <a:gd name="connsiteX8" fmla="*/ 847858 w 1627082"/>
              <a:gd name="connsiteY8" fmla="*/ 3733800 h 3733800"/>
              <a:gd name="connsiteX9" fmla="*/ 1084078 w 1627082"/>
              <a:gd name="connsiteY9" fmla="*/ 3634740 h 3733800"/>
              <a:gd name="connsiteX10" fmla="*/ 1327918 w 1627082"/>
              <a:gd name="connsiteY10" fmla="*/ 3375660 h 3733800"/>
              <a:gd name="connsiteX11" fmla="*/ 1609858 w 1627082"/>
              <a:gd name="connsiteY11" fmla="*/ 2971800 h 3733800"/>
              <a:gd name="connsiteX12" fmla="*/ 1526038 w 1627082"/>
              <a:gd name="connsiteY12" fmla="*/ 2743200 h 3733800"/>
              <a:gd name="connsiteX13" fmla="*/ 954538 w 1627082"/>
              <a:gd name="connsiteY13" fmla="*/ 2446020 h 3733800"/>
              <a:gd name="connsiteX14" fmla="*/ 764038 w 1627082"/>
              <a:gd name="connsiteY14" fmla="*/ 2034540 h 3733800"/>
              <a:gd name="connsiteX15" fmla="*/ 657358 w 1627082"/>
              <a:gd name="connsiteY15" fmla="*/ 1630680 h 3733800"/>
              <a:gd name="connsiteX16" fmla="*/ 596398 w 1627082"/>
              <a:gd name="connsiteY16" fmla="*/ 1226820 h 3733800"/>
              <a:gd name="connsiteX17" fmla="*/ 550678 w 1627082"/>
              <a:gd name="connsiteY17" fmla="*/ 777240 h 3733800"/>
              <a:gd name="connsiteX18" fmla="*/ 543058 w 1627082"/>
              <a:gd name="connsiteY18" fmla="*/ 510540 h 3733800"/>
              <a:gd name="connsiteX19" fmla="*/ 497338 w 1627082"/>
              <a:gd name="connsiteY19" fmla="*/ 198120 h 3733800"/>
              <a:gd name="connsiteX20" fmla="*/ 558298 w 1627082"/>
              <a:gd name="connsiteY20" fmla="*/ 0 h 3733800"/>
              <a:gd name="connsiteX0" fmla="*/ 283978 w 1627082"/>
              <a:gd name="connsiteY0" fmla="*/ 152400 h 3733800"/>
              <a:gd name="connsiteX1" fmla="*/ 116338 w 1627082"/>
              <a:gd name="connsiteY1" fmla="*/ 388620 h 3733800"/>
              <a:gd name="connsiteX2" fmla="*/ 85858 w 1627082"/>
              <a:gd name="connsiteY2" fmla="*/ 975360 h 3733800"/>
              <a:gd name="connsiteX3" fmla="*/ 2038 w 1627082"/>
              <a:gd name="connsiteY3" fmla="*/ 1577340 h 3733800"/>
              <a:gd name="connsiteX4" fmla="*/ 40138 w 1627082"/>
              <a:gd name="connsiteY4" fmla="*/ 2476500 h 3733800"/>
              <a:gd name="connsiteX5" fmla="*/ 192538 w 1627082"/>
              <a:gd name="connsiteY5" fmla="*/ 3131820 h 3733800"/>
              <a:gd name="connsiteX6" fmla="*/ 344938 w 1627082"/>
              <a:gd name="connsiteY6" fmla="*/ 3497580 h 3733800"/>
              <a:gd name="connsiteX7" fmla="*/ 619258 w 1627082"/>
              <a:gd name="connsiteY7" fmla="*/ 3688080 h 3733800"/>
              <a:gd name="connsiteX8" fmla="*/ 847858 w 1627082"/>
              <a:gd name="connsiteY8" fmla="*/ 3733800 h 3733800"/>
              <a:gd name="connsiteX9" fmla="*/ 1084078 w 1627082"/>
              <a:gd name="connsiteY9" fmla="*/ 3634740 h 3733800"/>
              <a:gd name="connsiteX10" fmla="*/ 1327918 w 1627082"/>
              <a:gd name="connsiteY10" fmla="*/ 3375660 h 3733800"/>
              <a:gd name="connsiteX11" fmla="*/ 1609858 w 1627082"/>
              <a:gd name="connsiteY11" fmla="*/ 2971800 h 3733800"/>
              <a:gd name="connsiteX12" fmla="*/ 1526038 w 1627082"/>
              <a:gd name="connsiteY12" fmla="*/ 2743200 h 3733800"/>
              <a:gd name="connsiteX13" fmla="*/ 954538 w 1627082"/>
              <a:gd name="connsiteY13" fmla="*/ 2446020 h 3733800"/>
              <a:gd name="connsiteX14" fmla="*/ 764038 w 1627082"/>
              <a:gd name="connsiteY14" fmla="*/ 2034540 h 3733800"/>
              <a:gd name="connsiteX15" fmla="*/ 657358 w 1627082"/>
              <a:gd name="connsiteY15" fmla="*/ 1630680 h 3733800"/>
              <a:gd name="connsiteX16" fmla="*/ 596398 w 1627082"/>
              <a:gd name="connsiteY16" fmla="*/ 1226820 h 3733800"/>
              <a:gd name="connsiteX17" fmla="*/ 596398 w 1627082"/>
              <a:gd name="connsiteY17" fmla="*/ 906780 h 3733800"/>
              <a:gd name="connsiteX18" fmla="*/ 543058 w 1627082"/>
              <a:gd name="connsiteY18" fmla="*/ 510540 h 3733800"/>
              <a:gd name="connsiteX19" fmla="*/ 497338 w 1627082"/>
              <a:gd name="connsiteY19" fmla="*/ 198120 h 3733800"/>
              <a:gd name="connsiteX20" fmla="*/ 558298 w 1627082"/>
              <a:gd name="connsiteY20" fmla="*/ 0 h 3733800"/>
              <a:gd name="connsiteX0" fmla="*/ 283978 w 1627082"/>
              <a:gd name="connsiteY0" fmla="*/ 152400 h 3733800"/>
              <a:gd name="connsiteX1" fmla="*/ 116338 w 1627082"/>
              <a:gd name="connsiteY1" fmla="*/ 388620 h 3733800"/>
              <a:gd name="connsiteX2" fmla="*/ 85858 w 1627082"/>
              <a:gd name="connsiteY2" fmla="*/ 975360 h 3733800"/>
              <a:gd name="connsiteX3" fmla="*/ 2038 w 1627082"/>
              <a:gd name="connsiteY3" fmla="*/ 1577340 h 3733800"/>
              <a:gd name="connsiteX4" fmla="*/ 40138 w 1627082"/>
              <a:gd name="connsiteY4" fmla="*/ 2476500 h 3733800"/>
              <a:gd name="connsiteX5" fmla="*/ 192538 w 1627082"/>
              <a:gd name="connsiteY5" fmla="*/ 3131820 h 3733800"/>
              <a:gd name="connsiteX6" fmla="*/ 344938 w 1627082"/>
              <a:gd name="connsiteY6" fmla="*/ 3497580 h 3733800"/>
              <a:gd name="connsiteX7" fmla="*/ 619258 w 1627082"/>
              <a:gd name="connsiteY7" fmla="*/ 3688080 h 3733800"/>
              <a:gd name="connsiteX8" fmla="*/ 847858 w 1627082"/>
              <a:gd name="connsiteY8" fmla="*/ 3733800 h 3733800"/>
              <a:gd name="connsiteX9" fmla="*/ 1084078 w 1627082"/>
              <a:gd name="connsiteY9" fmla="*/ 3634740 h 3733800"/>
              <a:gd name="connsiteX10" fmla="*/ 1327918 w 1627082"/>
              <a:gd name="connsiteY10" fmla="*/ 3375660 h 3733800"/>
              <a:gd name="connsiteX11" fmla="*/ 1609858 w 1627082"/>
              <a:gd name="connsiteY11" fmla="*/ 2971800 h 3733800"/>
              <a:gd name="connsiteX12" fmla="*/ 1526038 w 1627082"/>
              <a:gd name="connsiteY12" fmla="*/ 2743200 h 3733800"/>
              <a:gd name="connsiteX13" fmla="*/ 954538 w 1627082"/>
              <a:gd name="connsiteY13" fmla="*/ 2446020 h 3733800"/>
              <a:gd name="connsiteX14" fmla="*/ 764038 w 1627082"/>
              <a:gd name="connsiteY14" fmla="*/ 2034540 h 3733800"/>
              <a:gd name="connsiteX15" fmla="*/ 657358 w 1627082"/>
              <a:gd name="connsiteY15" fmla="*/ 1630680 h 3733800"/>
              <a:gd name="connsiteX16" fmla="*/ 642118 w 1627082"/>
              <a:gd name="connsiteY16" fmla="*/ 1287780 h 3733800"/>
              <a:gd name="connsiteX17" fmla="*/ 596398 w 1627082"/>
              <a:gd name="connsiteY17" fmla="*/ 906780 h 3733800"/>
              <a:gd name="connsiteX18" fmla="*/ 543058 w 1627082"/>
              <a:gd name="connsiteY18" fmla="*/ 510540 h 3733800"/>
              <a:gd name="connsiteX19" fmla="*/ 497338 w 1627082"/>
              <a:gd name="connsiteY19" fmla="*/ 198120 h 3733800"/>
              <a:gd name="connsiteX20" fmla="*/ 558298 w 1627082"/>
              <a:gd name="connsiteY20" fmla="*/ 0 h 3733800"/>
              <a:gd name="connsiteX0" fmla="*/ 281940 w 1625044"/>
              <a:gd name="connsiteY0" fmla="*/ 152400 h 3733800"/>
              <a:gd name="connsiteX1" fmla="*/ 114300 w 1625044"/>
              <a:gd name="connsiteY1" fmla="*/ 388620 h 3733800"/>
              <a:gd name="connsiteX2" fmla="*/ 38100 w 1625044"/>
              <a:gd name="connsiteY2" fmla="*/ 990600 h 3733800"/>
              <a:gd name="connsiteX3" fmla="*/ 0 w 1625044"/>
              <a:gd name="connsiteY3" fmla="*/ 1577340 h 3733800"/>
              <a:gd name="connsiteX4" fmla="*/ 38100 w 1625044"/>
              <a:gd name="connsiteY4" fmla="*/ 2476500 h 3733800"/>
              <a:gd name="connsiteX5" fmla="*/ 190500 w 1625044"/>
              <a:gd name="connsiteY5" fmla="*/ 3131820 h 3733800"/>
              <a:gd name="connsiteX6" fmla="*/ 342900 w 1625044"/>
              <a:gd name="connsiteY6" fmla="*/ 3497580 h 3733800"/>
              <a:gd name="connsiteX7" fmla="*/ 617220 w 1625044"/>
              <a:gd name="connsiteY7" fmla="*/ 3688080 h 3733800"/>
              <a:gd name="connsiteX8" fmla="*/ 845820 w 1625044"/>
              <a:gd name="connsiteY8" fmla="*/ 3733800 h 3733800"/>
              <a:gd name="connsiteX9" fmla="*/ 1082040 w 1625044"/>
              <a:gd name="connsiteY9" fmla="*/ 3634740 h 3733800"/>
              <a:gd name="connsiteX10" fmla="*/ 1325880 w 1625044"/>
              <a:gd name="connsiteY10" fmla="*/ 3375660 h 3733800"/>
              <a:gd name="connsiteX11" fmla="*/ 1607820 w 1625044"/>
              <a:gd name="connsiteY11" fmla="*/ 2971800 h 3733800"/>
              <a:gd name="connsiteX12" fmla="*/ 1524000 w 1625044"/>
              <a:gd name="connsiteY12" fmla="*/ 2743200 h 3733800"/>
              <a:gd name="connsiteX13" fmla="*/ 952500 w 1625044"/>
              <a:gd name="connsiteY13" fmla="*/ 2446020 h 3733800"/>
              <a:gd name="connsiteX14" fmla="*/ 762000 w 1625044"/>
              <a:gd name="connsiteY14" fmla="*/ 2034540 h 3733800"/>
              <a:gd name="connsiteX15" fmla="*/ 655320 w 1625044"/>
              <a:gd name="connsiteY15" fmla="*/ 1630680 h 3733800"/>
              <a:gd name="connsiteX16" fmla="*/ 640080 w 1625044"/>
              <a:gd name="connsiteY16" fmla="*/ 1287780 h 3733800"/>
              <a:gd name="connsiteX17" fmla="*/ 594360 w 1625044"/>
              <a:gd name="connsiteY17" fmla="*/ 906780 h 3733800"/>
              <a:gd name="connsiteX18" fmla="*/ 541020 w 1625044"/>
              <a:gd name="connsiteY18" fmla="*/ 510540 h 3733800"/>
              <a:gd name="connsiteX19" fmla="*/ 495300 w 1625044"/>
              <a:gd name="connsiteY19" fmla="*/ 198120 h 3733800"/>
              <a:gd name="connsiteX20" fmla="*/ 556260 w 1625044"/>
              <a:gd name="connsiteY20" fmla="*/ 0 h 3733800"/>
              <a:gd name="connsiteX0" fmla="*/ 281940 w 1625044"/>
              <a:gd name="connsiteY0" fmla="*/ 152400 h 3733800"/>
              <a:gd name="connsiteX1" fmla="*/ 114300 w 1625044"/>
              <a:gd name="connsiteY1" fmla="*/ 388620 h 3733800"/>
              <a:gd name="connsiteX2" fmla="*/ 38100 w 1625044"/>
              <a:gd name="connsiteY2" fmla="*/ 990600 h 3733800"/>
              <a:gd name="connsiteX3" fmla="*/ 0 w 1625044"/>
              <a:gd name="connsiteY3" fmla="*/ 1577340 h 3733800"/>
              <a:gd name="connsiteX4" fmla="*/ 38100 w 1625044"/>
              <a:gd name="connsiteY4" fmla="*/ 2476500 h 3733800"/>
              <a:gd name="connsiteX5" fmla="*/ 190500 w 1625044"/>
              <a:gd name="connsiteY5" fmla="*/ 3131820 h 3733800"/>
              <a:gd name="connsiteX6" fmla="*/ 342900 w 1625044"/>
              <a:gd name="connsiteY6" fmla="*/ 3497580 h 3733800"/>
              <a:gd name="connsiteX7" fmla="*/ 617220 w 1625044"/>
              <a:gd name="connsiteY7" fmla="*/ 3688080 h 3733800"/>
              <a:gd name="connsiteX8" fmla="*/ 845820 w 1625044"/>
              <a:gd name="connsiteY8" fmla="*/ 3733800 h 3733800"/>
              <a:gd name="connsiteX9" fmla="*/ 1082040 w 1625044"/>
              <a:gd name="connsiteY9" fmla="*/ 3634740 h 3733800"/>
              <a:gd name="connsiteX10" fmla="*/ 1325880 w 1625044"/>
              <a:gd name="connsiteY10" fmla="*/ 3375660 h 3733800"/>
              <a:gd name="connsiteX11" fmla="*/ 1607820 w 1625044"/>
              <a:gd name="connsiteY11" fmla="*/ 2971800 h 3733800"/>
              <a:gd name="connsiteX12" fmla="*/ 1524000 w 1625044"/>
              <a:gd name="connsiteY12" fmla="*/ 2743200 h 3733800"/>
              <a:gd name="connsiteX13" fmla="*/ 952500 w 1625044"/>
              <a:gd name="connsiteY13" fmla="*/ 2446020 h 3733800"/>
              <a:gd name="connsiteX14" fmla="*/ 762000 w 1625044"/>
              <a:gd name="connsiteY14" fmla="*/ 2034540 h 3733800"/>
              <a:gd name="connsiteX15" fmla="*/ 685800 w 1625044"/>
              <a:gd name="connsiteY15" fmla="*/ 1668780 h 3733800"/>
              <a:gd name="connsiteX16" fmla="*/ 640080 w 1625044"/>
              <a:gd name="connsiteY16" fmla="*/ 1287780 h 3733800"/>
              <a:gd name="connsiteX17" fmla="*/ 594360 w 1625044"/>
              <a:gd name="connsiteY17" fmla="*/ 906780 h 3733800"/>
              <a:gd name="connsiteX18" fmla="*/ 541020 w 1625044"/>
              <a:gd name="connsiteY18" fmla="*/ 510540 h 3733800"/>
              <a:gd name="connsiteX19" fmla="*/ 495300 w 1625044"/>
              <a:gd name="connsiteY19" fmla="*/ 198120 h 3733800"/>
              <a:gd name="connsiteX20" fmla="*/ 556260 w 1625044"/>
              <a:gd name="connsiteY20" fmla="*/ 0 h 3733800"/>
              <a:gd name="connsiteX0" fmla="*/ 281940 w 1835057"/>
              <a:gd name="connsiteY0" fmla="*/ 152400 h 3733800"/>
              <a:gd name="connsiteX1" fmla="*/ 114300 w 1835057"/>
              <a:gd name="connsiteY1" fmla="*/ 388620 h 3733800"/>
              <a:gd name="connsiteX2" fmla="*/ 38100 w 1835057"/>
              <a:gd name="connsiteY2" fmla="*/ 990600 h 3733800"/>
              <a:gd name="connsiteX3" fmla="*/ 0 w 1835057"/>
              <a:gd name="connsiteY3" fmla="*/ 1577340 h 3733800"/>
              <a:gd name="connsiteX4" fmla="*/ 38100 w 1835057"/>
              <a:gd name="connsiteY4" fmla="*/ 2476500 h 3733800"/>
              <a:gd name="connsiteX5" fmla="*/ 190500 w 1835057"/>
              <a:gd name="connsiteY5" fmla="*/ 3131820 h 3733800"/>
              <a:gd name="connsiteX6" fmla="*/ 342900 w 1835057"/>
              <a:gd name="connsiteY6" fmla="*/ 3497580 h 3733800"/>
              <a:gd name="connsiteX7" fmla="*/ 617220 w 1835057"/>
              <a:gd name="connsiteY7" fmla="*/ 3688080 h 3733800"/>
              <a:gd name="connsiteX8" fmla="*/ 845820 w 1835057"/>
              <a:gd name="connsiteY8" fmla="*/ 3733800 h 3733800"/>
              <a:gd name="connsiteX9" fmla="*/ 1082040 w 1835057"/>
              <a:gd name="connsiteY9" fmla="*/ 3634740 h 3733800"/>
              <a:gd name="connsiteX10" fmla="*/ 1325880 w 1835057"/>
              <a:gd name="connsiteY10" fmla="*/ 3375660 h 3733800"/>
              <a:gd name="connsiteX11" fmla="*/ 1831340 w 1835057"/>
              <a:gd name="connsiteY11" fmla="*/ 2981960 h 3733800"/>
              <a:gd name="connsiteX12" fmla="*/ 1524000 w 1835057"/>
              <a:gd name="connsiteY12" fmla="*/ 2743200 h 3733800"/>
              <a:gd name="connsiteX13" fmla="*/ 952500 w 1835057"/>
              <a:gd name="connsiteY13" fmla="*/ 2446020 h 3733800"/>
              <a:gd name="connsiteX14" fmla="*/ 762000 w 1835057"/>
              <a:gd name="connsiteY14" fmla="*/ 2034540 h 3733800"/>
              <a:gd name="connsiteX15" fmla="*/ 685800 w 1835057"/>
              <a:gd name="connsiteY15" fmla="*/ 1668780 h 3733800"/>
              <a:gd name="connsiteX16" fmla="*/ 640080 w 1835057"/>
              <a:gd name="connsiteY16" fmla="*/ 1287780 h 3733800"/>
              <a:gd name="connsiteX17" fmla="*/ 594360 w 1835057"/>
              <a:gd name="connsiteY17" fmla="*/ 906780 h 3733800"/>
              <a:gd name="connsiteX18" fmla="*/ 541020 w 1835057"/>
              <a:gd name="connsiteY18" fmla="*/ 510540 h 3733800"/>
              <a:gd name="connsiteX19" fmla="*/ 495300 w 1835057"/>
              <a:gd name="connsiteY19" fmla="*/ 198120 h 3733800"/>
              <a:gd name="connsiteX20" fmla="*/ 556260 w 1835057"/>
              <a:gd name="connsiteY20" fmla="*/ 0 h 3733800"/>
              <a:gd name="connsiteX0" fmla="*/ 281940 w 1833280"/>
              <a:gd name="connsiteY0" fmla="*/ 152400 h 3733800"/>
              <a:gd name="connsiteX1" fmla="*/ 114300 w 1833280"/>
              <a:gd name="connsiteY1" fmla="*/ 388620 h 3733800"/>
              <a:gd name="connsiteX2" fmla="*/ 38100 w 1833280"/>
              <a:gd name="connsiteY2" fmla="*/ 990600 h 3733800"/>
              <a:gd name="connsiteX3" fmla="*/ 0 w 1833280"/>
              <a:gd name="connsiteY3" fmla="*/ 1577340 h 3733800"/>
              <a:gd name="connsiteX4" fmla="*/ 38100 w 1833280"/>
              <a:gd name="connsiteY4" fmla="*/ 2476500 h 3733800"/>
              <a:gd name="connsiteX5" fmla="*/ 190500 w 1833280"/>
              <a:gd name="connsiteY5" fmla="*/ 3131820 h 3733800"/>
              <a:gd name="connsiteX6" fmla="*/ 342900 w 1833280"/>
              <a:gd name="connsiteY6" fmla="*/ 3497580 h 3733800"/>
              <a:gd name="connsiteX7" fmla="*/ 617220 w 1833280"/>
              <a:gd name="connsiteY7" fmla="*/ 3688080 h 3733800"/>
              <a:gd name="connsiteX8" fmla="*/ 845820 w 1833280"/>
              <a:gd name="connsiteY8" fmla="*/ 3733800 h 3733800"/>
              <a:gd name="connsiteX9" fmla="*/ 1082040 w 1833280"/>
              <a:gd name="connsiteY9" fmla="*/ 3634740 h 3733800"/>
              <a:gd name="connsiteX10" fmla="*/ 1386840 w 1833280"/>
              <a:gd name="connsiteY10" fmla="*/ 3467100 h 3733800"/>
              <a:gd name="connsiteX11" fmla="*/ 1831340 w 1833280"/>
              <a:gd name="connsiteY11" fmla="*/ 2981960 h 3733800"/>
              <a:gd name="connsiteX12" fmla="*/ 1524000 w 1833280"/>
              <a:gd name="connsiteY12" fmla="*/ 2743200 h 3733800"/>
              <a:gd name="connsiteX13" fmla="*/ 952500 w 1833280"/>
              <a:gd name="connsiteY13" fmla="*/ 2446020 h 3733800"/>
              <a:gd name="connsiteX14" fmla="*/ 762000 w 1833280"/>
              <a:gd name="connsiteY14" fmla="*/ 2034540 h 3733800"/>
              <a:gd name="connsiteX15" fmla="*/ 685800 w 1833280"/>
              <a:gd name="connsiteY15" fmla="*/ 1668780 h 3733800"/>
              <a:gd name="connsiteX16" fmla="*/ 640080 w 1833280"/>
              <a:gd name="connsiteY16" fmla="*/ 1287780 h 3733800"/>
              <a:gd name="connsiteX17" fmla="*/ 594360 w 1833280"/>
              <a:gd name="connsiteY17" fmla="*/ 906780 h 3733800"/>
              <a:gd name="connsiteX18" fmla="*/ 541020 w 1833280"/>
              <a:gd name="connsiteY18" fmla="*/ 510540 h 3733800"/>
              <a:gd name="connsiteX19" fmla="*/ 495300 w 1833280"/>
              <a:gd name="connsiteY19" fmla="*/ 198120 h 3733800"/>
              <a:gd name="connsiteX20" fmla="*/ 556260 w 1833280"/>
              <a:gd name="connsiteY20" fmla="*/ 0 h 3733800"/>
              <a:gd name="connsiteX0" fmla="*/ 281940 w 1833280"/>
              <a:gd name="connsiteY0" fmla="*/ 152400 h 3846075"/>
              <a:gd name="connsiteX1" fmla="*/ 114300 w 1833280"/>
              <a:gd name="connsiteY1" fmla="*/ 388620 h 3846075"/>
              <a:gd name="connsiteX2" fmla="*/ 38100 w 1833280"/>
              <a:gd name="connsiteY2" fmla="*/ 990600 h 3846075"/>
              <a:gd name="connsiteX3" fmla="*/ 0 w 1833280"/>
              <a:gd name="connsiteY3" fmla="*/ 1577340 h 3846075"/>
              <a:gd name="connsiteX4" fmla="*/ 38100 w 1833280"/>
              <a:gd name="connsiteY4" fmla="*/ 2476500 h 3846075"/>
              <a:gd name="connsiteX5" fmla="*/ 190500 w 1833280"/>
              <a:gd name="connsiteY5" fmla="*/ 3131820 h 3846075"/>
              <a:gd name="connsiteX6" fmla="*/ 342900 w 1833280"/>
              <a:gd name="connsiteY6" fmla="*/ 3497580 h 3846075"/>
              <a:gd name="connsiteX7" fmla="*/ 617220 w 1833280"/>
              <a:gd name="connsiteY7" fmla="*/ 3688080 h 3846075"/>
              <a:gd name="connsiteX8" fmla="*/ 845820 w 1833280"/>
              <a:gd name="connsiteY8" fmla="*/ 3845560 h 3846075"/>
              <a:gd name="connsiteX9" fmla="*/ 1082040 w 1833280"/>
              <a:gd name="connsiteY9" fmla="*/ 3634740 h 3846075"/>
              <a:gd name="connsiteX10" fmla="*/ 1386840 w 1833280"/>
              <a:gd name="connsiteY10" fmla="*/ 3467100 h 3846075"/>
              <a:gd name="connsiteX11" fmla="*/ 1831340 w 1833280"/>
              <a:gd name="connsiteY11" fmla="*/ 2981960 h 3846075"/>
              <a:gd name="connsiteX12" fmla="*/ 1524000 w 1833280"/>
              <a:gd name="connsiteY12" fmla="*/ 2743200 h 3846075"/>
              <a:gd name="connsiteX13" fmla="*/ 952500 w 1833280"/>
              <a:gd name="connsiteY13" fmla="*/ 2446020 h 3846075"/>
              <a:gd name="connsiteX14" fmla="*/ 762000 w 1833280"/>
              <a:gd name="connsiteY14" fmla="*/ 2034540 h 3846075"/>
              <a:gd name="connsiteX15" fmla="*/ 685800 w 1833280"/>
              <a:gd name="connsiteY15" fmla="*/ 1668780 h 3846075"/>
              <a:gd name="connsiteX16" fmla="*/ 640080 w 1833280"/>
              <a:gd name="connsiteY16" fmla="*/ 1287780 h 3846075"/>
              <a:gd name="connsiteX17" fmla="*/ 594360 w 1833280"/>
              <a:gd name="connsiteY17" fmla="*/ 906780 h 3846075"/>
              <a:gd name="connsiteX18" fmla="*/ 541020 w 1833280"/>
              <a:gd name="connsiteY18" fmla="*/ 510540 h 3846075"/>
              <a:gd name="connsiteX19" fmla="*/ 495300 w 1833280"/>
              <a:gd name="connsiteY19" fmla="*/ 198120 h 3846075"/>
              <a:gd name="connsiteX20" fmla="*/ 556260 w 1833280"/>
              <a:gd name="connsiteY20" fmla="*/ 0 h 3846075"/>
              <a:gd name="connsiteX0" fmla="*/ 281940 w 1833280"/>
              <a:gd name="connsiteY0" fmla="*/ 152400 h 3845777"/>
              <a:gd name="connsiteX1" fmla="*/ 114300 w 1833280"/>
              <a:gd name="connsiteY1" fmla="*/ 388620 h 3845777"/>
              <a:gd name="connsiteX2" fmla="*/ 38100 w 1833280"/>
              <a:gd name="connsiteY2" fmla="*/ 990600 h 3845777"/>
              <a:gd name="connsiteX3" fmla="*/ 0 w 1833280"/>
              <a:gd name="connsiteY3" fmla="*/ 1577340 h 3845777"/>
              <a:gd name="connsiteX4" fmla="*/ 38100 w 1833280"/>
              <a:gd name="connsiteY4" fmla="*/ 2476500 h 3845777"/>
              <a:gd name="connsiteX5" fmla="*/ 190500 w 1833280"/>
              <a:gd name="connsiteY5" fmla="*/ 3131820 h 3845777"/>
              <a:gd name="connsiteX6" fmla="*/ 342900 w 1833280"/>
              <a:gd name="connsiteY6" fmla="*/ 3497580 h 3845777"/>
              <a:gd name="connsiteX7" fmla="*/ 617220 w 1833280"/>
              <a:gd name="connsiteY7" fmla="*/ 3688080 h 3845777"/>
              <a:gd name="connsiteX8" fmla="*/ 845820 w 1833280"/>
              <a:gd name="connsiteY8" fmla="*/ 3845560 h 3845777"/>
              <a:gd name="connsiteX9" fmla="*/ 1092200 w 1833280"/>
              <a:gd name="connsiteY9" fmla="*/ 3716020 h 3845777"/>
              <a:gd name="connsiteX10" fmla="*/ 1386840 w 1833280"/>
              <a:gd name="connsiteY10" fmla="*/ 3467100 h 3845777"/>
              <a:gd name="connsiteX11" fmla="*/ 1831340 w 1833280"/>
              <a:gd name="connsiteY11" fmla="*/ 2981960 h 3845777"/>
              <a:gd name="connsiteX12" fmla="*/ 1524000 w 1833280"/>
              <a:gd name="connsiteY12" fmla="*/ 2743200 h 3845777"/>
              <a:gd name="connsiteX13" fmla="*/ 952500 w 1833280"/>
              <a:gd name="connsiteY13" fmla="*/ 2446020 h 3845777"/>
              <a:gd name="connsiteX14" fmla="*/ 762000 w 1833280"/>
              <a:gd name="connsiteY14" fmla="*/ 2034540 h 3845777"/>
              <a:gd name="connsiteX15" fmla="*/ 685800 w 1833280"/>
              <a:gd name="connsiteY15" fmla="*/ 1668780 h 3845777"/>
              <a:gd name="connsiteX16" fmla="*/ 640080 w 1833280"/>
              <a:gd name="connsiteY16" fmla="*/ 1287780 h 3845777"/>
              <a:gd name="connsiteX17" fmla="*/ 594360 w 1833280"/>
              <a:gd name="connsiteY17" fmla="*/ 906780 h 3845777"/>
              <a:gd name="connsiteX18" fmla="*/ 541020 w 1833280"/>
              <a:gd name="connsiteY18" fmla="*/ 510540 h 3845777"/>
              <a:gd name="connsiteX19" fmla="*/ 495300 w 1833280"/>
              <a:gd name="connsiteY19" fmla="*/ 198120 h 3845777"/>
              <a:gd name="connsiteX20" fmla="*/ 556260 w 1833280"/>
              <a:gd name="connsiteY20" fmla="*/ 0 h 3845777"/>
              <a:gd name="connsiteX0" fmla="*/ 281940 w 1833280"/>
              <a:gd name="connsiteY0" fmla="*/ 152400 h 3845613"/>
              <a:gd name="connsiteX1" fmla="*/ 114300 w 1833280"/>
              <a:gd name="connsiteY1" fmla="*/ 388620 h 3845613"/>
              <a:gd name="connsiteX2" fmla="*/ 38100 w 1833280"/>
              <a:gd name="connsiteY2" fmla="*/ 990600 h 3845613"/>
              <a:gd name="connsiteX3" fmla="*/ 0 w 1833280"/>
              <a:gd name="connsiteY3" fmla="*/ 1577340 h 3845613"/>
              <a:gd name="connsiteX4" fmla="*/ 38100 w 1833280"/>
              <a:gd name="connsiteY4" fmla="*/ 2476500 h 3845613"/>
              <a:gd name="connsiteX5" fmla="*/ 190500 w 1833280"/>
              <a:gd name="connsiteY5" fmla="*/ 3131820 h 3845613"/>
              <a:gd name="connsiteX6" fmla="*/ 342900 w 1833280"/>
              <a:gd name="connsiteY6" fmla="*/ 3497580 h 3845613"/>
              <a:gd name="connsiteX7" fmla="*/ 607060 w 1833280"/>
              <a:gd name="connsiteY7" fmla="*/ 3728720 h 3845613"/>
              <a:gd name="connsiteX8" fmla="*/ 845820 w 1833280"/>
              <a:gd name="connsiteY8" fmla="*/ 3845560 h 3845613"/>
              <a:gd name="connsiteX9" fmla="*/ 1092200 w 1833280"/>
              <a:gd name="connsiteY9" fmla="*/ 3716020 h 3845613"/>
              <a:gd name="connsiteX10" fmla="*/ 1386840 w 1833280"/>
              <a:gd name="connsiteY10" fmla="*/ 3467100 h 3845613"/>
              <a:gd name="connsiteX11" fmla="*/ 1831340 w 1833280"/>
              <a:gd name="connsiteY11" fmla="*/ 2981960 h 3845613"/>
              <a:gd name="connsiteX12" fmla="*/ 1524000 w 1833280"/>
              <a:gd name="connsiteY12" fmla="*/ 2743200 h 3845613"/>
              <a:gd name="connsiteX13" fmla="*/ 952500 w 1833280"/>
              <a:gd name="connsiteY13" fmla="*/ 2446020 h 3845613"/>
              <a:gd name="connsiteX14" fmla="*/ 762000 w 1833280"/>
              <a:gd name="connsiteY14" fmla="*/ 2034540 h 3845613"/>
              <a:gd name="connsiteX15" fmla="*/ 685800 w 1833280"/>
              <a:gd name="connsiteY15" fmla="*/ 1668780 h 3845613"/>
              <a:gd name="connsiteX16" fmla="*/ 640080 w 1833280"/>
              <a:gd name="connsiteY16" fmla="*/ 1287780 h 3845613"/>
              <a:gd name="connsiteX17" fmla="*/ 594360 w 1833280"/>
              <a:gd name="connsiteY17" fmla="*/ 906780 h 3845613"/>
              <a:gd name="connsiteX18" fmla="*/ 541020 w 1833280"/>
              <a:gd name="connsiteY18" fmla="*/ 510540 h 3845613"/>
              <a:gd name="connsiteX19" fmla="*/ 495300 w 1833280"/>
              <a:gd name="connsiteY19" fmla="*/ 198120 h 3845613"/>
              <a:gd name="connsiteX20" fmla="*/ 556260 w 1833280"/>
              <a:gd name="connsiteY20" fmla="*/ 0 h 3845613"/>
              <a:gd name="connsiteX0" fmla="*/ 281940 w 1893853"/>
              <a:gd name="connsiteY0" fmla="*/ 152400 h 3845613"/>
              <a:gd name="connsiteX1" fmla="*/ 114300 w 1893853"/>
              <a:gd name="connsiteY1" fmla="*/ 388620 h 3845613"/>
              <a:gd name="connsiteX2" fmla="*/ 38100 w 1893853"/>
              <a:gd name="connsiteY2" fmla="*/ 990600 h 3845613"/>
              <a:gd name="connsiteX3" fmla="*/ 0 w 1893853"/>
              <a:gd name="connsiteY3" fmla="*/ 1577340 h 3845613"/>
              <a:gd name="connsiteX4" fmla="*/ 38100 w 1893853"/>
              <a:gd name="connsiteY4" fmla="*/ 2476500 h 3845613"/>
              <a:gd name="connsiteX5" fmla="*/ 190500 w 1893853"/>
              <a:gd name="connsiteY5" fmla="*/ 3131820 h 3845613"/>
              <a:gd name="connsiteX6" fmla="*/ 342900 w 1893853"/>
              <a:gd name="connsiteY6" fmla="*/ 3497580 h 3845613"/>
              <a:gd name="connsiteX7" fmla="*/ 607060 w 1893853"/>
              <a:gd name="connsiteY7" fmla="*/ 3728720 h 3845613"/>
              <a:gd name="connsiteX8" fmla="*/ 845820 w 1893853"/>
              <a:gd name="connsiteY8" fmla="*/ 3845560 h 3845613"/>
              <a:gd name="connsiteX9" fmla="*/ 1092200 w 1893853"/>
              <a:gd name="connsiteY9" fmla="*/ 3716020 h 3845613"/>
              <a:gd name="connsiteX10" fmla="*/ 1386840 w 1893853"/>
              <a:gd name="connsiteY10" fmla="*/ 3467100 h 3845613"/>
              <a:gd name="connsiteX11" fmla="*/ 1892300 w 1893853"/>
              <a:gd name="connsiteY11" fmla="*/ 2981960 h 3845613"/>
              <a:gd name="connsiteX12" fmla="*/ 1524000 w 1893853"/>
              <a:gd name="connsiteY12" fmla="*/ 2743200 h 3845613"/>
              <a:gd name="connsiteX13" fmla="*/ 952500 w 1893853"/>
              <a:gd name="connsiteY13" fmla="*/ 2446020 h 3845613"/>
              <a:gd name="connsiteX14" fmla="*/ 762000 w 1893853"/>
              <a:gd name="connsiteY14" fmla="*/ 2034540 h 3845613"/>
              <a:gd name="connsiteX15" fmla="*/ 685800 w 1893853"/>
              <a:gd name="connsiteY15" fmla="*/ 1668780 h 3845613"/>
              <a:gd name="connsiteX16" fmla="*/ 640080 w 1893853"/>
              <a:gd name="connsiteY16" fmla="*/ 1287780 h 3845613"/>
              <a:gd name="connsiteX17" fmla="*/ 594360 w 1893853"/>
              <a:gd name="connsiteY17" fmla="*/ 906780 h 3845613"/>
              <a:gd name="connsiteX18" fmla="*/ 541020 w 1893853"/>
              <a:gd name="connsiteY18" fmla="*/ 510540 h 3845613"/>
              <a:gd name="connsiteX19" fmla="*/ 495300 w 1893853"/>
              <a:gd name="connsiteY19" fmla="*/ 198120 h 3845613"/>
              <a:gd name="connsiteX20" fmla="*/ 556260 w 1893853"/>
              <a:gd name="connsiteY20" fmla="*/ 0 h 3845613"/>
              <a:gd name="connsiteX0" fmla="*/ 281940 w 1893166"/>
              <a:gd name="connsiteY0" fmla="*/ 152400 h 3845613"/>
              <a:gd name="connsiteX1" fmla="*/ 114300 w 1893166"/>
              <a:gd name="connsiteY1" fmla="*/ 388620 h 3845613"/>
              <a:gd name="connsiteX2" fmla="*/ 38100 w 1893166"/>
              <a:gd name="connsiteY2" fmla="*/ 990600 h 3845613"/>
              <a:gd name="connsiteX3" fmla="*/ 0 w 1893166"/>
              <a:gd name="connsiteY3" fmla="*/ 1577340 h 3845613"/>
              <a:gd name="connsiteX4" fmla="*/ 38100 w 1893166"/>
              <a:gd name="connsiteY4" fmla="*/ 2476500 h 3845613"/>
              <a:gd name="connsiteX5" fmla="*/ 190500 w 1893166"/>
              <a:gd name="connsiteY5" fmla="*/ 3131820 h 3845613"/>
              <a:gd name="connsiteX6" fmla="*/ 342900 w 1893166"/>
              <a:gd name="connsiteY6" fmla="*/ 3497580 h 3845613"/>
              <a:gd name="connsiteX7" fmla="*/ 607060 w 1893166"/>
              <a:gd name="connsiteY7" fmla="*/ 3728720 h 3845613"/>
              <a:gd name="connsiteX8" fmla="*/ 845820 w 1893166"/>
              <a:gd name="connsiteY8" fmla="*/ 3845560 h 3845613"/>
              <a:gd name="connsiteX9" fmla="*/ 1092200 w 1893166"/>
              <a:gd name="connsiteY9" fmla="*/ 3716020 h 3845613"/>
              <a:gd name="connsiteX10" fmla="*/ 1386840 w 1893166"/>
              <a:gd name="connsiteY10" fmla="*/ 3467100 h 3845613"/>
              <a:gd name="connsiteX11" fmla="*/ 1892300 w 1893166"/>
              <a:gd name="connsiteY11" fmla="*/ 2981960 h 3845613"/>
              <a:gd name="connsiteX12" fmla="*/ 1493520 w 1893166"/>
              <a:gd name="connsiteY12" fmla="*/ 2773680 h 3845613"/>
              <a:gd name="connsiteX13" fmla="*/ 952500 w 1893166"/>
              <a:gd name="connsiteY13" fmla="*/ 2446020 h 3845613"/>
              <a:gd name="connsiteX14" fmla="*/ 762000 w 1893166"/>
              <a:gd name="connsiteY14" fmla="*/ 2034540 h 3845613"/>
              <a:gd name="connsiteX15" fmla="*/ 685800 w 1893166"/>
              <a:gd name="connsiteY15" fmla="*/ 1668780 h 3845613"/>
              <a:gd name="connsiteX16" fmla="*/ 640080 w 1893166"/>
              <a:gd name="connsiteY16" fmla="*/ 1287780 h 3845613"/>
              <a:gd name="connsiteX17" fmla="*/ 594360 w 1893166"/>
              <a:gd name="connsiteY17" fmla="*/ 906780 h 3845613"/>
              <a:gd name="connsiteX18" fmla="*/ 541020 w 1893166"/>
              <a:gd name="connsiteY18" fmla="*/ 510540 h 3845613"/>
              <a:gd name="connsiteX19" fmla="*/ 495300 w 1893166"/>
              <a:gd name="connsiteY19" fmla="*/ 198120 h 3845613"/>
              <a:gd name="connsiteX20" fmla="*/ 556260 w 1893166"/>
              <a:gd name="connsiteY20" fmla="*/ 0 h 3845613"/>
              <a:gd name="connsiteX0" fmla="*/ 383540 w 1994766"/>
              <a:gd name="connsiteY0" fmla="*/ 152400 h 3845613"/>
              <a:gd name="connsiteX1" fmla="*/ 215900 w 1994766"/>
              <a:gd name="connsiteY1" fmla="*/ 388620 h 3845613"/>
              <a:gd name="connsiteX2" fmla="*/ 139700 w 1994766"/>
              <a:gd name="connsiteY2" fmla="*/ 990600 h 3845613"/>
              <a:gd name="connsiteX3" fmla="*/ 0 w 1994766"/>
              <a:gd name="connsiteY3" fmla="*/ 1546860 h 3845613"/>
              <a:gd name="connsiteX4" fmla="*/ 139700 w 1994766"/>
              <a:gd name="connsiteY4" fmla="*/ 2476500 h 3845613"/>
              <a:gd name="connsiteX5" fmla="*/ 292100 w 1994766"/>
              <a:gd name="connsiteY5" fmla="*/ 3131820 h 3845613"/>
              <a:gd name="connsiteX6" fmla="*/ 444500 w 1994766"/>
              <a:gd name="connsiteY6" fmla="*/ 3497580 h 3845613"/>
              <a:gd name="connsiteX7" fmla="*/ 708660 w 1994766"/>
              <a:gd name="connsiteY7" fmla="*/ 3728720 h 3845613"/>
              <a:gd name="connsiteX8" fmla="*/ 947420 w 1994766"/>
              <a:gd name="connsiteY8" fmla="*/ 3845560 h 3845613"/>
              <a:gd name="connsiteX9" fmla="*/ 1193800 w 1994766"/>
              <a:gd name="connsiteY9" fmla="*/ 3716020 h 3845613"/>
              <a:gd name="connsiteX10" fmla="*/ 1488440 w 1994766"/>
              <a:gd name="connsiteY10" fmla="*/ 3467100 h 3845613"/>
              <a:gd name="connsiteX11" fmla="*/ 1993900 w 1994766"/>
              <a:gd name="connsiteY11" fmla="*/ 2981960 h 3845613"/>
              <a:gd name="connsiteX12" fmla="*/ 1595120 w 1994766"/>
              <a:gd name="connsiteY12" fmla="*/ 2773680 h 3845613"/>
              <a:gd name="connsiteX13" fmla="*/ 1054100 w 1994766"/>
              <a:gd name="connsiteY13" fmla="*/ 2446020 h 3845613"/>
              <a:gd name="connsiteX14" fmla="*/ 863600 w 1994766"/>
              <a:gd name="connsiteY14" fmla="*/ 2034540 h 3845613"/>
              <a:gd name="connsiteX15" fmla="*/ 787400 w 1994766"/>
              <a:gd name="connsiteY15" fmla="*/ 1668780 h 3845613"/>
              <a:gd name="connsiteX16" fmla="*/ 741680 w 1994766"/>
              <a:gd name="connsiteY16" fmla="*/ 1287780 h 3845613"/>
              <a:gd name="connsiteX17" fmla="*/ 695960 w 1994766"/>
              <a:gd name="connsiteY17" fmla="*/ 906780 h 3845613"/>
              <a:gd name="connsiteX18" fmla="*/ 642620 w 1994766"/>
              <a:gd name="connsiteY18" fmla="*/ 510540 h 3845613"/>
              <a:gd name="connsiteX19" fmla="*/ 596900 w 1994766"/>
              <a:gd name="connsiteY19" fmla="*/ 198120 h 3845613"/>
              <a:gd name="connsiteX20" fmla="*/ 657860 w 1994766"/>
              <a:gd name="connsiteY20" fmla="*/ 0 h 3845613"/>
              <a:gd name="connsiteX0" fmla="*/ 384332 w 1995558"/>
              <a:gd name="connsiteY0" fmla="*/ 152400 h 3845613"/>
              <a:gd name="connsiteX1" fmla="*/ 216692 w 1995558"/>
              <a:gd name="connsiteY1" fmla="*/ 388620 h 3845613"/>
              <a:gd name="connsiteX2" fmla="*/ 89692 w 1995558"/>
              <a:gd name="connsiteY2" fmla="*/ 797560 h 3845613"/>
              <a:gd name="connsiteX3" fmla="*/ 792 w 1995558"/>
              <a:gd name="connsiteY3" fmla="*/ 1546860 h 3845613"/>
              <a:gd name="connsiteX4" fmla="*/ 140492 w 1995558"/>
              <a:gd name="connsiteY4" fmla="*/ 2476500 h 3845613"/>
              <a:gd name="connsiteX5" fmla="*/ 292892 w 1995558"/>
              <a:gd name="connsiteY5" fmla="*/ 3131820 h 3845613"/>
              <a:gd name="connsiteX6" fmla="*/ 445292 w 1995558"/>
              <a:gd name="connsiteY6" fmla="*/ 3497580 h 3845613"/>
              <a:gd name="connsiteX7" fmla="*/ 709452 w 1995558"/>
              <a:gd name="connsiteY7" fmla="*/ 3728720 h 3845613"/>
              <a:gd name="connsiteX8" fmla="*/ 948212 w 1995558"/>
              <a:gd name="connsiteY8" fmla="*/ 3845560 h 3845613"/>
              <a:gd name="connsiteX9" fmla="*/ 1194592 w 1995558"/>
              <a:gd name="connsiteY9" fmla="*/ 3716020 h 3845613"/>
              <a:gd name="connsiteX10" fmla="*/ 1489232 w 1995558"/>
              <a:gd name="connsiteY10" fmla="*/ 3467100 h 3845613"/>
              <a:gd name="connsiteX11" fmla="*/ 1994692 w 1995558"/>
              <a:gd name="connsiteY11" fmla="*/ 2981960 h 3845613"/>
              <a:gd name="connsiteX12" fmla="*/ 1595912 w 1995558"/>
              <a:gd name="connsiteY12" fmla="*/ 2773680 h 3845613"/>
              <a:gd name="connsiteX13" fmla="*/ 1054892 w 1995558"/>
              <a:gd name="connsiteY13" fmla="*/ 2446020 h 3845613"/>
              <a:gd name="connsiteX14" fmla="*/ 864392 w 1995558"/>
              <a:gd name="connsiteY14" fmla="*/ 2034540 h 3845613"/>
              <a:gd name="connsiteX15" fmla="*/ 788192 w 1995558"/>
              <a:gd name="connsiteY15" fmla="*/ 1668780 h 3845613"/>
              <a:gd name="connsiteX16" fmla="*/ 742472 w 1995558"/>
              <a:gd name="connsiteY16" fmla="*/ 1287780 h 3845613"/>
              <a:gd name="connsiteX17" fmla="*/ 696752 w 1995558"/>
              <a:gd name="connsiteY17" fmla="*/ 906780 h 3845613"/>
              <a:gd name="connsiteX18" fmla="*/ 643412 w 1995558"/>
              <a:gd name="connsiteY18" fmla="*/ 510540 h 3845613"/>
              <a:gd name="connsiteX19" fmla="*/ 597692 w 1995558"/>
              <a:gd name="connsiteY19" fmla="*/ 198120 h 3845613"/>
              <a:gd name="connsiteX20" fmla="*/ 658652 w 1995558"/>
              <a:gd name="connsiteY20" fmla="*/ 0 h 3845613"/>
              <a:gd name="connsiteX0" fmla="*/ 384332 w 1995558"/>
              <a:gd name="connsiteY0" fmla="*/ 152400 h 3845613"/>
              <a:gd name="connsiteX1" fmla="*/ 216692 w 1995558"/>
              <a:gd name="connsiteY1" fmla="*/ 388620 h 3845613"/>
              <a:gd name="connsiteX2" fmla="*/ 89692 w 1995558"/>
              <a:gd name="connsiteY2" fmla="*/ 797560 h 3845613"/>
              <a:gd name="connsiteX3" fmla="*/ 792 w 1995558"/>
              <a:gd name="connsiteY3" fmla="*/ 1546860 h 3845613"/>
              <a:gd name="connsiteX4" fmla="*/ 140492 w 1995558"/>
              <a:gd name="connsiteY4" fmla="*/ 2476500 h 3845613"/>
              <a:gd name="connsiteX5" fmla="*/ 292892 w 1995558"/>
              <a:gd name="connsiteY5" fmla="*/ 3131820 h 3845613"/>
              <a:gd name="connsiteX6" fmla="*/ 445292 w 1995558"/>
              <a:gd name="connsiteY6" fmla="*/ 3497580 h 3845613"/>
              <a:gd name="connsiteX7" fmla="*/ 709452 w 1995558"/>
              <a:gd name="connsiteY7" fmla="*/ 3728720 h 3845613"/>
              <a:gd name="connsiteX8" fmla="*/ 948212 w 1995558"/>
              <a:gd name="connsiteY8" fmla="*/ 3845560 h 3845613"/>
              <a:gd name="connsiteX9" fmla="*/ 1194592 w 1995558"/>
              <a:gd name="connsiteY9" fmla="*/ 3716020 h 3845613"/>
              <a:gd name="connsiteX10" fmla="*/ 1489232 w 1995558"/>
              <a:gd name="connsiteY10" fmla="*/ 3467100 h 3845613"/>
              <a:gd name="connsiteX11" fmla="*/ 1994692 w 1995558"/>
              <a:gd name="connsiteY11" fmla="*/ 2981960 h 3845613"/>
              <a:gd name="connsiteX12" fmla="*/ 1595912 w 1995558"/>
              <a:gd name="connsiteY12" fmla="*/ 2773680 h 3845613"/>
              <a:gd name="connsiteX13" fmla="*/ 1054892 w 1995558"/>
              <a:gd name="connsiteY13" fmla="*/ 2446020 h 3845613"/>
              <a:gd name="connsiteX14" fmla="*/ 864392 w 1995558"/>
              <a:gd name="connsiteY14" fmla="*/ 2034540 h 3845613"/>
              <a:gd name="connsiteX15" fmla="*/ 788192 w 1995558"/>
              <a:gd name="connsiteY15" fmla="*/ 1668780 h 3845613"/>
              <a:gd name="connsiteX16" fmla="*/ 742472 w 1995558"/>
              <a:gd name="connsiteY16" fmla="*/ 1287780 h 3845613"/>
              <a:gd name="connsiteX17" fmla="*/ 696752 w 1995558"/>
              <a:gd name="connsiteY17" fmla="*/ 906780 h 3845613"/>
              <a:gd name="connsiteX18" fmla="*/ 643412 w 1995558"/>
              <a:gd name="connsiteY18" fmla="*/ 510540 h 3845613"/>
              <a:gd name="connsiteX19" fmla="*/ 668812 w 1995558"/>
              <a:gd name="connsiteY19" fmla="*/ 187960 h 3845613"/>
              <a:gd name="connsiteX20" fmla="*/ 658652 w 1995558"/>
              <a:gd name="connsiteY20" fmla="*/ 0 h 3845613"/>
              <a:gd name="connsiteX0" fmla="*/ 384332 w 1995558"/>
              <a:gd name="connsiteY0" fmla="*/ 264160 h 3957373"/>
              <a:gd name="connsiteX1" fmla="*/ 216692 w 1995558"/>
              <a:gd name="connsiteY1" fmla="*/ 500380 h 3957373"/>
              <a:gd name="connsiteX2" fmla="*/ 89692 w 1995558"/>
              <a:gd name="connsiteY2" fmla="*/ 909320 h 3957373"/>
              <a:gd name="connsiteX3" fmla="*/ 792 w 1995558"/>
              <a:gd name="connsiteY3" fmla="*/ 1658620 h 3957373"/>
              <a:gd name="connsiteX4" fmla="*/ 140492 w 1995558"/>
              <a:gd name="connsiteY4" fmla="*/ 2588260 h 3957373"/>
              <a:gd name="connsiteX5" fmla="*/ 292892 w 1995558"/>
              <a:gd name="connsiteY5" fmla="*/ 3243580 h 3957373"/>
              <a:gd name="connsiteX6" fmla="*/ 445292 w 1995558"/>
              <a:gd name="connsiteY6" fmla="*/ 3609340 h 3957373"/>
              <a:gd name="connsiteX7" fmla="*/ 709452 w 1995558"/>
              <a:gd name="connsiteY7" fmla="*/ 3840480 h 3957373"/>
              <a:gd name="connsiteX8" fmla="*/ 948212 w 1995558"/>
              <a:gd name="connsiteY8" fmla="*/ 3957320 h 3957373"/>
              <a:gd name="connsiteX9" fmla="*/ 1194592 w 1995558"/>
              <a:gd name="connsiteY9" fmla="*/ 3827780 h 3957373"/>
              <a:gd name="connsiteX10" fmla="*/ 1489232 w 1995558"/>
              <a:gd name="connsiteY10" fmla="*/ 3578860 h 3957373"/>
              <a:gd name="connsiteX11" fmla="*/ 1994692 w 1995558"/>
              <a:gd name="connsiteY11" fmla="*/ 3093720 h 3957373"/>
              <a:gd name="connsiteX12" fmla="*/ 1595912 w 1995558"/>
              <a:gd name="connsiteY12" fmla="*/ 2885440 h 3957373"/>
              <a:gd name="connsiteX13" fmla="*/ 1054892 w 1995558"/>
              <a:gd name="connsiteY13" fmla="*/ 2557780 h 3957373"/>
              <a:gd name="connsiteX14" fmla="*/ 864392 w 1995558"/>
              <a:gd name="connsiteY14" fmla="*/ 2146300 h 3957373"/>
              <a:gd name="connsiteX15" fmla="*/ 788192 w 1995558"/>
              <a:gd name="connsiteY15" fmla="*/ 1780540 h 3957373"/>
              <a:gd name="connsiteX16" fmla="*/ 742472 w 1995558"/>
              <a:gd name="connsiteY16" fmla="*/ 1399540 h 3957373"/>
              <a:gd name="connsiteX17" fmla="*/ 696752 w 1995558"/>
              <a:gd name="connsiteY17" fmla="*/ 1018540 h 3957373"/>
              <a:gd name="connsiteX18" fmla="*/ 643412 w 1995558"/>
              <a:gd name="connsiteY18" fmla="*/ 622300 h 3957373"/>
              <a:gd name="connsiteX19" fmla="*/ 668812 w 1995558"/>
              <a:gd name="connsiteY19" fmla="*/ 299720 h 3957373"/>
              <a:gd name="connsiteX20" fmla="*/ 790732 w 1995558"/>
              <a:gd name="connsiteY20" fmla="*/ 0 h 3957373"/>
              <a:gd name="connsiteX0" fmla="*/ 668812 w 1995558"/>
              <a:gd name="connsiteY0" fmla="*/ 0 h 3959913"/>
              <a:gd name="connsiteX1" fmla="*/ 216692 w 1995558"/>
              <a:gd name="connsiteY1" fmla="*/ 502920 h 3959913"/>
              <a:gd name="connsiteX2" fmla="*/ 89692 w 1995558"/>
              <a:gd name="connsiteY2" fmla="*/ 911860 h 3959913"/>
              <a:gd name="connsiteX3" fmla="*/ 792 w 1995558"/>
              <a:gd name="connsiteY3" fmla="*/ 1661160 h 3959913"/>
              <a:gd name="connsiteX4" fmla="*/ 140492 w 1995558"/>
              <a:gd name="connsiteY4" fmla="*/ 2590800 h 3959913"/>
              <a:gd name="connsiteX5" fmla="*/ 292892 w 1995558"/>
              <a:gd name="connsiteY5" fmla="*/ 3246120 h 3959913"/>
              <a:gd name="connsiteX6" fmla="*/ 445292 w 1995558"/>
              <a:gd name="connsiteY6" fmla="*/ 3611880 h 3959913"/>
              <a:gd name="connsiteX7" fmla="*/ 709452 w 1995558"/>
              <a:gd name="connsiteY7" fmla="*/ 3843020 h 3959913"/>
              <a:gd name="connsiteX8" fmla="*/ 948212 w 1995558"/>
              <a:gd name="connsiteY8" fmla="*/ 3959860 h 3959913"/>
              <a:gd name="connsiteX9" fmla="*/ 1194592 w 1995558"/>
              <a:gd name="connsiteY9" fmla="*/ 3830320 h 3959913"/>
              <a:gd name="connsiteX10" fmla="*/ 1489232 w 1995558"/>
              <a:gd name="connsiteY10" fmla="*/ 3581400 h 3959913"/>
              <a:gd name="connsiteX11" fmla="*/ 1994692 w 1995558"/>
              <a:gd name="connsiteY11" fmla="*/ 3096260 h 3959913"/>
              <a:gd name="connsiteX12" fmla="*/ 1595912 w 1995558"/>
              <a:gd name="connsiteY12" fmla="*/ 2887980 h 3959913"/>
              <a:gd name="connsiteX13" fmla="*/ 1054892 w 1995558"/>
              <a:gd name="connsiteY13" fmla="*/ 2560320 h 3959913"/>
              <a:gd name="connsiteX14" fmla="*/ 864392 w 1995558"/>
              <a:gd name="connsiteY14" fmla="*/ 2148840 h 3959913"/>
              <a:gd name="connsiteX15" fmla="*/ 788192 w 1995558"/>
              <a:gd name="connsiteY15" fmla="*/ 1783080 h 3959913"/>
              <a:gd name="connsiteX16" fmla="*/ 742472 w 1995558"/>
              <a:gd name="connsiteY16" fmla="*/ 1402080 h 3959913"/>
              <a:gd name="connsiteX17" fmla="*/ 696752 w 1995558"/>
              <a:gd name="connsiteY17" fmla="*/ 1021080 h 3959913"/>
              <a:gd name="connsiteX18" fmla="*/ 643412 w 1995558"/>
              <a:gd name="connsiteY18" fmla="*/ 624840 h 3959913"/>
              <a:gd name="connsiteX19" fmla="*/ 668812 w 1995558"/>
              <a:gd name="connsiteY19" fmla="*/ 302260 h 3959913"/>
              <a:gd name="connsiteX20" fmla="*/ 790732 w 1995558"/>
              <a:gd name="connsiteY20" fmla="*/ 2540 h 3959913"/>
              <a:gd name="connsiteX0" fmla="*/ 668812 w 1995558"/>
              <a:gd name="connsiteY0" fmla="*/ 0 h 3959913"/>
              <a:gd name="connsiteX1" fmla="*/ 216692 w 1995558"/>
              <a:gd name="connsiteY1" fmla="*/ 502920 h 3959913"/>
              <a:gd name="connsiteX2" fmla="*/ 89692 w 1995558"/>
              <a:gd name="connsiteY2" fmla="*/ 911860 h 3959913"/>
              <a:gd name="connsiteX3" fmla="*/ 792 w 1995558"/>
              <a:gd name="connsiteY3" fmla="*/ 1661160 h 3959913"/>
              <a:gd name="connsiteX4" fmla="*/ 140492 w 1995558"/>
              <a:gd name="connsiteY4" fmla="*/ 2590800 h 3959913"/>
              <a:gd name="connsiteX5" fmla="*/ 292892 w 1995558"/>
              <a:gd name="connsiteY5" fmla="*/ 3246120 h 3959913"/>
              <a:gd name="connsiteX6" fmla="*/ 445292 w 1995558"/>
              <a:gd name="connsiteY6" fmla="*/ 3611880 h 3959913"/>
              <a:gd name="connsiteX7" fmla="*/ 709452 w 1995558"/>
              <a:gd name="connsiteY7" fmla="*/ 3843020 h 3959913"/>
              <a:gd name="connsiteX8" fmla="*/ 948212 w 1995558"/>
              <a:gd name="connsiteY8" fmla="*/ 3959860 h 3959913"/>
              <a:gd name="connsiteX9" fmla="*/ 1194592 w 1995558"/>
              <a:gd name="connsiteY9" fmla="*/ 3830320 h 3959913"/>
              <a:gd name="connsiteX10" fmla="*/ 1489232 w 1995558"/>
              <a:gd name="connsiteY10" fmla="*/ 3581400 h 3959913"/>
              <a:gd name="connsiteX11" fmla="*/ 1994692 w 1995558"/>
              <a:gd name="connsiteY11" fmla="*/ 3096260 h 3959913"/>
              <a:gd name="connsiteX12" fmla="*/ 1595912 w 1995558"/>
              <a:gd name="connsiteY12" fmla="*/ 2887980 h 3959913"/>
              <a:gd name="connsiteX13" fmla="*/ 1054892 w 1995558"/>
              <a:gd name="connsiteY13" fmla="*/ 2560320 h 3959913"/>
              <a:gd name="connsiteX14" fmla="*/ 864392 w 1995558"/>
              <a:gd name="connsiteY14" fmla="*/ 2148840 h 3959913"/>
              <a:gd name="connsiteX15" fmla="*/ 788192 w 1995558"/>
              <a:gd name="connsiteY15" fmla="*/ 1783080 h 3959913"/>
              <a:gd name="connsiteX16" fmla="*/ 742472 w 1995558"/>
              <a:gd name="connsiteY16" fmla="*/ 1402080 h 3959913"/>
              <a:gd name="connsiteX17" fmla="*/ 696752 w 1995558"/>
              <a:gd name="connsiteY17" fmla="*/ 1021080 h 3959913"/>
              <a:gd name="connsiteX18" fmla="*/ 643412 w 1995558"/>
              <a:gd name="connsiteY18" fmla="*/ 624840 h 3959913"/>
              <a:gd name="connsiteX19" fmla="*/ 739932 w 1995558"/>
              <a:gd name="connsiteY19" fmla="*/ 349885 h 3959913"/>
              <a:gd name="connsiteX20" fmla="*/ 790732 w 1995558"/>
              <a:gd name="connsiteY20" fmla="*/ 2540 h 3959913"/>
              <a:gd name="connsiteX0" fmla="*/ 668812 w 1995558"/>
              <a:gd name="connsiteY0" fmla="*/ 0 h 3959913"/>
              <a:gd name="connsiteX1" fmla="*/ 216692 w 1995558"/>
              <a:gd name="connsiteY1" fmla="*/ 502920 h 3959913"/>
              <a:gd name="connsiteX2" fmla="*/ 89692 w 1995558"/>
              <a:gd name="connsiteY2" fmla="*/ 911860 h 3959913"/>
              <a:gd name="connsiteX3" fmla="*/ 792 w 1995558"/>
              <a:gd name="connsiteY3" fmla="*/ 1661160 h 3959913"/>
              <a:gd name="connsiteX4" fmla="*/ 140492 w 1995558"/>
              <a:gd name="connsiteY4" fmla="*/ 2590800 h 3959913"/>
              <a:gd name="connsiteX5" fmla="*/ 292892 w 1995558"/>
              <a:gd name="connsiteY5" fmla="*/ 3246120 h 3959913"/>
              <a:gd name="connsiteX6" fmla="*/ 445292 w 1995558"/>
              <a:gd name="connsiteY6" fmla="*/ 3611880 h 3959913"/>
              <a:gd name="connsiteX7" fmla="*/ 709452 w 1995558"/>
              <a:gd name="connsiteY7" fmla="*/ 3843020 h 3959913"/>
              <a:gd name="connsiteX8" fmla="*/ 948212 w 1995558"/>
              <a:gd name="connsiteY8" fmla="*/ 3959860 h 3959913"/>
              <a:gd name="connsiteX9" fmla="*/ 1194592 w 1995558"/>
              <a:gd name="connsiteY9" fmla="*/ 3830320 h 3959913"/>
              <a:gd name="connsiteX10" fmla="*/ 1489232 w 1995558"/>
              <a:gd name="connsiteY10" fmla="*/ 3581400 h 3959913"/>
              <a:gd name="connsiteX11" fmla="*/ 1994692 w 1995558"/>
              <a:gd name="connsiteY11" fmla="*/ 3096260 h 3959913"/>
              <a:gd name="connsiteX12" fmla="*/ 1595912 w 1995558"/>
              <a:gd name="connsiteY12" fmla="*/ 2887980 h 3959913"/>
              <a:gd name="connsiteX13" fmla="*/ 1054892 w 1995558"/>
              <a:gd name="connsiteY13" fmla="*/ 2560320 h 3959913"/>
              <a:gd name="connsiteX14" fmla="*/ 864392 w 1995558"/>
              <a:gd name="connsiteY14" fmla="*/ 2148840 h 3959913"/>
              <a:gd name="connsiteX15" fmla="*/ 788192 w 1995558"/>
              <a:gd name="connsiteY15" fmla="*/ 1783080 h 3959913"/>
              <a:gd name="connsiteX16" fmla="*/ 742472 w 1995558"/>
              <a:gd name="connsiteY16" fmla="*/ 1402080 h 3959913"/>
              <a:gd name="connsiteX17" fmla="*/ 696752 w 1995558"/>
              <a:gd name="connsiteY17" fmla="*/ 1021080 h 3959913"/>
              <a:gd name="connsiteX18" fmla="*/ 643412 w 1995558"/>
              <a:gd name="connsiteY18" fmla="*/ 624840 h 3959913"/>
              <a:gd name="connsiteX19" fmla="*/ 739932 w 1995558"/>
              <a:gd name="connsiteY19" fmla="*/ 349885 h 3959913"/>
              <a:gd name="connsiteX20" fmla="*/ 912652 w 1995558"/>
              <a:gd name="connsiteY20" fmla="*/ 2540 h 3959913"/>
              <a:gd name="connsiteX0" fmla="*/ 668812 w 1995558"/>
              <a:gd name="connsiteY0" fmla="*/ 0 h 3959913"/>
              <a:gd name="connsiteX1" fmla="*/ 384331 w 1995558"/>
              <a:gd name="connsiteY1" fmla="*/ 249553 h 3959913"/>
              <a:gd name="connsiteX2" fmla="*/ 216692 w 1995558"/>
              <a:gd name="connsiteY2" fmla="*/ 502920 h 3959913"/>
              <a:gd name="connsiteX3" fmla="*/ 89692 w 1995558"/>
              <a:gd name="connsiteY3" fmla="*/ 911860 h 3959913"/>
              <a:gd name="connsiteX4" fmla="*/ 792 w 1995558"/>
              <a:gd name="connsiteY4" fmla="*/ 1661160 h 3959913"/>
              <a:gd name="connsiteX5" fmla="*/ 140492 w 1995558"/>
              <a:gd name="connsiteY5" fmla="*/ 2590800 h 3959913"/>
              <a:gd name="connsiteX6" fmla="*/ 292892 w 1995558"/>
              <a:gd name="connsiteY6" fmla="*/ 3246120 h 3959913"/>
              <a:gd name="connsiteX7" fmla="*/ 445292 w 1995558"/>
              <a:gd name="connsiteY7" fmla="*/ 3611880 h 3959913"/>
              <a:gd name="connsiteX8" fmla="*/ 709452 w 1995558"/>
              <a:gd name="connsiteY8" fmla="*/ 3843020 h 3959913"/>
              <a:gd name="connsiteX9" fmla="*/ 948212 w 1995558"/>
              <a:gd name="connsiteY9" fmla="*/ 3959860 h 3959913"/>
              <a:gd name="connsiteX10" fmla="*/ 1194592 w 1995558"/>
              <a:gd name="connsiteY10" fmla="*/ 3830320 h 3959913"/>
              <a:gd name="connsiteX11" fmla="*/ 1489232 w 1995558"/>
              <a:gd name="connsiteY11" fmla="*/ 3581400 h 3959913"/>
              <a:gd name="connsiteX12" fmla="*/ 1994692 w 1995558"/>
              <a:gd name="connsiteY12" fmla="*/ 3096260 h 3959913"/>
              <a:gd name="connsiteX13" fmla="*/ 1595912 w 1995558"/>
              <a:gd name="connsiteY13" fmla="*/ 2887980 h 3959913"/>
              <a:gd name="connsiteX14" fmla="*/ 1054892 w 1995558"/>
              <a:gd name="connsiteY14" fmla="*/ 2560320 h 3959913"/>
              <a:gd name="connsiteX15" fmla="*/ 864392 w 1995558"/>
              <a:gd name="connsiteY15" fmla="*/ 2148840 h 3959913"/>
              <a:gd name="connsiteX16" fmla="*/ 788192 w 1995558"/>
              <a:gd name="connsiteY16" fmla="*/ 1783080 h 3959913"/>
              <a:gd name="connsiteX17" fmla="*/ 742472 w 1995558"/>
              <a:gd name="connsiteY17" fmla="*/ 1402080 h 3959913"/>
              <a:gd name="connsiteX18" fmla="*/ 696752 w 1995558"/>
              <a:gd name="connsiteY18" fmla="*/ 1021080 h 3959913"/>
              <a:gd name="connsiteX19" fmla="*/ 643412 w 1995558"/>
              <a:gd name="connsiteY19" fmla="*/ 624840 h 3959913"/>
              <a:gd name="connsiteX20" fmla="*/ 739932 w 1995558"/>
              <a:gd name="connsiteY20" fmla="*/ 349885 h 3959913"/>
              <a:gd name="connsiteX21" fmla="*/ 912652 w 1995558"/>
              <a:gd name="connsiteY21" fmla="*/ 2540 h 3959913"/>
              <a:gd name="connsiteX0" fmla="*/ 668812 w 1995558"/>
              <a:gd name="connsiteY0" fmla="*/ 0 h 3959913"/>
              <a:gd name="connsiteX1" fmla="*/ 424971 w 1995558"/>
              <a:gd name="connsiteY1" fmla="*/ 144778 h 3959913"/>
              <a:gd name="connsiteX2" fmla="*/ 216692 w 1995558"/>
              <a:gd name="connsiteY2" fmla="*/ 502920 h 3959913"/>
              <a:gd name="connsiteX3" fmla="*/ 89692 w 1995558"/>
              <a:gd name="connsiteY3" fmla="*/ 911860 h 3959913"/>
              <a:gd name="connsiteX4" fmla="*/ 792 w 1995558"/>
              <a:gd name="connsiteY4" fmla="*/ 1661160 h 3959913"/>
              <a:gd name="connsiteX5" fmla="*/ 140492 w 1995558"/>
              <a:gd name="connsiteY5" fmla="*/ 2590800 h 3959913"/>
              <a:gd name="connsiteX6" fmla="*/ 292892 w 1995558"/>
              <a:gd name="connsiteY6" fmla="*/ 3246120 h 3959913"/>
              <a:gd name="connsiteX7" fmla="*/ 445292 w 1995558"/>
              <a:gd name="connsiteY7" fmla="*/ 3611880 h 3959913"/>
              <a:gd name="connsiteX8" fmla="*/ 709452 w 1995558"/>
              <a:gd name="connsiteY8" fmla="*/ 3843020 h 3959913"/>
              <a:gd name="connsiteX9" fmla="*/ 948212 w 1995558"/>
              <a:gd name="connsiteY9" fmla="*/ 3959860 h 3959913"/>
              <a:gd name="connsiteX10" fmla="*/ 1194592 w 1995558"/>
              <a:gd name="connsiteY10" fmla="*/ 3830320 h 3959913"/>
              <a:gd name="connsiteX11" fmla="*/ 1489232 w 1995558"/>
              <a:gd name="connsiteY11" fmla="*/ 3581400 h 3959913"/>
              <a:gd name="connsiteX12" fmla="*/ 1994692 w 1995558"/>
              <a:gd name="connsiteY12" fmla="*/ 3096260 h 3959913"/>
              <a:gd name="connsiteX13" fmla="*/ 1595912 w 1995558"/>
              <a:gd name="connsiteY13" fmla="*/ 2887980 h 3959913"/>
              <a:gd name="connsiteX14" fmla="*/ 1054892 w 1995558"/>
              <a:gd name="connsiteY14" fmla="*/ 2560320 h 3959913"/>
              <a:gd name="connsiteX15" fmla="*/ 864392 w 1995558"/>
              <a:gd name="connsiteY15" fmla="*/ 2148840 h 3959913"/>
              <a:gd name="connsiteX16" fmla="*/ 788192 w 1995558"/>
              <a:gd name="connsiteY16" fmla="*/ 1783080 h 3959913"/>
              <a:gd name="connsiteX17" fmla="*/ 742472 w 1995558"/>
              <a:gd name="connsiteY17" fmla="*/ 1402080 h 3959913"/>
              <a:gd name="connsiteX18" fmla="*/ 696752 w 1995558"/>
              <a:gd name="connsiteY18" fmla="*/ 1021080 h 3959913"/>
              <a:gd name="connsiteX19" fmla="*/ 643412 w 1995558"/>
              <a:gd name="connsiteY19" fmla="*/ 624840 h 3959913"/>
              <a:gd name="connsiteX20" fmla="*/ 739932 w 1995558"/>
              <a:gd name="connsiteY20" fmla="*/ 349885 h 3959913"/>
              <a:gd name="connsiteX21" fmla="*/ 912652 w 1995558"/>
              <a:gd name="connsiteY21" fmla="*/ 2540 h 3959913"/>
              <a:gd name="connsiteX0" fmla="*/ 668812 w 1995558"/>
              <a:gd name="connsiteY0" fmla="*/ 0 h 3959913"/>
              <a:gd name="connsiteX1" fmla="*/ 424971 w 1995558"/>
              <a:gd name="connsiteY1" fmla="*/ 144778 h 3959913"/>
              <a:gd name="connsiteX2" fmla="*/ 216692 w 1995558"/>
              <a:gd name="connsiteY2" fmla="*/ 502920 h 3959913"/>
              <a:gd name="connsiteX3" fmla="*/ 89692 w 1995558"/>
              <a:gd name="connsiteY3" fmla="*/ 911860 h 3959913"/>
              <a:gd name="connsiteX4" fmla="*/ 792 w 1995558"/>
              <a:gd name="connsiteY4" fmla="*/ 1661160 h 3959913"/>
              <a:gd name="connsiteX5" fmla="*/ 140492 w 1995558"/>
              <a:gd name="connsiteY5" fmla="*/ 2590800 h 3959913"/>
              <a:gd name="connsiteX6" fmla="*/ 292892 w 1995558"/>
              <a:gd name="connsiteY6" fmla="*/ 3246120 h 3959913"/>
              <a:gd name="connsiteX7" fmla="*/ 445292 w 1995558"/>
              <a:gd name="connsiteY7" fmla="*/ 3611880 h 3959913"/>
              <a:gd name="connsiteX8" fmla="*/ 709452 w 1995558"/>
              <a:gd name="connsiteY8" fmla="*/ 3843020 h 3959913"/>
              <a:gd name="connsiteX9" fmla="*/ 948212 w 1995558"/>
              <a:gd name="connsiteY9" fmla="*/ 3959860 h 3959913"/>
              <a:gd name="connsiteX10" fmla="*/ 1194592 w 1995558"/>
              <a:gd name="connsiteY10" fmla="*/ 3830320 h 3959913"/>
              <a:gd name="connsiteX11" fmla="*/ 1489232 w 1995558"/>
              <a:gd name="connsiteY11" fmla="*/ 3581400 h 3959913"/>
              <a:gd name="connsiteX12" fmla="*/ 1994692 w 1995558"/>
              <a:gd name="connsiteY12" fmla="*/ 3096260 h 3959913"/>
              <a:gd name="connsiteX13" fmla="*/ 1595912 w 1995558"/>
              <a:gd name="connsiteY13" fmla="*/ 2887980 h 3959913"/>
              <a:gd name="connsiteX14" fmla="*/ 1054892 w 1995558"/>
              <a:gd name="connsiteY14" fmla="*/ 2560320 h 3959913"/>
              <a:gd name="connsiteX15" fmla="*/ 864392 w 1995558"/>
              <a:gd name="connsiteY15" fmla="*/ 2148840 h 3959913"/>
              <a:gd name="connsiteX16" fmla="*/ 788192 w 1995558"/>
              <a:gd name="connsiteY16" fmla="*/ 1783080 h 3959913"/>
              <a:gd name="connsiteX17" fmla="*/ 742472 w 1995558"/>
              <a:gd name="connsiteY17" fmla="*/ 1402080 h 3959913"/>
              <a:gd name="connsiteX18" fmla="*/ 696752 w 1995558"/>
              <a:gd name="connsiteY18" fmla="*/ 1021080 h 3959913"/>
              <a:gd name="connsiteX19" fmla="*/ 704372 w 1995558"/>
              <a:gd name="connsiteY19" fmla="*/ 691515 h 3959913"/>
              <a:gd name="connsiteX20" fmla="*/ 739932 w 1995558"/>
              <a:gd name="connsiteY20" fmla="*/ 349885 h 3959913"/>
              <a:gd name="connsiteX21" fmla="*/ 912652 w 1995558"/>
              <a:gd name="connsiteY21" fmla="*/ 2540 h 3959913"/>
              <a:gd name="connsiteX0" fmla="*/ 672312 w 1999058"/>
              <a:gd name="connsiteY0" fmla="*/ 0 h 3959913"/>
              <a:gd name="connsiteX1" fmla="*/ 428471 w 1999058"/>
              <a:gd name="connsiteY1" fmla="*/ 144778 h 3959913"/>
              <a:gd name="connsiteX2" fmla="*/ 220192 w 1999058"/>
              <a:gd name="connsiteY2" fmla="*/ 502920 h 3959913"/>
              <a:gd name="connsiteX3" fmla="*/ 52552 w 1999058"/>
              <a:gd name="connsiteY3" fmla="*/ 949960 h 3959913"/>
              <a:gd name="connsiteX4" fmla="*/ 4292 w 1999058"/>
              <a:gd name="connsiteY4" fmla="*/ 1661160 h 3959913"/>
              <a:gd name="connsiteX5" fmla="*/ 143992 w 1999058"/>
              <a:gd name="connsiteY5" fmla="*/ 2590800 h 3959913"/>
              <a:gd name="connsiteX6" fmla="*/ 296392 w 1999058"/>
              <a:gd name="connsiteY6" fmla="*/ 3246120 h 3959913"/>
              <a:gd name="connsiteX7" fmla="*/ 448792 w 1999058"/>
              <a:gd name="connsiteY7" fmla="*/ 3611880 h 3959913"/>
              <a:gd name="connsiteX8" fmla="*/ 712952 w 1999058"/>
              <a:gd name="connsiteY8" fmla="*/ 3843020 h 3959913"/>
              <a:gd name="connsiteX9" fmla="*/ 951712 w 1999058"/>
              <a:gd name="connsiteY9" fmla="*/ 3959860 h 3959913"/>
              <a:gd name="connsiteX10" fmla="*/ 1198092 w 1999058"/>
              <a:gd name="connsiteY10" fmla="*/ 3830320 h 3959913"/>
              <a:gd name="connsiteX11" fmla="*/ 1492732 w 1999058"/>
              <a:gd name="connsiteY11" fmla="*/ 3581400 h 3959913"/>
              <a:gd name="connsiteX12" fmla="*/ 1998192 w 1999058"/>
              <a:gd name="connsiteY12" fmla="*/ 3096260 h 3959913"/>
              <a:gd name="connsiteX13" fmla="*/ 1599412 w 1999058"/>
              <a:gd name="connsiteY13" fmla="*/ 2887980 h 3959913"/>
              <a:gd name="connsiteX14" fmla="*/ 1058392 w 1999058"/>
              <a:gd name="connsiteY14" fmla="*/ 2560320 h 3959913"/>
              <a:gd name="connsiteX15" fmla="*/ 867892 w 1999058"/>
              <a:gd name="connsiteY15" fmla="*/ 2148840 h 3959913"/>
              <a:gd name="connsiteX16" fmla="*/ 791692 w 1999058"/>
              <a:gd name="connsiteY16" fmla="*/ 1783080 h 3959913"/>
              <a:gd name="connsiteX17" fmla="*/ 745972 w 1999058"/>
              <a:gd name="connsiteY17" fmla="*/ 1402080 h 3959913"/>
              <a:gd name="connsiteX18" fmla="*/ 700252 w 1999058"/>
              <a:gd name="connsiteY18" fmla="*/ 1021080 h 3959913"/>
              <a:gd name="connsiteX19" fmla="*/ 707872 w 1999058"/>
              <a:gd name="connsiteY19" fmla="*/ 691515 h 3959913"/>
              <a:gd name="connsiteX20" fmla="*/ 743432 w 1999058"/>
              <a:gd name="connsiteY20" fmla="*/ 349885 h 3959913"/>
              <a:gd name="connsiteX21" fmla="*/ 916152 w 1999058"/>
              <a:gd name="connsiteY21" fmla="*/ 2540 h 3959913"/>
              <a:gd name="connsiteX0" fmla="*/ 672312 w 1999058"/>
              <a:gd name="connsiteY0" fmla="*/ 0 h 3959924"/>
              <a:gd name="connsiteX1" fmla="*/ 428471 w 1999058"/>
              <a:gd name="connsiteY1" fmla="*/ 144778 h 3959924"/>
              <a:gd name="connsiteX2" fmla="*/ 220192 w 1999058"/>
              <a:gd name="connsiteY2" fmla="*/ 502920 h 3959924"/>
              <a:gd name="connsiteX3" fmla="*/ 52552 w 1999058"/>
              <a:gd name="connsiteY3" fmla="*/ 949960 h 3959924"/>
              <a:gd name="connsiteX4" fmla="*/ 4292 w 1999058"/>
              <a:gd name="connsiteY4" fmla="*/ 1661160 h 3959924"/>
              <a:gd name="connsiteX5" fmla="*/ 143992 w 1999058"/>
              <a:gd name="connsiteY5" fmla="*/ 2590800 h 3959924"/>
              <a:gd name="connsiteX6" fmla="*/ 296392 w 1999058"/>
              <a:gd name="connsiteY6" fmla="*/ 3246120 h 3959924"/>
              <a:gd name="connsiteX7" fmla="*/ 530072 w 1999058"/>
              <a:gd name="connsiteY7" fmla="*/ 3545205 h 3959924"/>
              <a:gd name="connsiteX8" fmla="*/ 712952 w 1999058"/>
              <a:gd name="connsiteY8" fmla="*/ 3843020 h 3959924"/>
              <a:gd name="connsiteX9" fmla="*/ 951712 w 1999058"/>
              <a:gd name="connsiteY9" fmla="*/ 3959860 h 3959924"/>
              <a:gd name="connsiteX10" fmla="*/ 1198092 w 1999058"/>
              <a:gd name="connsiteY10" fmla="*/ 3830320 h 3959924"/>
              <a:gd name="connsiteX11" fmla="*/ 1492732 w 1999058"/>
              <a:gd name="connsiteY11" fmla="*/ 3581400 h 3959924"/>
              <a:gd name="connsiteX12" fmla="*/ 1998192 w 1999058"/>
              <a:gd name="connsiteY12" fmla="*/ 3096260 h 3959924"/>
              <a:gd name="connsiteX13" fmla="*/ 1599412 w 1999058"/>
              <a:gd name="connsiteY13" fmla="*/ 2887980 h 3959924"/>
              <a:gd name="connsiteX14" fmla="*/ 1058392 w 1999058"/>
              <a:gd name="connsiteY14" fmla="*/ 2560320 h 3959924"/>
              <a:gd name="connsiteX15" fmla="*/ 867892 w 1999058"/>
              <a:gd name="connsiteY15" fmla="*/ 2148840 h 3959924"/>
              <a:gd name="connsiteX16" fmla="*/ 791692 w 1999058"/>
              <a:gd name="connsiteY16" fmla="*/ 1783080 h 3959924"/>
              <a:gd name="connsiteX17" fmla="*/ 745972 w 1999058"/>
              <a:gd name="connsiteY17" fmla="*/ 1402080 h 3959924"/>
              <a:gd name="connsiteX18" fmla="*/ 700252 w 1999058"/>
              <a:gd name="connsiteY18" fmla="*/ 1021080 h 3959924"/>
              <a:gd name="connsiteX19" fmla="*/ 707872 w 1999058"/>
              <a:gd name="connsiteY19" fmla="*/ 691515 h 3959924"/>
              <a:gd name="connsiteX20" fmla="*/ 743432 w 1999058"/>
              <a:gd name="connsiteY20" fmla="*/ 349885 h 3959924"/>
              <a:gd name="connsiteX21" fmla="*/ 916152 w 1999058"/>
              <a:gd name="connsiteY21" fmla="*/ 2540 h 3959924"/>
              <a:gd name="connsiteX0" fmla="*/ 672312 w 1999058"/>
              <a:gd name="connsiteY0" fmla="*/ 0 h 3960375"/>
              <a:gd name="connsiteX1" fmla="*/ 428471 w 1999058"/>
              <a:gd name="connsiteY1" fmla="*/ 144778 h 3960375"/>
              <a:gd name="connsiteX2" fmla="*/ 220192 w 1999058"/>
              <a:gd name="connsiteY2" fmla="*/ 502920 h 3960375"/>
              <a:gd name="connsiteX3" fmla="*/ 52552 w 1999058"/>
              <a:gd name="connsiteY3" fmla="*/ 949960 h 3960375"/>
              <a:gd name="connsiteX4" fmla="*/ 4292 w 1999058"/>
              <a:gd name="connsiteY4" fmla="*/ 1661160 h 3960375"/>
              <a:gd name="connsiteX5" fmla="*/ 143992 w 1999058"/>
              <a:gd name="connsiteY5" fmla="*/ 2590800 h 3960375"/>
              <a:gd name="connsiteX6" fmla="*/ 296392 w 1999058"/>
              <a:gd name="connsiteY6" fmla="*/ 3246120 h 3960375"/>
              <a:gd name="connsiteX7" fmla="*/ 530072 w 1999058"/>
              <a:gd name="connsiteY7" fmla="*/ 3545205 h 3960375"/>
              <a:gd name="connsiteX8" fmla="*/ 733272 w 1999058"/>
              <a:gd name="connsiteY8" fmla="*/ 3785871 h 3960375"/>
              <a:gd name="connsiteX9" fmla="*/ 951712 w 1999058"/>
              <a:gd name="connsiteY9" fmla="*/ 3959860 h 3960375"/>
              <a:gd name="connsiteX10" fmla="*/ 1198092 w 1999058"/>
              <a:gd name="connsiteY10" fmla="*/ 3830320 h 3960375"/>
              <a:gd name="connsiteX11" fmla="*/ 1492732 w 1999058"/>
              <a:gd name="connsiteY11" fmla="*/ 3581400 h 3960375"/>
              <a:gd name="connsiteX12" fmla="*/ 1998192 w 1999058"/>
              <a:gd name="connsiteY12" fmla="*/ 3096260 h 3960375"/>
              <a:gd name="connsiteX13" fmla="*/ 1599412 w 1999058"/>
              <a:gd name="connsiteY13" fmla="*/ 2887980 h 3960375"/>
              <a:gd name="connsiteX14" fmla="*/ 1058392 w 1999058"/>
              <a:gd name="connsiteY14" fmla="*/ 2560320 h 3960375"/>
              <a:gd name="connsiteX15" fmla="*/ 867892 w 1999058"/>
              <a:gd name="connsiteY15" fmla="*/ 2148840 h 3960375"/>
              <a:gd name="connsiteX16" fmla="*/ 791692 w 1999058"/>
              <a:gd name="connsiteY16" fmla="*/ 1783080 h 3960375"/>
              <a:gd name="connsiteX17" fmla="*/ 745972 w 1999058"/>
              <a:gd name="connsiteY17" fmla="*/ 1402080 h 3960375"/>
              <a:gd name="connsiteX18" fmla="*/ 700252 w 1999058"/>
              <a:gd name="connsiteY18" fmla="*/ 1021080 h 3960375"/>
              <a:gd name="connsiteX19" fmla="*/ 707872 w 1999058"/>
              <a:gd name="connsiteY19" fmla="*/ 691515 h 3960375"/>
              <a:gd name="connsiteX20" fmla="*/ 743432 w 1999058"/>
              <a:gd name="connsiteY20" fmla="*/ 349885 h 3960375"/>
              <a:gd name="connsiteX21" fmla="*/ 916152 w 1999058"/>
              <a:gd name="connsiteY21" fmla="*/ 2540 h 3960375"/>
              <a:gd name="connsiteX0" fmla="*/ 672312 w 1999058"/>
              <a:gd name="connsiteY0" fmla="*/ 0 h 3960375"/>
              <a:gd name="connsiteX1" fmla="*/ 428471 w 1999058"/>
              <a:gd name="connsiteY1" fmla="*/ 144778 h 3960375"/>
              <a:gd name="connsiteX2" fmla="*/ 220192 w 1999058"/>
              <a:gd name="connsiteY2" fmla="*/ 502920 h 3960375"/>
              <a:gd name="connsiteX3" fmla="*/ 52552 w 1999058"/>
              <a:gd name="connsiteY3" fmla="*/ 949960 h 3960375"/>
              <a:gd name="connsiteX4" fmla="*/ 4292 w 1999058"/>
              <a:gd name="connsiteY4" fmla="*/ 1661160 h 3960375"/>
              <a:gd name="connsiteX5" fmla="*/ 143992 w 1999058"/>
              <a:gd name="connsiteY5" fmla="*/ 2590800 h 3960375"/>
              <a:gd name="connsiteX6" fmla="*/ 337032 w 1999058"/>
              <a:gd name="connsiteY6" fmla="*/ 3141345 h 3960375"/>
              <a:gd name="connsiteX7" fmla="*/ 530072 w 1999058"/>
              <a:gd name="connsiteY7" fmla="*/ 3545205 h 3960375"/>
              <a:gd name="connsiteX8" fmla="*/ 733272 w 1999058"/>
              <a:gd name="connsiteY8" fmla="*/ 3785871 h 3960375"/>
              <a:gd name="connsiteX9" fmla="*/ 951712 w 1999058"/>
              <a:gd name="connsiteY9" fmla="*/ 3959860 h 3960375"/>
              <a:gd name="connsiteX10" fmla="*/ 1198092 w 1999058"/>
              <a:gd name="connsiteY10" fmla="*/ 3830320 h 3960375"/>
              <a:gd name="connsiteX11" fmla="*/ 1492732 w 1999058"/>
              <a:gd name="connsiteY11" fmla="*/ 3581400 h 3960375"/>
              <a:gd name="connsiteX12" fmla="*/ 1998192 w 1999058"/>
              <a:gd name="connsiteY12" fmla="*/ 3096260 h 3960375"/>
              <a:gd name="connsiteX13" fmla="*/ 1599412 w 1999058"/>
              <a:gd name="connsiteY13" fmla="*/ 2887980 h 3960375"/>
              <a:gd name="connsiteX14" fmla="*/ 1058392 w 1999058"/>
              <a:gd name="connsiteY14" fmla="*/ 2560320 h 3960375"/>
              <a:gd name="connsiteX15" fmla="*/ 867892 w 1999058"/>
              <a:gd name="connsiteY15" fmla="*/ 2148840 h 3960375"/>
              <a:gd name="connsiteX16" fmla="*/ 791692 w 1999058"/>
              <a:gd name="connsiteY16" fmla="*/ 1783080 h 3960375"/>
              <a:gd name="connsiteX17" fmla="*/ 745972 w 1999058"/>
              <a:gd name="connsiteY17" fmla="*/ 1402080 h 3960375"/>
              <a:gd name="connsiteX18" fmla="*/ 700252 w 1999058"/>
              <a:gd name="connsiteY18" fmla="*/ 1021080 h 3960375"/>
              <a:gd name="connsiteX19" fmla="*/ 707872 w 1999058"/>
              <a:gd name="connsiteY19" fmla="*/ 691515 h 3960375"/>
              <a:gd name="connsiteX20" fmla="*/ 743432 w 1999058"/>
              <a:gd name="connsiteY20" fmla="*/ 349885 h 3960375"/>
              <a:gd name="connsiteX21" fmla="*/ 916152 w 1999058"/>
              <a:gd name="connsiteY21" fmla="*/ 2540 h 3960375"/>
              <a:gd name="connsiteX0" fmla="*/ 672312 w 1999043"/>
              <a:gd name="connsiteY0" fmla="*/ 0 h 3960375"/>
              <a:gd name="connsiteX1" fmla="*/ 428471 w 1999043"/>
              <a:gd name="connsiteY1" fmla="*/ 144778 h 3960375"/>
              <a:gd name="connsiteX2" fmla="*/ 220192 w 1999043"/>
              <a:gd name="connsiteY2" fmla="*/ 502920 h 3960375"/>
              <a:gd name="connsiteX3" fmla="*/ 52552 w 1999043"/>
              <a:gd name="connsiteY3" fmla="*/ 949960 h 3960375"/>
              <a:gd name="connsiteX4" fmla="*/ 4292 w 1999043"/>
              <a:gd name="connsiteY4" fmla="*/ 1661160 h 3960375"/>
              <a:gd name="connsiteX5" fmla="*/ 143992 w 1999043"/>
              <a:gd name="connsiteY5" fmla="*/ 2590800 h 3960375"/>
              <a:gd name="connsiteX6" fmla="*/ 337032 w 1999043"/>
              <a:gd name="connsiteY6" fmla="*/ 3141345 h 3960375"/>
              <a:gd name="connsiteX7" fmla="*/ 530072 w 1999043"/>
              <a:gd name="connsiteY7" fmla="*/ 3545205 h 3960375"/>
              <a:gd name="connsiteX8" fmla="*/ 733272 w 1999043"/>
              <a:gd name="connsiteY8" fmla="*/ 3785871 h 3960375"/>
              <a:gd name="connsiteX9" fmla="*/ 951712 w 1999043"/>
              <a:gd name="connsiteY9" fmla="*/ 3959860 h 3960375"/>
              <a:gd name="connsiteX10" fmla="*/ 1198092 w 1999043"/>
              <a:gd name="connsiteY10" fmla="*/ 3830320 h 3960375"/>
              <a:gd name="connsiteX11" fmla="*/ 1492732 w 1999043"/>
              <a:gd name="connsiteY11" fmla="*/ 3581400 h 3960375"/>
              <a:gd name="connsiteX12" fmla="*/ 1998192 w 1999043"/>
              <a:gd name="connsiteY12" fmla="*/ 3096260 h 3960375"/>
              <a:gd name="connsiteX13" fmla="*/ 1599412 w 1999043"/>
              <a:gd name="connsiteY13" fmla="*/ 2887980 h 3960375"/>
              <a:gd name="connsiteX14" fmla="*/ 1088872 w 1999043"/>
              <a:gd name="connsiteY14" fmla="*/ 2550795 h 3960375"/>
              <a:gd name="connsiteX15" fmla="*/ 867892 w 1999043"/>
              <a:gd name="connsiteY15" fmla="*/ 2148840 h 3960375"/>
              <a:gd name="connsiteX16" fmla="*/ 791692 w 1999043"/>
              <a:gd name="connsiteY16" fmla="*/ 1783080 h 3960375"/>
              <a:gd name="connsiteX17" fmla="*/ 745972 w 1999043"/>
              <a:gd name="connsiteY17" fmla="*/ 1402080 h 3960375"/>
              <a:gd name="connsiteX18" fmla="*/ 700252 w 1999043"/>
              <a:gd name="connsiteY18" fmla="*/ 1021080 h 3960375"/>
              <a:gd name="connsiteX19" fmla="*/ 707872 w 1999043"/>
              <a:gd name="connsiteY19" fmla="*/ 691515 h 3960375"/>
              <a:gd name="connsiteX20" fmla="*/ 743432 w 1999043"/>
              <a:gd name="connsiteY20" fmla="*/ 349885 h 3960375"/>
              <a:gd name="connsiteX21" fmla="*/ 916152 w 1999043"/>
              <a:gd name="connsiteY21" fmla="*/ 2540 h 3960375"/>
              <a:gd name="connsiteX0" fmla="*/ 672312 w 1999043"/>
              <a:gd name="connsiteY0" fmla="*/ 0 h 3960375"/>
              <a:gd name="connsiteX1" fmla="*/ 428471 w 1999043"/>
              <a:gd name="connsiteY1" fmla="*/ 144778 h 3960375"/>
              <a:gd name="connsiteX2" fmla="*/ 220192 w 1999043"/>
              <a:gd name="connsiteY2" fmla="*/ 502920 h 3960375"/>
              <a:gd name="connsiteX3" fmla="*/ 52552 w 1999043"/>
              <a:gd name="connsiteY3" fmla="*/ 949960 h 3960375"/>
              <a:gd name="connsiteX4" fmla="*/ 4292 w 1999043"/>
              <a:gd name="connsiteY4" fmla="*/ 1661160 h 3960375"/>
              <a:gd name="connsiteX5" fmla="*/ 143992 w 1999043"/>
              <a:gd name="connsiteY5" fmla="*/ 2590800 h 3960375"/>
              <a:gd name="connsiteX6" fmla="*/ 337032 w 1999043"/>
              <a:gd name="connsiteY6" fmla="*/ 3141345 h 3960375"/>
              <a:gd name="connsiteX7" fmla="*/ 530072 w 1999043"/>
              <a:gd name="connsiteY7" fmla="*/ 3545205 h 3960375"/>
              <a:gd name="connsiteX8" fmla="*/ 733272 w 1999043"/>
              <a:gd name="connsiteY8" fmla="*/ 3785871 h 3960375"/>
              <a:gd name="connsiteX9" fmla="*/ 951712 w 1999043"/>
              <a:gd name="connsiteY9" fmla="*/ 3959860 h 3960375"/>
              <a:gd name="connsiteX10" fmla="*/ 1198092 w 1999043"/>
              <a:gd name="connsiteY10" fmla="*/ 3830320 h 3960375"/>
              <a:gd name="connsiteX11" fmla="*/ 1492732 w 1999043"/>
              <a:gd name="connsiteY11" fmla="*/ 3581400 h 3960375"/>
              <a:gd name="connsiteX12" fmla="*/ 1998192 w 1999043"/>
              <a:gd name="connsiteY12" fmla="*/ 3096260 h 3960375"/>
              <a:gd name="connsiteX13" fmla="*/ 1599412 w 1999043"/>
              <a:gd name="connsiteY13" fmla="*/ 2887980 h 3960375"/>
              <a:gd name="connsiteX14" fmla="*/ 1088872 w 1999043"/>
              <a:gd name="connsiteY14" fmla="*/ 2550795 h 3960375"/>
              <a:gd name="connsiteX15" fmla="*/ 867892 w 1999043"/>
              <a:gd name="connsiteY15" fmla="*/ 2148840 h 3960375"/>
              <a:gd name="connsiteX16" fmla="*/ 791692 w 1999043"/>
              <a:gd name="connsiteY16" fmla="*/ 1783080 h 3960375"/>
              <a:gd name="connsiteX17" fmla="*/ 745972 w 1999043"/>
              <a:gd name="connsiteY17" fmla="*/ 1402080 h 3960375"/>
              <a:gd name="connsiteX18" fmla="*/ 700252 w 1999043"/>
              <a:gd name="connsiteY18" fmla="*/ 1021080 h 3960375"/>
              <a:gd name="connsiteX19" fmla="*/ 707872 w 1999043"/>
              <a:gd name="connsiteY19" fmla="*/ 691515 h 3960375"/>
              <a:gd name="connsiteX20" fmla="*/ 905478 w 1999043"/>
              <a:gd name="connsiteY20" fmla="*/ 295629 h 3960375"/>
              <a:gd name="connsiteX21" fmla="*/ 916152 w 1999043"/>
              <a:gd name="connsiteY21" fmla="*/ 2540 h 3960375"/>
              <a:gd name="connsiteX0" fmla="*/ 672312 w 1999043"/>
              <a:gd name="connsiteY0" fmla="*/ 0 h 3960375"/>
              <a:gd name="connsiteX1" fmla="*/ 428471 w 1999043"/>
              <a:gd name="connsiteY1" fmla="*/ 144778 h 3960375"/>
              <a:gd name="connsiteX2" fmla="*/ 220192 w 1999043"/>
              <a:gd name="connsiteY2" fmla="*/ 502920 h 3960375"/>
              <a:gd name="connsiteX3" fmla="*/ 52552 w 1999043"/>
              <a:gd name="connsiteY3" fmla="*/ 949960 h 3960375"/>
              <a:gd name="connsiteX4" fmla="*/ 4292 w 1999043"/>
              <a:gd name="connsiteY4" fmla="*/ 1661160 h 3960375"/>
              <a:gd name="connsiteX5" fmla="*/ 143992 w 1999043"/>
              <a:gd name="connsiteY5" fmla="*/ 2590800 h 3960375"/>
              <a:gd name="connsiteX6" fmla="*/ 337032 w 1999043"/>
              <a:gd name="connsiteY6" fmla="*/ 3141345 h 3960375"/>
              <a:gd name="connsiteX7" fmla="*/ 530072 w 1999043"/>
              <a:gd name="connsiteY7" fmla="*/ 3545205 h 3960375"/>
              <a:gd name="connsiteX8" fmla="*/ 733272 w 1999043"/>
              <a:gd name="connsiteY8" fmla="*/ 3785871 h 3960375"/>
              <a:gd name="connsiteX9" fmla="*/ 951712 w 1999043"/>
              <a:gd name="connsiteY9" fmla="*/ 3959860 h 3960375"/>
              <a:gd name="connsiteX10" fmla="*/ 1198092 w 1999043"/>
              <a:gd name="connsiteY10" fmla="*/ 3830320 h 3960375"/>
              <a:gd name="connsiteX11" fmla="*/ 1492732 w 1999043"/>
              <a:gd name="connsiteY11" fmla="*/ 3581400 h 3960375"/>
              <a:gd name="connsiteX12" fmla="*/ 1998192 w 1999043"/>
              <a:gd name="connsiteY12" fmla="*/ 3096260 h 3960375"/>
              <a:gd name="connsiteX13" fmla="*/ 1599412 w 1999043"/>
              <a:gd name="connsiteY13" fmla="*/ 2887980 h 3960375"/>
              <a:gd name="connsiteX14" fmla="*/ 1088872 w 1999043"/>
              <a:gd name="connsiteY14" fmla="*/ 2550795 h 3960375"/>
              <a:gd name="connsiteX15" fmla="*/ 867892 w 1999043"/>
              <a:gd name="connsiteY15" fmla="*/ 2148840 h 3960375"/>
              <a:gd name="connsiteX16" fmla="*/ 791692 w 1999043"/>
              <a:gd name="connsiteY16" fmla="*/ 1783080 h 3960375"/>
              <a:gd name="connsiteX17" fmla="*/ 745972 w 1999043"/>
              <a:gd name="connsiteY17" fmla="*/ 1402080 h 3960375"/>
              <a:gd name="connsiteX18" fmla="*/ 700252 w 1999043"/>
              <a:gd name="connsiteY18" fmla="*/ 1021080 h 3960375"/>
              <a:gd name="connsiteX19" fmla="*/ 823618 w 1999043"/>
              <a:gd name="connsiteY19" fmla="*/ 745772 h 3960375"/>
              <a:gd name="connsiteX20" fmla="*/ 905478 w 1999043"/>
              <a:gd name="connsiteY20" fmla="*/ 295629 h 3960375"/>
              <a:gd name="connsiteX21" fmla="*/ 916152 w 1999043"/>
              <a:gd name="connsiteY21" fmla="*/ 2540 h 3960375"/>
              <a:gd name="connsiteX0" fmla="*/ 672312 w 1999043"/>
              <a:gd name="connsiteY0" fmla="*/ 0 h 3960375"/>
              <a:gd name="connsiteX1" fmla="*/ 428471 w 1999043"/>
              <a:gd name="connsiteY1" fmla="*/ 144778 h 3960375"/>
              <a:gd name="connsiteX2" fmla="*/ 220192 w 1999043"/>
              <a:gd name="connsiteY2" fmla="*/ 502920 h 3960375"/>
              <a:gd name="connsiteX3" fmla="*/ 52552 w 1999043"/>
              <a:gd name="connsiteY3" fmla="*/ 949960 h 3960375"/>
              <a:gd name="connsiteX4" fmla="*/ 4292 w 1999043"/>
              <a:gd name="connsiteY4" fmla="*/ 1661160 h 3960375"/>
              <a:gd name="connsiteX5" fmla="*/ 143992 w 1999043"/>
              <a:gd name="connsiteY5" fmla="*/ 2590800 h 3960375"/>
              <a:gd name="connsiteX6" fmla="*/ 337032 w 1999043"/>
              <a:gd name="connsiteY6" fmla="*/ 3141345 h 3960375"/>
              <a:gd name="connsiteX7" fmla="*/ 530072 w 1999043"/>
              <a:gd name="connsiteY7" fmla="*/ 3545205 h 3960375"/>
              <a:gd name="connsiteX8" fmla="*/ 733272 w 1999043"/>
              <a:gd name="connsiteY8" fmla="*/ 3785871 h 3960375"/>
              <a:gd name="connsiteX9" fmla="*/ 951712 w 1999043"/>
              <a:gd name="connsiteY9" fmla="*/ 3959860 h 3960375"/>
              <a:gd name="connsiteX10" fmla="*/ 1198092 w 1999043"/>
              <a:gd name="connsiteY10" fmla="*/ 3830320 h 3960375"/>
              <a:gd name="connsiteX11" fmla="*/ 1492732 w 1999043"/>
              <a:gd name="connsiteY11" fmla="*/ 3581400 h 3960375"/>
              <a:gd name="connsiteX12" fmla="*/ 1998192 w 1999043"/>
              <a:gd name="connsiteY12" fmla="*/ 3096260 h 3960375"/>
              <a:gd name="connsiteX13" fmla="*/ 1599412 w 1999043"/>
              <a:gd name="connsiteY13" fmla="*/ 2887980 h 3960375"/>
              <a:gd name="connsiteX14" fmla="*/ 1088872 w 1999043"/>
              <a:gd name="connsiteY14" fmla="*/ 2550795 h 3960375"/>
              <a:gd name="connsiteX15" fmla="*/ 867892 w 1999043"/>
              <a:gd name="connsiteY15" fmla="*/ 2148840 h 3960375"/>
              <a:gd name="connsiteX16" fmla="*/ 791692 w 1999043"/>
              <a:gd name="connsiteY16" fmla="*/ 1783080 h 3960375"/>
              <a:gd name="connsiteX17" fmla="*/ 745972 w 1999043"/>
              <a:gd name="connsiteY17" fmla="*/ 1402080 h 3960375"/>
              <a:gd name="connsiteX18" fmla="*/ 804424 w 1999043"/>
              <a:gd name="connsiteY18" fmla="*/ 1107890 h 3960375"/>
              <a:gd name="connsiteX19" fmla="*/ 823618 w 1999043"/>
              <a:gd name="connsiteY19" fmla="*/ 745772 h 3960375"/>
              <a:gd name="connsiteX20" fmla="*/ 905478 w 1999043"/>
              <a:gd name="connsiteY20" fmla="*/ 295629 h 3960375"/>
              <a:gd name="connsiteX21" fmla="*/ 916152 w 1999043"/>
              <a:gd name="connsiteY21" fmla="*/ 2540 h 3960375"/>
              <a:gd name="connsiteX0" fmla="*/ 672312 w 1999043"/>
              <a:gd name="connsiteY0" fmla="*/ 0 h 3960375"/>
              <a:gd name="connsiteX1" fmla="*/ 428471 w 1999043"/>
              <a:gd name="connsiteY1" fmla="*/ 144778 h 3960375"/>
              <a:gd name="connsiteX2" fmla="*/ 220192 w 1999043"/>
              <a:gd name="connsiteY2" fmla="*/ 502920 h 3960375"/>
              <a:gd name="connsiteX3" fmla="*/ 52552 w 1999043"/>
              <a:gd name="connsiteY3" fmla="*/ 949960 h 3960375"/>
              <a:gd name="connsiteX4" fmla="*/ 4292 w 1999043"/>
              <a:gd name="connsiteY4" fmla="*/ 1661160 h 3960375"/>
              <a:gd name="connsiteX5" fmla="*/ 143992 w 1999043"/>
              <a:gd name="connsiteY5" fmla="*/ 2590800 h 3960375"/>
              <a:gd name="connsiteX6" fmla="*/ 337032 w 1999043"/>
              <a:gd name="connsiteY6" fmla="*/ 3141345 h 3960375"/>
              <a:gd name="connsiteX7" fmla="*/ 530072 w 1999043"/>
              <a:gd name="connsiteY7" fmla="*/ 3545205 h 3960375"/>
              <a:gd name="connsiteX8" fmla="*/ 733272 w 1999043"/>
              <a:gd name="connsiteY8" fmla="*/ 3785871 h 3960375"/>
              <a:gd name="connsiteX9" fmla="*/ 951712 w 1999043"/>
              <a:gd name="connsiteY9" fmla="*/ 3959860 h 3960375"/>
              <a:gd name="connsiteX10" fmla="*/ 1198092 w 1999043"/>
              <a:gd name="connsiteY10" fmla="*/ 3830320 h 3960375"/>
              <a:gd name="connsiteX11" fmla="*/ 1492732 w 1999043"/>
              <a:gd name="connsiteY11" fmla="*/ 3581400 h 3960375"/>
              <a:gd name="connsiteX12" fmla="*/ 1998192 w 1999043"/>
              <a:gd name="connsiteY12" fmla="*/ 3096260 h 3960375"/>
              <a:gd name="connsiteX13" fmla="*/ 1599412 w 1999043"/>
              <a:gd name="connsiteY13" fmla="*/ 2887980 h 3960375"/>
              <a:gd name="connsiteX14" fmla="*/ 1088872 w 1999043"/>
              <a:gd name="connsiteY14" fmla="*/ 2550795 h 3960375"/>
              <a:gd name="connsiteX15" fmla="*/ 867892 w 1999043"/>
              <a:gd name="connsiteY15" fmla="*/ 2148840 h 3960375"/>
              <a:gd name="connsiteX16" fmla="*/ 791692 w 1999043"/>
              <a:gd name="connsiteY16" fmla="*/ 1783080 h 3960375"/>
              <a:gd name="connsiteX17" fmla="*/ 884868 w 1999043"/>
              <a:gd name="connsiteY17" fmla="*/ 1488890 h 3960375"/>
              <a:gd name="connsiteX18" fmla="*/ 804424 w 1999043"/>
              <a:gd name="connsiteY18" fmla="*/ 1107890 h 3960375"/>
              <a:gd name="connsiteX19" fmla="*/ 823618 w 1999043"/>
              <a:gd name="connsiteY19" fmla="*/ 745772 h 3960375"/>
              <a:gd name="connsiteX20" fmla="*/ 905478 w 1999043"/>
              <a:gd name="connsiteY20" fmla="*/ 295629 h 3960375"/>
              <a:gd name="connsiteX21" fmla="*/ 916152 w 1999043"/>
              <a:gd name="connsiteY21" fmla="*/ 2540 h 3960375"/>
              <a:gd name="connsiteX0" fmla="*/ 672312 w 1999043"/>
              <a:gd name="connsiteY0" fmla="*/ 0 h 3960375"/>
              <a:gd name="connsiteX1" fmla="*/ 428471 w 1999043"/>
              <a:gd name="connsiteY1" fmla="*/ 144778 h 3960375"/>
              <a:gd name="connsiteX2" fmla="*/ 220192 w 1999043"/>
              <a:gd name="connsiteY2" fmla="*/ 502920 h 3960375"/>
              <a:gd name="connsiteX3" fmla="*/ 52552 w 1999043"/>
              <a:gd name="connsiteY3" fmla="*/ 949960 h 3960375"/>
              <a:gd name="connsiteX4" fmla="*/ 4292 w 1999043"/>
              <a:gd name="connsiteY4" fmla="*/ 1661160 h 3960375"/>
              <a:gd name="connsiteX5" fmla="*/ 143992 w 1999043"/>
              <a:gd name="connsiteY5" fmla="*/ 2590800 h 3960375"/>
              <a:gd name="connsiteX6" fmla="*/ 337032 w 1999043"/>
              <a:gd name="connsiteY6" fmla="*/ 3141345 h 3960375"/>
              <a:gd name="connsiteX7" fmla="*/ 530072 w 1999043"/>
              <a:gd name="connsiteY7" fmla="*/ 3545205 h 3960375"/>
              <a:gd name="connsiteX8" fmla="*/ 733272 w 1999043"/>
              <a:gd name="connsiteY8" fmla="*/ 3785871 h 3960375"/>
              <a:gd name="connsiteX9" fmla="*/ 951712 w 1999043"/>
              <a:gd name="connsiteY9" fmla="*/ 3959860 h 3960375"/>
              <a:gd name="connsiteX10" fmla="*/ 1198092 w 1999043"/>
              <a:gd name="connsiteY10" fmla="*/ 3830320 h 3960375"/>
              <a:gd name="connsiteX11" fmla="*/ 1492732 w 1999043"/>
              <a:gd name="connsiteY11" fmla="*/ 3581400 h 3960375"/>
              <a:gd name="connsiteX12" fmla="*/ 1998192 w 1999043"/>
              <a:gd name="connsiteY12" fmla="*/ 3096260 h 3960375"/>
              <a:gd name="connsiteX13" fmla="*/ 1599412 w 1999043"/>
              <a:gd name="connsiteY13" fmla="*/ 2887980 h 3960375"/>
              <a:gd name="connsiteX14" fmla="*/ 1088872 w 1999043"/>
              <a:gd name="connsiteY14" fmla="*/ 2550795 h 3960375"/>
              <a:gd name="connsiteX15" fmla="*/ 867892 w 1999043"/>
              <a:gd name="connsiteY15" fmla="*/ 2148840 h 3960375"/>
              <a:gd name="connsiteX16" fmla="*/ 976887 w 1999043"/>
              <a:gd name="connsiteY16" fmla="*/ 1815634 h 3960375"/>
              <a:gd name="connsiteX17" fmla="*/ 884868 w 1999043"/>
              <a:gd name="connsiteY17" fmla="*/ 1488890 h 3960375"/>
              <a:gd name="connsiteX18" fmla="*/ 804424 w 1999043"/>
              <a:gd name="connsiteY18" fmla="*/ 1107890 h 3960375"/>
              <a:gd name="connsiteX19" fmla="*/ 823618 w 1999043"/>
              <a:gd name="connsiteY19" fmla="*/ 745772 h 3960375"/>
              <a:gd name="connsiteX20" fmla="*/ 905478 w 1999043"/>
              <a:gd name="connsiteY20" fmla="*/ 295629 h 3960375"/>
              <a:gd name="connsiteX21" fmla="*/ 916152 w 1999043"/>
              <a:gd name="connsiteY21" fmla="*/ 2540 h 3960375"/>
              <a:gd name="connsiteX0" fmla="*/ 672312 w 1999043"/>
              <a:gd name="connsiteY0" fmla="*/ 0 h 3960375"/>
              <a:gd name="connsiteX1" fmla="*/ 428471 w 1999043"/>
              <a:gd name="connsiteY1" fmla="*/ 144778 h 3960375"/>
              <a:gd name="connsiteX2" fmla="*/ 220192 w 1999043"/>
              <a:gd name="connsiteY2" fmla="*/ 502920 h 3960375"/>
              <a:gd name="connsiteX3" fmla="*/ 52552 w 1999043"/>
              <a:gd name="connsiteY3" fmla="*/ 949960 h 3960375"/>
              <a:gd name="connsiteX4" fmla="*/ 4292 w 1999043"/>
              <a:gd name="connsiteY4" fmla="*/ 1661160 h 3960375"/>
              <a:gd name="connsiteX5" fmla="*/ 143992 w 1999043"/>
              <a:gd name="connsiteY5" fmla="*/ 2590800 h 3960375"/>
              <a:gd name="connsiteX6" fmla="*/ 337032 w 1999043"/>
              <a:gd name="connsiteY6" fmla="*/ 3141345 h 3960375"/>
              <a:gd name="connsiteX7" fmla="*/ 530072 w 1999043"/>
              <a:gd name="connsiteY7" fmla="*/ 3545205 h 3960375"/>
              <a:gd name="connsiteX8" fmla="*/ 733272 w 1999043"/>
              <a:gd name="connsiteY8" fmla="*/ 3785871 h 3960375"/>
              <a:gd name="connsiteX9" fmla="*/ 951712 w 1999043"/>
              <a:gd name="connsiteY9" fmla="*/ 3959860 h 3960375"/>
              <a:gd name="connsiteX10" fmla="*/ 1198092 w 1999043"/>
              <a:gd name="connsiteY10" fmla="*/ 3830320 h 3960375"/>
              <a:gd name="connsiteX11" fmla="*/ 1492732 w 1999043"/>
              <a:gd name="connsiteY11" fmla="*/ 3581400 h 3960375"/>
              <a:gd name="connsiteX12" fmla="*/ 1998192 w 1999043"/>
              <a:gd name="connsiteY12" fmla="*/ 3096260 h 3960375"/>
              <a:gd name="connsiteX13" fmla="*/ 1599412 w 1999043"/>
              <a:gd name="connsiteY13" fmla="*/ 2887980 h 3960375"/>
              <a:gd name="connsiteX14" fmla="*/ 1088872 w 1999043"/>
              <a:gd name="connsiteY14" fmla="*/ 2550795 h 3960375"/>
              <a:gd name="connsiteX15" fmla="*/ 1168834 w 1999043"/>
              <a:gd name="connsiteY15" fmla="*/ 2159692 h 3960375"/>
              <a:gd name="connsiteX16" fmla="*/ 976887 w 1999043"/>
              <a:gd name="connsiteY16" fmla="*/ 1815634 h 3960375"/>
              <a:gd name="connsiteX17" fmla="*/ 884868 w 1999043"/>
              <a:gd name="connsiteY17" fmla="*/ 1488890 h 3960375"/>
              <a:gd name="connsiteX18" fmla="*/ 804424 w 1999043"/>
              <a:gd name="connsiteY18" fmla="*/ 1107890 h 3960375"/>
              <a:gd name="connsiteX19" fmla="*/ 823618 w 1999043"/>
              <a:gd name="connsiteY19" fmla="*/ 745772 h 3960375"/>
              <a:gd name="connsiteX20" fmla="*/ 905478 w 1999043"/>
              <a:gd name="connsiteY20" fmla="*/ 295629 h 3960375"/>
              <a:gd name="connsiteX21" fmla="*/ 916152 w 1999043"/>
              <a:gd name="connsiteY21" fmla="*/ 2540 h 3960375"/>
              <a:gd name="connsiteX0" fmla="*/ 672312 w 1998910"/>
              <a:gd name="connsiteY0" fmla="*/ 0 h 3960375"/>
              <a:gd name="connsiteX1" fmla="*/ 428471 w 1998910"/>
              <a:gd name="connsiteY1" fmla="*/ 144778 h 3960375"/>
              <a:gd name="connsiteX2" fmla="*/ 220192 w 1998910"/>
              <a:gd name="connsiteY2" fmla="*/ 502920 h 3960375"/>
              <a:gd name="connsiteX3" fmla="*/ 52552 w 1998910"/>
              <a:gd name="connsiteY3" fmla="*/ 949960 h 3960375"/>
              <a:gd name="connsiteX4" fmla="*/ 4292 w 1998910"/>
              <a:gd name="connsiteY4" fmla="*/ 1661160 h 3960375"/>
              <a:gd name="connsiteX5" fmla="*/ 143992 w 1998910"/>
              <a:gd name="connsiteY5" fmla="*/ 2590800 h 3960375"/>
              <a:gd name="connsiteX6" fmla="*/ 337032 w 1998910"/>
              <a:gd name="connsiteY6" fmla="*/ 3141345 h 3960375"/>
              <a:gd name="connsiteX7" fmla="*/ 530072 w 1998910"/>
              <a:gd name="connsiteY7" fmla="*/ 3545205 h 3960375"/>
              <a:gd name="connsiteX8" fmla="*/ 733272 w 1998910"/>
              <a:gd name="connsiteY8" fmla="*/ 3785871 h 3960375"/>
              <a:gd name="connsiteX9" fmla="*/ 951712 w 1998910"/>
              <a:gd name="connsiteY9" fmla="*/ 3959860 h 3960375"/>
              <a:gd name="connsiteX10" fmla="*/ 1198092 w 1998910"/>
              <a:gd name="connsiteY10" fmla="*/ 3830320 h 3960375"/>
              <a:gd name="connsiteX11" fmla="*/ 1492732 w 1998910"/>
              <a:gd name="connsiteY11" fmla="*/ 3581400 h 3960375"/>
              <a:gd name="connsiteX12" fmla="*/ 1998192 w 1998910"/>
              <a:gd name="connsiteY12" fmla="*/ 3096260 h 3960375"/>
              <a:gd name="connsiteX13" fmla="*/ 1599412 w 1998910"/>
              <a:gd name="connsiteY13" fmla="*/ 2887980 h 3960375"/>
              <a:gd name="connsiteX14" fmla="*/ 1401389 w 1998910"/>
              <a:gd name="connsiteY14" fmla="*/ 2518241 h 3960375"/>
              <a:gd name="connsiteX15" fmla="*/ 1168834 w 1998910"/>
              <a:gd name="connsiteY15" fmla="*/ 2159692 h 3960375"/>
              <a:gd name="connsiteX16" fmla="*/ 976887 w 1998910"/>
              <a:gd name="connsiteY16" fmla="*/ 1815634 h 3960375"/>
              <a:gd name="connsiteX17" fmla="*/ 884868 w 1998910"/>
              <a:gd name="connsiteY17" fmla="*/ 1488890 h 3960375"/>
              <a:gd name="connsiteX18" fmla="*/ 804424 w 1998910"/>
              <a:gd name="connsiteY18" fmla="*/ 1107890 h 3960375"/>
              <a:gd name="connsiteX19" fmla="*/ 823618 w 1998910"/>
              <a:gd name="connsiteY19" fmla="*/ 745772 h 3960375"/>
              <a:gd name="connsiteX20" fmla="*/ 905478 w 1998910"/>
              <a:gd name="connsiteY20" fmla="*/ 295629 h 3960375"/>
              <a:gd name="connsiteX21" fmla="*/ 916152 w 1998910"/>
              <a:gd name="connsiteY21" fmla="*/ 2540 h 3960375"/>
              <a:gd name="connsiteX0" fmla="*/ 672312 w 2305004"/>
              <a:gd name="connsiteY0" fmla="*/ 0 h 3960375"/>
              <a:gd name="connsiteX1" fmla="*/ 428471 w 2305004"/>
              <a:gd name="connsiteY1" fmla="*/ 144778 h 3960375"/>
              <a:gd name="connsiteX2" fmla="*/ 220192 w 2305004"/>
              <a:gd name="connsiteY2" fmla="*/ 502920 h 3960375"/>
              <a:gd name="connsiteX3" fmla="*/ 52552 w 2305004"/>
              <a:gd name="connsiteY3" fmla="*/ 949960 h 3960375"/>
              <a:gd name="connsiteX4" fmla="*/ 4292 w 2305004"/>
              <a:gd name="connsiteY4" fmla="*/ 1661160 h 3960375"/>
              <a:gd name="connsiteX5" fmla="*/ 143992 w 2305004"/>
              <a:gd name="connsiteY5" fmla="*/ 2590800 h 3960375"/>
              <a:gd name="connsiteX6" fmla="*/ 337032 w 2305004"/>
              <a:gd name="connsiteY6" fmla="*/ 3141345 h 3960375"/>
              <a:gd name="connsiteX7" fmla="*/ 530072 w 2305004"/>
              <a:gd name="connsiteY7" fmla="*/ 3545205 h 3960375"/>
              <a:gd name="connsiteX8" fmla="*/ 733272 w 2305004"/>
              <a:gd name="connsiteY8" fmla="*/ 3785871 h 3960375"/>
              <a:gd name="connsiteX9" fmla="*/ 951712 w 2305004"/>
              <a:gd name="connsiteY9" fmla="*/ 3959860 h 3960375"/>
              <a:gd name="connsiteX10" fmla="*/ 1198092 w 2305004"/>
              <a:gd name="connsiteY10" fmla="*/ 3830320 h 3960375"/>
              <a:gd name="connsiteX11" fmla="*/ 1492732 w 2305004"/>
              <a:gd name="connsiteY11" fmla="*/ 3581400 h 3960375"/>
              <a:gd name="connsiteX12" fmla="*/ 1998192 w 2305004"/>
              <a:gd name="connsiteY12" fmla="*/ 3096260 h 3960375"/>
              <a:gd name="connsiteX13" fmla="*/ 2282318 w 2305004"/>
              <a:gd name="connsiteY13" fmla="*/ 2703508 h 3960375"/>
              <a:gd name="connsiteX14" fmla="*/ 1401389 w 2305004"/>
              <a:gd name="connsiteY14" fmla="*/ 2518241 h 3960375"/>
              <a:gd name="connsiteX15" fmla="*/ 1168834 w 2305004"/>
              <a:gd name="connsiteY15" fmla="*/ 2159692 h 3960375"/>
              <a:gd name="connsiteX16" fmla="*/ 976887 w 2305004"/>
              <a:gd name="connsiteY16" fmla="*/ 1815634 h 3960375"/>
              <a:gd name="connsiteX17" fmla="*/ 884868 w 2305004"/>
              <a:gd name="connsiteY17" fmla="*/ 1488890 h 3960375"/>
              <a:gd name="connsiteX18" fmla="*/ 804424 w 2305004"/>
              <a:gd name="connsiteY18" fmla="*/ 1107890 h 3960375"/>
              <a:gd name="connsiteX19" fmla="*/ 823618 w 2305004"/>
              <a:gd name="connsiteY19" fmla="*/ 745772 h 3960375"/>
              <a:gd name="connsiteX20" fmla="*/ 905478 w 2305004"/>
              <a:gd name="connsiteY20" fmla="*/ 295629 h 3960375"/>
              <a:gd name="connsiteX21" fmla="*/ 916152 w 2305004"/>
              <a:gd name="connsiteY21" fmla="*/ 2540 h 3960375"/>
              <a:gd name="connsiteX0" fmla="*/ 672312 w 2288960"/>
              <a:gd name="connsiteY0" fmla="*/ 0 h 3960375"/>
              <a:gd name="connsiteX1" fmla="*/ 428471 w 2288960"/>
              <a:gd name="connsiteY1" fmla="*/ 144778 h 3960375"/>
              <a:gd name="connsiteX2" fmla="*/ 220192 w 2288960"/>
              <a:gd name="connsiteY2" fmla="*/ 502920 h 3960375"/>
              <a:gd name="connsiteX3" fmla="*/ 52552 w 2288960"/>
              <a:gd name="connsiteY3" fmla="*/ 949960 h 3960375"/>
              <a:gd name="connsiteX4" fmla="*/ 4292 w 2288960"/>
              <a:gd name="connsiteY4" fmla="*/ 1661160 h 3960375"/>
              <a:gd name="connsiteX5" fmla="*/ 143992 w 2288960"/>
              <a:gd name="connsiteY5" fmla="*/ 2590800 h 3960375"/>
              <a:gd name="connsiteX6" fmla="*/ 337032 w 2288960"/>
              <a:gd name="connsiteY6" fmla="*/ 3141345 h 3960375"/>
              <a:gd name="connsiteX7" fmla="*/ 530072 w 2288960"/>
              <a:gd name="connsiteY7" fmla="*/ 3545205 h 3960375"/>
              <a:gd name="connsiteX8" fmla="*/ 733272 w 2288960"/>
              <a:gd name="connsiteY8" fmla="*/ 3785871 h 3960375"/>
              <a:gd name="connsiteX9" fmla="*/ 951712 w 2288960"/>
              <a:gd name="connsiteY9" fmla="*/ 3959860 h 3960375"/>
              <a:gd name="connsiteX10" fmla="*/ 1198092 w 2288960"/>
              <a:gd name="connsiteY10" fmla="*/ 3830320 h 3960375"/>
              <a:gd name="connsiteX11" fmla="*/ 1492732 w 2288960"/>
              <a:gd name="connsiteY11" fmla="*/ 3581400 h 3960375"/>
              <a:gd name="connsiteX12" fmla="*/ 1998192 w 2288960"/>
              <a:gd name="connsiteY12" fmla="*/ 3096260 h 3960375"/>
              <a:gd name="connsiteX13" fmla="*/ 2282318 w 2288960"/>
              <a:gd name="connsiteY13" fmla="*/ 2703508 h 3960375"/>
              <a:gd name="connsiteX14" fmla="*/ 1725480 w 2288960"/>
              <a:gd name="connsiteY14" fmla="*/ 2442282 h 3960375"/>
              <a:gd name="connsiteX15" fmla="*/ 1168834 w 2288960"/>
              <a:gd name="connsiteY15" fmla="*/ 2159692 h 3960375"/>
              <a:gd name="connsiteX16" fmla="*/ 976887 w 2288960"/>
              <a:gd name="connsiteY16" fmla="*/ 1815634 h 3960375"/>
              <a:gd name="connsiteX17" fmla="*/ 884868 w 2288960"/>
              <a:gd name="connsiteY17" fmla="*/ 1488890 h 3960375"/>
              <a:gd name="connsiteX18" fmla="*/ 804424 w 2288960"/>
              <a:gd name="connsiteY18" fmla="*/ 1107890 h 3960375"/>
              <a:gd name="connsiteX19" fmla="*/ 823618 w 2288960"/>
              <a:gd name="connsiteY19" fmla="*/ 745772 h 3960375"/>
              <a:gd name="connsiteX20" fmla="*/ 905478 w 2288960"/>
              <a:gd name="connsiteY20" fmla="*/ 295629 h 3960375"/>
              <a:gd name="connsiteX21" fmla="*/ 916152 w 2288960"/>
              <a:gd name="connsiteY21" fmla="*/ 2540 h 3960375"/>
              <a:gd name="connsiteX0" fmla="*/ 672312 w 2288960"/>
              <a:gd name="connsiteY0" fmla="*/ 0 h 3960375"/>
              <a:gd name="connsiteX1" fmla="*/ 428471 w 2288960"/>
              <a:gd name="connsiteY1" fmla="*/ 144778 h 3960375"/>
              <a:gd name="connsiteX2" fmla="*/ 220192 w 2288960"/>
              <a:gd name="connsiteY2" fmla="*/ 502920 h 3960375"/>
              <a:gd name="connsiteX3" fmla="*/ 52552 w 2288960"/>
              <a:gd name="connsiteY3" fmla="*/ 949960 h 3960375"/>
              <a:gd name="connsiteX4" fmla="*/ 4292 w 2288960"/>
              <a:gd name="connsiteY4" fmla="*/ 1661160 h 3960375"/>
              <a:gd name="connsiteX5" fmla="*/ 143992 w 2288960"/>
              <a:gd name="connsiteY5" fmla="*/ 2590800 h 3960375"/>
              <a:gd name="connsiteX6" fmla="*/ 337032 w 2288960"/>
              <a:gd name="connsiteY6" fmla="*/ 3141345 h 3960375"/>
              <a:gd name="connsiteX7" fmla="*/ 530072 w 2288960"/>
              <a:gd name="connsiteY7" fmla="*/ 3545205 h 3960375"/>
              <a:gd name="connsiteX8" fmla="*/ 733272 w 2288960"/>
              <a:gd name="connsiteY8" fmla="*/ 3785871 h 3960375"/>
              <a:gd name="connsiteX9" fmla="*/ 951712 w 2288960"/>
              <a:gd name="connsiteY9" fmla="*/ 3959860 h 3960375"/>
              <a:gd name="connsiteX10" fmla="*/ 1198092 w 2288960"/>
              <a:gd name="connsiteY10" fmla="*/ 3830320 h 3960375"/>
              <a:gd name="connsiteX11" fmla="*/ 1492732 w 2288960"/>
              <a:gd name="connsiteY11" fmla="*/ 3581400 h 3960375"/>
              <a:gd name="connsiteX12" fmla="*/ 1998192 w 2288960"/>
              <a:gd name="connsiteY12" fmla="*/ 3096260 h 3960375"/>
              <a:gd name="connsiteX13" fmla="*/ 2282318 w 2288960"/>
              <a:gd name="connsiteY13" fmla="*/ 2703508 h 3960375"/>
              <a:gd name="connsiteX14" fmla="*/ 1725480 w 2288960"/>
              <a:gd name="connsiteY14" fmla="*/ 2442282 h 3960375"/>
              <a:gd name="connsiteX15" fmla="*/ 1226707 w 2288960"/>
              <a:gd name="connsiteY15" fmla="*/ 2127139 h 3960375"/>
              <a:gd name="connsiteX16" fmla="*/ 976887 w 2288960"/>
              <a:gd name="connsiteY16" fmla="*/ 1815634 h 3960375"/>
              <a:gd name="connsiteX17" fmla="*/ 884868 w 2288960"/>
              <a:gd name="connsiteY17" fmla="*/ 1488890 h 3960375"/>
              <a:gd name="connsiteX18" fmla="*/ 804424 w 2288960"/>
              <a:gd name="connsiteY18" fmla="*/ 1107890 h 3960375"/>
              <a:gd name="connsiteX19" fmla="*/ 823618 w 2288960"/>
              <a:gd name="connsiteY19" fmla="*/ 745772 h 3960375"/>
              <a:gd name="connsiteX20" fmla="*/ 905478 w 2288960"/>
              <a:gd name="connsiteY20" fmla="*/ 295629 h 3960375"/>
              <a:gd name="connsiteX21" fmla="*/ 916152 w 2288960"/>
              <a:gd name="connsiteY21" fmla="*/ 2540 h 3960375"/>
              <a:gd name="connsiteX0" fmla="*/ 672312 w 2288960"/>
              <a:gd name="connsiteY0" fmla="*/ 0 h 3960375"/>
              <a:gd name="connsiteX1" fmla="*/ 428471 w 2288960"/>
              <a:gd name="connsiteY1" fmla="*/ 144778 h 3960375"/>
              <a:gd name="connsiteX2" fmla="*/ 220192 w 2288960"/>
              <a:gd name="connsiteY2" fmla="*/ 502920 h 3960375"/>
              <a:gd name="connsiteX3" fmla="*/ 52552 w 2288960"/>
              <a:gd name="connsiteY3" fmla="*/ 949960 h 3960375"/>
              <a:gd name="connsiteX4" fmla="*/ 4292 w 2288960"/>
              <a:gd name="connsiteY4" fmla="*/ 1661160 h 3960375"/>
              <a:gd name="connsiteX5" fmla="*/ 143992 w 2288960"/>
              <a:gd name="connsiteY5" fmla="*/ 2590800 h 3960375"/>
              <a:gd name="connsiteX6" fmla="*/ 337032 w 2288960"/>
              <a:gd name="connsiteY6" fmla="*/ 3141345 h 3960375"/>
              <a:gd name="connsiteX7" fmla="*/ 530072 w 2288960"/>
              <a:gd name="connsiteY7" fmla="*/ 3545205 h 3960375"/>
              <a:gd name="connsiteX8" fmla="*/ 733272 w 2288960"/>
              <a:gd name="connsiteY8" fmla="*/ 3785871 h 3960375"/>
              <a:gd name="connsiteX9" fmla="*/ 951712 w 2288960"/>
              <a:gd name="connsiteY9" fmla="*/ 3959860 h 3960375"/>
              <a:gd name="connsiteX10" fmla="*/ 1198092 w 2288960"/>
              <a:gd name="connsiteY10" fmla="*/ 3830320 h 3960375"/>
              <a:gd name="connsiteX11" fmla="*/ 1492732 w 2288960"/>
              <a:gd name="connsiteY11" fmla="*/ 3581400 h 3960375"/>
              <a:gd name="connsiteX12" fmla="*/ 1998192 w 2288960"/>
              <a:gd name="connsiteY12" fmla="*/ 3096260 h 3960375"/>
              <a:gd name="connsiteX13" fmla="*/ 2282318 w 2288960"/>
              <a:gd name="connsiteY13" fmla="*/ 2703508 h 3960375"/>
              <a:gd name="connsiteX14" fmla="*/ 1725480 w 2288960"/>
              <a:gd name="connsiteY14" fmla="*/ 2442282 h 3960375"/>
              <a:gd name="connsiteX15" fmla="*/ 1226707 w 2288960"/>
              <a:gd name="connsiteY15" fmla="*/ 2127139 h 3960375"/>
              <a:gd name="connsiteX16" fmla="*/ 976887 w 2288960"/>
              <a:gd name="connsiteY16" fmla="*/ 1815634 h 3960375"/>
              <a:gd name="connsiteX17" fmla="*/ 884868 w 2288960"/>
              <a:gd name="connsiteY17" fmla="*/ 1488890 h 3960375"/>
              <a:gd name="connsiteX18" fmla="*/ 885447 w 2288960"/>
              <a:gd name="connsiteY18" fmla="*/ 1042782 h 3960375"/>
              <a:gd name="connsiteX19" fmla="*/ 823618 w 2288960"/>
              <a:gd name="connsiteY19" fmla="*/ 745772 h 3960375"/>
              <a:gd name="connsiteX20" fmla="*/ 905478 w 2288960"/>
              <a:gd name="connsiteY20" fmla="*/ 295629 h 3960375"/>
              <a:gd name="connsiteX21" fmla="*/ 916152 w 2288960"/>
              <a:gd name="connsiteY21" fmla="*/ 2540 h 3960375"/>
              <a:gd name="connsiteX0" fmla="*/ 672312 w 2288960"/>
              <a:gd name="connsiteY0" fmla="*/ 0 h 3960375"/>
              <a:gd name="connsiteX1" fmla="*/ 428471 w 2288960"/>
              <a:gd name="connsiteY1" fmla="*/ 144778 h 3960375"/>
              <a:gd name="connsiteX2" fmla="*/ 220192 w 2288960"/>
              <a:gd name="connsiteY2" fmla="*/ 502920 h 3960375"/>
              <a:gd name="connsiteX3" fmla="*/ 52552 w 2288960"/>
              <a:gd name="connsiteY3" fmla="*/ 949960 h 3960375"/>
              <a:gd name="connsiteX4" fmla="*/ 4292 w 2288960"/>
              <a:gd name="connsiteY4" fmla="*/ 1661160 h 3960375"/>
              <a:gd name="connsiteX5" fmla="*/ 143992 w 2288960"/>
              <a:gd name="connsiteY5" fmla="*/ 2590800 h 3960375"/>
              <a:gd name="connsiteX6" fmla="*/ 337032 w 2288960"/>
              <a:gd name="connsiteY6" fmla="*/ 3141345 h 3960375"/>
              <a:gd name="connsiteX7" fmla="*/ 530072 w 2288960"/>
              <a:gd name="connsiteY7" fmla="*/ 3545205 h 3960375"/>
              <a:gd name="connsiteX8" fmla="*/ 733272 w 2288960"/>
              <a:gd name="connsiteY8" fmla="*/ 3785871 h 3960375"/>
              <a:gd name="connsiteX9" fmla="*/ 951712 w 2288960"/>
              <a:gd name="connsiteY9" fmla="*/ 3959860 h 3960375"/>
              <a:gd name="connsiteX10" fmla="*/ 1198092 w 2288960"/>
              <a:gd name="connsiteY10" fmla="*/ 3830320 h 3960375"/>
              <a:gd name="connsiteX11" fmla="*/ 1492732 w 2288960"/>
              <a:gd name="connsiteY11" fmla="*/ 3581400 h 3960375"/>
              <a:gd name="connsiteX12" fmla="*/ 1998192 w 2288960"/>
              <a:gd name="connsiteY12" fmla="*/ 3096260 h 3960375"/>
              <a:gd name="connsiteX13" fmla="*/ 2282318 w 2288960"/>
              <a:gd name="connsiteY13" fmla="*/ 2703508 h 3960375"/>
              <a:gd name="connsiteX14" fmla="*/ 1725480 w 2288960"/>
              <a:gd name="connsiteY14" fmla="*/ 2442282 h 3960375"/>
              <a:gd name="connsiteX15" fmla="*/ 1226707 w 2288960"/>
              <a:gd name="connsiteY15" fmla="*/ 2127139 h 3960375"/>
              <a:gd name="connsiteX16" fmla="*/ 976887 w 2288960"/>
              <a:gd name="connsiteY16" fmla="*/ 1815634 h 3960375"/>
              <a:gd name="connsiteX17" fmla="*/ 884868 w 2288960"/>
              <a:gd name="connsiteY17" fmla="*/ 1488890 h 3960375"/>
              <a:gd name="connsiteX18" fmla="*/ 885447 w 2288960"/>
              <a:gd name="connsiteY18" fmla="*/ 1042782 h 3960375"/>
              <a:gd name="connsiteX19" fmla="*/ 927790 w 2288960"/>
              <a:gd name="connsiteY19" fmla="*/ 702367 h 3960375"/>
              <a:gd name="connsiteX20" fmla="*/ 905478 w 2288960"/>
              <a:gd name="connsiteY20" fmla="*/ 295629 h 3960375"/>
              <a:gd name="connsiteX21" fmla="*/ 916152 w 2288960"/>
              <a:gd name="connsiteY21" fmla="*/ 2540 h 3960375"/>
              <a:gd name="connsiteX0" fmla="*/ 672312 w 2288960"/>
              <a:gd name="connsiteY0" fmla="*/ 0 h 3960375"/>
              <a:gd name="connsiteX1" fmla="*/ 428471 w 2288960"/>
              <a:gd name="connsiteY1" fmla="*/ 144778 h 3960375"/>
              <a:gd name="connsiteX2" fmla="*/ 220192 w 2288960"/>
              <a:gd name="connsiteY2" fmla="*/ 502920 h 3960375"/>
              <a:gd name="connsiteX3" fmla="*/ 52552 w 2288960"/>
              <a:gd name="connsiteY3" fmla="*/ 949960 h 3960375"/>
              <a:gd name="connsiteX4" fmla="*/ 4292 w 2288960"/>
              <a:gd name="connsiteY4" fmla="*/ 1661160 h 3960375"/>
              <a:gd name="connsiteX5" fmla="*/ 143992 w 2288960"/>
              <a:gd name="connsiteY5" fmla="*/ 2590800 h 3960375"/>
              <a:gd name="connsiteX6" fmla="*/ 337032 w 2288960"/>
              <a:gd name="connsiteY6" fmla="*/ 3141345 h 3960375"/>
              <a:gd name="connsiteX7" fmla="*/ 530072 w 2288960"/>
              <a:gd name="connsiteY7" fmla="*/ 3545205 h 3960375"/>
              <a:gd name="connsiteX8" fmla="*/ 733272 w 2288960"/>
              <a:gd name="connsiteY8" fmla="*/ 3785871 h 3960375"/>
              <a:gd name="connsiteX9" fmla="*/ 951712 w 2288960"/>
              <a:gd name="connsiteY9" fmla="*/ 3959860 h 3960375"/>
              <a:gd name="connsiteX10" fmla="*/ 1198092 w 2288960"/>
              <a:gd name="connsiteY10" fmla="*/ 3830320 h 3960375"/>
              <a:gd name="connsiteX11" fmla="*/ 1492732 w 2288960"/>
              <a:gd name="connsiteY11" fmla="*/ 3581400 h 3960375"/>
              <a:gd name="connsiteX12" fmla="*/ 1998192 w 2288960"/>
              <a:gd name="connsiteY12" fmla="*/ 3096260 h 3960375"/>
              <a:gd name="connsiteX13" fmla="*/ 2282318 w 2288960"/>
              <a:gd name="connsiteY13" fmla="*/ 2703508 h 3960375"/>
              <a:gd name="connsiteX14" fmla="*/ 1725480 w 2288960"/>
              <a:gd name="connsiteY14" fmla="*/ 2442282 h 3960375"/>
              <a:gd name="connsiteX15" fmla="*/ 1226707 w 2288960"/>
              <a:gd name="connsiteY15" fmla="*/ 2127139 h 3960375"/>
              <a:gd name="connsiteX16" fmla="*/ 976887 w 2288960"/>
              <a:gd name="connsiteY16" fmla="*/ 1815634 h 3960375"/>
              <a:gd name="connsiteX17" fmla="*/ 884868 w 2288960"/>
              <a:gd name="connsiteY17" fmla="*/ 1488890 h 3960375"/>
              <a:gd name="connsiteX18" fmla="*/ 885447 w 2288960"/>
              <a:gd name="connsiteY18" fmla="*/ 1042782 h 3960375"/>
              <a:gd name="connsiteX19" fmla="*/ 927790 w 2288960"/>
              <a:gd name="connsiteY19" fmla="*/ 702367 h 3960375"/>
              <a:gd name="connsiteX20" fmla="*/ 940202 w 2288960"/>
              <a:gd name="connsiteY20" fmla="*/ 263076 h 3960375"/>
              <a:gd name="connsiteX21" fmla="*/ 916152 w 2288960"/>
              <a:gd name="connsiteY21" fmla="*/ 2540 h 3960375"/>
              <a:gd name="connsiteX0" fmla="*/ 671839 w 2288487"/>
              <a:gd name="connsiteY0" fmla="*/ 0 h 3960375"/>
              <a:gd name="connsiteX1" fmla="*/ 427998 w 2288487"/>
              <a:gd name="connsiteY1" fmla="*/ 144778 h 3960375"/>
              <a:gd name="connsiteX2" fmla="*/ 184995 w 2288487"/>
              <a:gd name="connsiteY2" fmla="*/ 502920 h 3960375"/>
              <a:gd name="connsiteX3" fmla="*/ 52079 w 2288487"/>
              <a:gd name="connsiteY3" fmla="*/ 949960 h 3960375"/>
              <a:gd name="connsiteX4" fmla="*/ 3819 w 2288487"/>
              <a:gd name="connsiteY4" fmla="*/ 1661160 h 3960375"/>
              <a:gd name="connsiteX5" fmla="*/ 143519 w 2288487"/>
              <a:gd name="connsiteY5" fmla="*/ 2590800 h 3960375"/>
              <a:gd name="connsiteX6" fmla="*/ 336559 w 2288487"/>
              <a:gd name="connsiteY6" fmla="*/ 3141345 h 3960375"/>
              <a:gd name="connsiteX7" fmla="*/ 529599 w 2288487"/>
              <a:gd name="connsiteY7" fmla="*/ 3545205 h 3960375"/>
              <a:gd name="connsiteX8" fmla="*/ 732799 w 2288487"/>
              <a:gd name="connsiteY8" fmla="*/ 3785871 h 3960375"/>
              <a:gd name="connsiteX9" fmla="*/ 951239 w 2288487"/>
              <a:gd name="connsiteY9" fmla="*/ 3959860 h 3960375"/>
              <a:gd name="connsiteX10" fmla="*/ 1197619 w 2288487"/>
              <a:gd name="connsiteY10" fmla="*/ 3830320 h 3960375"/>
              <a:gd name="connsiteX11" fmla="*/ 1492259 w 2288487"/>
              <a:gd name="connsiteY11" fmla="*/ 3581400 h 3960375"/>
              <a:gd name="connsiteX12" fmla="*/ 1997719 w 2288487"/>
              <a:gd name="connsiteY12" fmla="*/ 3096260 h 3960375"/>
              <a:gd name="connsiteX13" fmla="*/ 2281845 w 2288487"/>
              <a:gd name="connsiteY13" fmla="*/ 2703508 h 3960375"/>
              <a:gd name="connsiteX14" fmla="*/ 1725007 w 2288487"/>
              <a:gd name="connsiteY14" fmla="*/ 2442282 h 3960375"/>
              <a:gd name="connsiteX15" fmla="*/ 1226234 w 2288487"/>
              <a:gd name="connsiteY15" fmla="*/ 2127139 h 3960375"/>
              <a:gd name="connsiteX16" fmla="*/ 976414 w 2288487"/>
              <a:gd name="connsiteY16" fmla="*/ 1815634 h 3960375"/>
              <a:gd name="connsiteX17" fmla="*/ 884395 w 2288487"/>
              <a:gd name="connsiteY17" fmla="*/ 1488890 h 3960375"/>
              <a:gd name="connsiteX18" fmla="*/ 884974 w 2288487"/>
              <a:gd name="connsiteY18" fmla="*/ 1042782 h 3960375"/>
              <a:gd name="connsiteX19" fmla="*/ 927317 w 2288487"/>
              <a:gd name="connsiteY19" fmla="*/ 702367 h 3960375"/>
              <a:gd name="connsiteX20" fmla="*/ 939729 w 2288487"/>
              <a:gd name="connsiteY20" fmla="*/ 263076 h 3960375"/>
              <a:gd name="connsiteX21" fmla="*/ 915679 w 2288487"/>
              <a:gd name="connsiteY21" fmla="*/ 2540 h 3960375"/>
              <a:gd name="connsiteX0" fmla="*/ 671839 w 2288487"/>
              <a:gd name="connsiteY0" fmla="*/ 0 h 3960375"/>
              <a:gd name="connsiteX1" fmla="*/ 427998 w 2288487"/>
              <a:gd name="connsiteY1" fmla="*/ 144778 h 3960375"/>
              <a:gd name="connsiteX2" fmla="*/ 184995 w 2288487"/>
              <a:gd name="connsiteY2" fmla="*/ 502920 h 3960375"/>
              <a:gd name="connsiteX3" fmla="*/ 52079 w 2288487"/>
              <a:gd name="connsiteY3" fmla="*/ 949960 h 3960375"/>
              <a:gd name="connsiteX4" fmla="*/ 3819 w 2288487"/>
              <a:gd name="connsiteY4" fmla="*/ 1661160 h 3960375"/>
              <a:gd name="connsiteX5" fmla="*/ 143519 w 2288487"/>
              <a:gd name="connsiteY5" fmla="*/ 2590800 h 3960375"/>
              <a:gd name="connsiteX6" fmla="*/ 336559 w 2288487"/>
              <a:gd name="connsiteY6" fmla="*/ 3141345 h 3960375"/>
              <a:gd name="connsiteX7" fmla="*/ 529599 w 2288487"/>
              <a:gd name="connsiteY7" fmla="*/ 3545205 h 3960375"/>
              <a:gd name="connsiteX8" fmla="*/ 732799 w 2288487"/>
              <a:gd name="connsiteY8" fmla="*/ 3785871 h 3960375"/>
              <a:gd name="connsiteX9" fmla="*/ 951239 w 2288487"/>
              <a:gd name="connsiteY9" fmla="*/ 3959860 h 3960375"/>
              <a:gd name="connsiteX10" fmla="*/ 1197619 w 2288487"/>
              <a:gd name="connsiteY10" fmla="*/ 3830320 h 3960375"/>
              <a:gd name="connsiteX11" fmla="*/ 1492259 w 2288487"/>
              <a:gd name="connsiteY11" fmla="*/ 3581400 h 3960375"/>
              <a:gd name="connsiteX12" fmla="*/ 1997719 w 2288487"/>
              <a:gd name="connsiteY12" fmla="*/ 3096260 h 3960375"/>
              <a:gd name="connsiteX13" fmla="*/ 2281845 w 2288487"/>
              <a:gd name="connsiteY13" fmla="*/ 2703508 h 3960375"/>
              <a:gd name="connsiteX14" fmla="*/ 1725007 w 2288487"/>
              <a:gd name="connsiteY14" fmla="*/ 2442282 h 3960375"/>
              <a:gd name="connsiteX15" fmla="*/ 1226234 w 2288487"/>
              <a:gd name="connsiteY15" fmla="*/ 2127139 h 3960375"/>
              <a:gd name="connsiteX16" fmla="*/ 976414 w 2288487"/>
              <a:gd name="connsiteY16" fmla="*/ 1815634 h 3960375"/>
              <a:gd name="connsiteX17" fmla="*/ 884395 w 2288487"/>
              <a:gd name="connsiteY17" fmla="*/ 1488890 h 3960375"/>
              <a:gd name="connsiteX18" fmla="*/ 884974 w 2288487"/>
              <a:gd name="connsiteY18" fmla="*/ 1042782 h 3960375"/>
              <a:gd name="connsiteX19" fmla="*/ 927317 w 2288487"/>
              <a:gd name="connsiteY19" fmla="*/ 702367 h 3960375"/>
              <a:gd name="connsiteX20" fmla="*/ 1090200 w 2288487"/>
              <a:gd name="connsiteY20" fmla="*/ 176266 h 3960375"/>
              <a:gd name="connsiteX21" fmla="*/ 915679 w 2288487"/>
              <a:gd name="connsiteY21" fmla="*/ 2540 h 3960375"/>
              <a:gd name="connsiteX0" fmla="*/ 671839 w 2288487"/>
              <a:gd name="connsiteY0" fmla="*/ 171081 h 4131456"/>
              <a:gd name="connsiteX1" fmla="*/ 427998 w 2288487"/>
              <a:gd name="connsiteY1" fmla="*/ 315859 h 4131456"/>
              <a:gd name="connsiteX2" fmla="*/ 184995 w 2288487"/>
              <a:gd name="connsiteY2" fmla="*/ 674001 h 4131456"/>
              <a:gd name="connsiteX3" fmla="*/ 52079 w 2288487"/>
              <a:gd name="connsiteY3" fmla="*/ 1121041 h 4131456"/>
              <a:gd name="connsiteX4" fmla="*/ 3819 w 2288487"/>
              <a:gd name="connsiteY4" fmla="*/ 1832241 h 4131456"/>
              <a:gd name="connsiteX5" fmla="*/ 143519 w 2288487"/>
              <a:gd name="connsiteY5" fmla="*/ 2761881 h 4131456"/>
              <a:gd name="connsiteX6" fmla="*/ 336559 w 2288487"/>
              <a:gd name="connsiteY6" fmla="*/ 3312426 h 4131456"/>
              <a:gd name="connsiteX7" fmla="*/ 529599 w 2288487"/>
              <a:gd name="connsiteY7" fmla="*/ 3716286 h 4131456"/>
              <a:gd name="connsiteX8" fmla="*/ 732799 w 2288487"/>
              <a:gd name="connsiteY8" fmla="*/ 3956952 h 4131456"/>
              <a:gd name="connsiteX9" fmla="*/ 951239 w 2288487"/>
              <a:gd name="connsiteY9" fmla="*/ 4130941 h 4131456"/>
              <a:gd name="connsiteX10" fmla="*/ 1197619 w 2288487"/>
              <a:gd name="connsiteY10" fmla="*/ 4001401 h 4131456"/>
              <a:gd name="connsiteX11" fmla="*/ 1492259 w 2288487"/>
              <a:gd name="connsiteY11" fmla="*/ 3752481 h 4131456"/>
              <a:gd name="connsiteX12" fmla="*/ 1997719 w 2288487"/>
              <a:gd name="connsiteY12" fmla="*/ 3267341 h 4131456"/>
              <a:gd name="connsiteX13" fmla="*/ 2281845 w 2288487"/>
              <a:gd name="connsiteY13" fmla="*/ 2874589 h 4131456"/>
              <a:gd name="connsiteX14" fmla="*/ 1725007 w 2288487"/>
              <a:gd name="connsiteY14" fmla="*/ 2613363 h 4131456"/>
              <a:gd name="connsiteX15" fmla="*/ 1226234 w 2288487"/>
              <a:gd name="connsiteY15" fmla="*/ 2298220 h 4131456"/>
              <a:gd name="connsiteX16" fmla="*/ 976414 w 2288487"/>
              <a:gd name="connsiteY16" fmla="*/ 1986715 h 4131456"/>
              <a:gd name="connsiteX17" fmla="*/ 884395 w 2288487"/>
              <a:gd name="connsiteY17" fmla="*/ 1659971 h 4131456"/>
              <a:gd name="connsiteX18" fmla="*/ 884974 w 2288487"/>
              <a:gd name="connsiteY18" fmla="*/ 1213863 h 4131456"/>
              <a:gd name="connsiteX19" fmla="*/ 927317 w 2288487"/>
              <a:gd name="connsiteY19" fmla="*/ 873448 h 4131456"/>
              <a:gd name="connsiteX20" fmla="*/ 1090200 w 2288487"/>
              <a:gd name="connsiteY20" fmla="*/ 347347 h 4131456"/>
              <a:gd name="connsiteX21" fmla="*/ 1019851 w 2288487"/>
              <a:gd name="connsiteY21" fmla="*/ 0 h 4131456"/>
              <a:gd name="connsiteX0" fmla="*/ 718137 w 2288487"/>
              <a:gd name="connsiteY0" fmla="*/ 116824 h 4131456"/>
              <a:gd name="connsiteX1" fmla="*/ 427998 w 2288487"/>
              <a:gd name="connsiteY1" fmla="*/ 315859 h 4131456"/>
              <a:gd name="connsiteX2" fmla="*/ 184995 w 2288487"/>
              <a:gd name="connsiteY2" fmla="*/ 674001 h 4131456"/>
              <a:gd name="connsiteX3" fmla="*/ 52079 w 2288487"/>
              <a:gd name="connsiteY3" fmla="*/ 1121041 h 4131456"/>
              <a:gd name="connsiteX4" fmla="*/ 3819 w 2288487"/>
              <a:gd name="connsiteY4" fmla="*/ 1832241 h 4131456"/>
              <a:gd name="connsiteX5" fmla="*/ 143519 w 2288487"/>
              <a:gd name="connsiteY5" fmla="*/ 2761881 h 4131456"/>
              <a:gd name="connsiteX6" fmla="*/ 336559 w 2288487"/>
              <a:gd name="connsiteY6" fmla="*/ 3312426 h 4131456"/>
              <a:gd name="connsiteX7" fmla="*/ 529599 w 2288487"/>
              <a:gd name="connsiteY7" fmla="*/ 3716286 h 4131456"/>
              <a:gd name="connsiteX8" fmla="*/ 732799 w 2288487"/>
              <a:gd name="connsiteY8" fmla="*/ 3956952 h 4131456"/>
              <a:gd name="connsiteX9" fmla="*/ 951239 w 2288487"/>
              <a:gd name="connsiteY9" fmla="*/ 4130941 h 4131456"/>
              <a:gd name="connsiteX10" fmla="*/ 1197619 w 2288487"/>
              <a:gd name="connsiteY10" fmla="*/ 4001401 h 4131456"/>
              <a:gd name="connsiteX11" fmla="*/ 1492259 w 2288487"/>
              <a:gd name="connsiteY11" fmla="*/ 3752481 h 4131456"/>
              <a:gd name="connsiteX12" fmla="*/ 1997719 w 2288487"/>
              <a:gd name="connsiteY12" fmla="*/ 3267341 h 4131456"/>
              <a:gd name="connsiteX13" fmla="*/ 2281845 w 2288487"/>
              <a:gd name="connsiteY13" fmla="*/ 2874589 h 4131456"/>
              <a:gd name="connsiteX14" fmla="*/ 1725007 w 2288487"/>
              <a:gd name="connsiteY14" fmla="*/ 2613363 h 4131456"/>
              <a:gd name="connsiteX15" fmla="*/ 1226234 w 2288487"/>
              <a:gd name="connsiteY15" fmla="*/ 2298220 h 4131456"/>
              <a:gd name="connsiteX16" fmla="*/ 976414 w 2288487"/>
              <a:gd name="connsiteY16" fmla="*/ 1986715 h 4131456"/>
              <a:gd name="connsiteX17" fmla="*/ 884395 w 2288487"/>
              <a:gd name="connsiteY17" fmla="*/ 1659971 h 4131456"/>
              <a:gd name="connsiteX18" fmla="*/ 884974 w 2288487"/>
              <a:gd name="connsiteY18" fmla="*/ 1213863 h 4131456"/>
              <a:gd name="connsiteX19" fmla="*/ 927317 w 2288487"/>
              <a:gd name="connsiteY19" fmla="*/ 873448 h 4131456"/>
              <a:gd name="connsiteX20" fmla="*/ 1090200 w 2288487"/>
              <a:gd name="connsiteY20" fmla="*/ 347347 h 4131456"/>
              <a:gd name="connsiteX21" fmla="*/ 1019851 w 2288487"/>
              <a:gd name="connsiteY21" fmla="*/ 0 h 4131456"/>
              <a:gd name="connsiteX0" fmla="*/ 718137 w 2288487"/>
              <a:gd name="connsiteY0" fmla="*/ 116824 h 4131456"/>
              <a:gd name="connsiteX1" fmla="*/ 427998 w 2288487"/>
              <a:gd name="connsiteY1" fmla="*/ 315859 h 4131456"/>
              <a:gd name="connsiteX2" fmla="*/ 184995 w 2288487"/>
              <a:gd name="connsiteY2" fmla="*/ 674001 h 4131456"/>
              <a:gd name="connsiteX3" fmla="*/ 52079 w 2288487"/>
              <a:gd name="connsiteY3" fmla="*/ 1121041 h 4131456"/>
              <a:gd name="connsiteX4" fmla="*/ 3819 w 2288487"/>
              <a:gd name="connsiteY4" fmla="*/ 1832241 h 4131456"/>
              <a:gd name="connsiteX5" fmla="*/ 143519 w 2288487"/>
              <a:gd name="connsiteY5" fmla="*/ 2761881 h 4131456"/>
              <a:gd name="connsiteX6" fmla="*/ 336559 w 2288487"/>
              <a:gd name="connsiteY6" fmla="*/ 3312426 h 4131456"/>
              <a:gd name="connsiteX7" fmla="*/ 529599 w 2288487"/>
              <a:gd name="connsiteY7" fmla="*/ 3716286 h 4131456"/>
              <a:gd name="connsiteX8" fmla="*/ 732799 w 2288487"/>
              <a:gd name="connsiteY8" fmla="*/ 3956952 h 4131456"/>
              <a:gd name="connsiteX9" fmla="*/ 951239 w 2288487"/>
              <a:gd name="connsiteY9" fmla="*/ 4130941 h 4131456"/>
              <a:gd name="connsiteX10" fmla="*/ 1197619 w 2288487"/>
              <a:gd name="connsiteY10" fmla="*/ 4001401 h 4131456"/>
              <a:gd name="connsiteX11" fmla="*/ 1492259 w 2288487"/>
              <a:gd name="connsiteY11" fmla="*/ 3752481 h 4131456"/>
              <a:gd name="connsiteX12" fmla="*/ 1997719 w 2288487"/>
              <a:gd name="connsiteY12" fmla="*/ 3267341 h 4131456"/>
              <a:gd name="connsiteX13" fmla="*/ 2281845 w 2288487"/>
              <a:gd name="connsiteY13" fmla="*/ 2874589 h 4131456"/>
              <a:gd name="connsiteX14" fmla="*/ 1725007 w 2288487"/>
              <a:gd name="connsiteY14" fmla="*/ 2613363 h 4131456"/>
              <a:gd name="connsiteX15" fmla="*/ 1226234 w 2288487"/>
              <a:gd name="connsiteY15" fmla="*/ 2298220 h 4131456"/>
              <a:gd name="connsiteX16" fmla="*/ 976414 w 2288487"/>
              <a:gd name="connsiteY16" fmla="*/ 1986715 h 4131456"/>
              <a:gd name="connsiteX17" fmla="*/ 884395 w 2288487"/>
              <a:gd name="connsiteY17" fmla="*/ 1659971 h 4131456"/>
              <a:gd name="connsiteX18" fmla="*/ 884974 w 2288487"/>
              <a:gd name="connsiteY18" fmla="*/ 1213863 h 4131456"/>
              <a:gd name="connsiteX19" fmla="*/ 1089877 w 2288487"/>
              <a:gd name="connsiteY19" fmla="*/ 987748 h 4131456"/>
              <a:gd name="connsiteX20" fmla="*/ 1090200 w 2288487"/>
              <a:gd name="connsiteY20" fmla="*/ 347347 h 4131456"/>
              <a:gd name="connsiteX21" fmla="*/ 1019851 w 2288487"/>
              <a:gd name="connsiteY21" fmla="*/ 0 h 4131456"/>
              <a:gd name="connsiteX0" fmla="*/ 718137 w 2288487"/>
              <a:gd name="connsiteY0" fmla="*/ 116824 h 4131456"/>
              <a:gd name="connsiteX1" fmla="*/ 427998 w 2288487"/>
              <a:gd name="connsiteY1" fmla="*/ 315859 h 4131456"/>
              <a:gd name="connsiteX2" fmla="*/ 184995 w 2288487"/>
              <a:gd name="connsiteY2" fmla="*/ 674001 h 4131456"/>
              <a:gd name="connsiteX3" fmla="*/ 52079 w 2288487"/>
              <a:gd name="connsiteY3" fmla="*/ 1121041 h 4131456"/>
              <a:gd name="connsiteX4" fmla="*/ 3819 w 2288487"/>
              <a:gd name="connsiteY4" fmla="*/ 1832241 h 4131456"/>
              <a:gd name="connsiteX5" fmla="*/ 143519 w 2288487"/>
              <a:gd name="connsiteY5" fmla="*/ 2761881 h 4131456"/>
              <a:gd name="connsiteX6" fmla="*/ 336559 w 2288487"/>
              <a:gd name="connsiteY6" fmla="*/ 3312426 h 4131456"/>
              <a:gd name="connsiteX7" fmla="*/ 529599 w 2288487"/>
              <a:gd name="connsiteY7" fmla="*/ 3716286 h 4131456"/>
              <a:gd name="connsiteX8" fmla="*/ 732799 w 2288487"/>
              <a:gd name="connsiteY8" fmla="*/ 3956952 h 4131456"/>
              <a:gd name="connsiteX9" fmla="*/ 951239 w 2288487"/>
              <a:gd name="connsiteY9" fmla="*/ 4130941 h 4131456"/>
              <a:gd name="connsiteX10" fmla="*/ 1197619 w 2288487"/>
              <a:gd name="connsiteY10" fmla="*/ 4001401 h 4131456"/>
              <a:gd name="connsiteX11" fmla="*/ 1492259 w 2288487"/>
              <a:gd name="connsiteY11" fmla="*/ 3752481 h 4131456"/>
              <a:gd name="connsiteX12" fmla="*/ 1997719 w 2288487"/>
              <a:gd name="connsiteY12" fmla="*/ 3267341 h 4131456"/>
              <a:gd name="connsiteX13" fmla="*/ 2281845 w 2288487"/>
              <a:gd name="connsiteY13" fmla="*/ 2874589 h 4131456"/>
              <a:gd name="connsiteX14" fmla="*/ 1725007 w 2288487"/>
              <a:gd name="connsiteY14" fmla="*/ 2613363 h 4131456"/>
              <a:gd name="connsiteX15" fmla="*/ 1226234 w 2288487"/>
              <a:gd name="connsiteY15" fmla="*/ 2298220 h 4131456"/>
              <a:gd name="connsiteX16" fmla="*/ 976414 w 2288487"/>
              <a:gd name="connsiteY16" fmla="*/ 1986715 h 4131456"/>
              <a:gd name="connsiteX17" fmla="*/ 884395 w 2288487"/>
              <a:gd name="connsiteY17" fmla="*/ 1659971 h 4131456"/>
              <a:gd name="connsiteX18" fmla="*/ 1098334 w 2288487"/>
              <a:gd name="connsiteY18" fmla="*/ 1404363 h 4131456"/>
              <a:gd name="connsiteX19" fmla="*/ 1089877 w 2288487"/>
              <a:gd name="connsiteY19" fmla="*/ 987748 h 4131456"/>
              <a:gd name="connsiteX20" fmla="*/ 1090200 w 2288487"/>
              <a:gd name="connsiteY20" fmla="*/ 347347 h 4131456"/>
              <a:gd name="connsiteX21" fmla="*/ 1019851 w 2288487"/>
              <a:gd name="connsiteY21" fmla="*/ 0 h 4131456"/>
              <a:gd name="connsiteX0" fmla="*/ 718137 w 2288487"/>
              <a:gd name="connsiteY0" fmla="*/ 116824 h 4131456"/>
              <a:gd name="connsiteX1" fmla="*/ 427998 w 2288487"/>
              <a:gd name="connsiteY1" fmla="*/ 315859 h 4131456"/>
              <a:gd name="connsiteX2" fmla="*/ 184995 w 2288487"/>
              <a:gd name="connsiteY2" fmla="*/ 674001 h 4131456"/>
              <a:gd name="connsiteX3" fmla="*/ 52079 w 2288487"/>
              <a:gd name="connsiteY3" fmla="*/ 1121041 h 4131456"/>
              <a:gd name="connsiteX4" fmla="*/ 3819 w 2288487"/>
              <a:gd name="connsiteY4" fmla="*/ 1832241 h 4131456"/>
              <a:gd name="connsiteX5" fmla="*/ 143519 w 2288487"/>
              <a:gd name="connsiteY5" fmla="*/ 2761881 h 4131456"/>
              <a:gd name="connsiteX6" fmla="*/ 336559 w 2288487"/>
              <a:gd name="connsiteY6" fmla="*/ 3312426 h 4131456"/>
              <a:gd name="connsiteX7" fmla="*/ 529599 w 2288487"/>
              <a:gd name="connsiteY7" fmla="*/ 3716286 h 4131456"/>
              <a:gd name="connsiteX8" fmla="*/ 732799 w 2288487"/>
              <a:gd name="connsiteY8" fmla="*/ 3956952 h 4131456"/>
              <a:gd name="connsiteX9" fmla="*/ 951239 w 2288487"/>
              <a:gd name="connsiteY9" fmla="*/ 4130941 h 4131456"/>
              <a:gd name="connsiteX10" fmla="*/ 1197619 w 2288487"/>
              <a:gd name="connsiteY10" fmla="*/ 4001401 h 4131456"/>
              <a:gd name="connsiteX11" fmla="*/ 1492259 w 2288487"/>
              <a:gd name="connsiteY11" fmla="*/ 3752481 h 4131456"/>
              <a:gd name="connsiteX12" fmla="*/ 1997719 w 2288487"/>
              <a:gd name="connsiteY12" fmla="*/ 3267341 h 4131456"/>
              <a:gd name="connsiteX13" fmla="*/ 2281845 w 2288487"/>
              <a:gd name="connsiteY13" fmla="*/ 2874589 h 4131456"/>
              <a:gd name="connsiteX14" fmla="*/ 1725007 w 2288487"/>
              <a:gd name="connsiteY14" fmla="*/ 2613363 h 4131456"/>
              <a:gd name="connsiteX15" fmla="*/ 1226234 w 2288487"/>
              <a:gd name="connsiteY15" fmla="*/ 2298220 h 4131456"/>
              <a:gd name="connsiteX16" fmla="*/ 976414 w 2288487"/>
              <a:gd name="connsiteY16" fmla="*/ 1986715 h 4131456"/>
              <a:gd name="connsiteX17" fmla="*/ 1219675 w 2288487"/>
              <a:gd name="connsiteY17" fmla="*/ 1764746 h 4131456"/>
              <a:gd name="connsiteX18" fmla="*/ 1098334 w 2288487"/>
              <a:gd name="connsiteY18" fmla="*/ 1404363 h 4131456"/>
              <a:gd name="connsiteX19" fmla="*/ 1089877 w 2288487"/>
              <a:gd name="connsiteY19" fmla="*/ 987748 h 4131456"/>
              <a:gd name="connsiteX20" fmla="*/ 1090200 w 2288487"/>
              <a:gd name="connsiteY20" fmla="*/ 347347 h 4131456"/>
              <a:gd name="connsiteX21" fmla="*/ 1019851 w 2288487"/>
              <a:gd name="connsiteY21" fmla="*/ 0 h 4131456"/>
              <a:gd name="connsiteX0" fmla="*/ 718137 w 2288487"/>
              <a:gd name="connsiteY0" fmla="*/ 116824 h 4131456"/>
              <a:gd name="connsiteX1" fmla="*/ 427998 w 2288487"/>
              <a:gd name="connsiteY1" fmla="*/ 315859 h 4131456"/>
              <a:gd name="connsiteX2" fmla="*/ 184995 w 2288487"/>
              <a:gd name="connsiteY2" fmla="*/ 674001 h 4131456"/>
              <a:gd name="connsiteX3" fmla="*/ 52079 w 2288487"/>
              <a:gd name="connsiteY3" fmla="*/ 1121041 h 4131456"/>
              <a:gd name="connsiteX4" fmla="*/ 3819 w 2288487"/>
              <a:gd name="connsiteY4" fmla="*/ 1832241 h 4131456"/>
              <a:gd name="connsiteX5" fmla="*/ 143519 w 2288487"/>
              <a:gd name="connsiteY5" fmla="*/ 2761881 h 4131456"/>
              <a:gd name="connsiteX6" fmla="*/ 336559 w 2288487"/>
              <a:gd name="connsiteY6" fmla="*/ 3312426 h 4131456"/>
              <a:gd name="connsiteX7" fmla="*/ 529599 w 2288487"/>
              <a:gd name="connsiteY7" fmla="*/ 3716286 h 4131456"/>
              <a:gd name="connsiteX8" fmla="*/ 732799 w 2288487"/>
              <a:gd name="connsiteY8" fmla="*/ 3956952 h 4131456"/>
              <a:gd name="connsiteX9" fmla="*/ 951239 w 2288487"/>
              <a:gd name="connsiteY9" fmla="*/ 4130941 h 4131456"/>
              <a:gd name="connsiteX10" fmla="*/ 1197619 w 2288487"/>
              <a:gd name="connsiteY10" fmla="*/ 4001401 h 4131456"/>
              <a:gd name="connsiteX11" fmla="*/ 1492259 w 2288487"/>
              <a:gd name="connsiteY11" fmla="*/ 3752481 h 4131456"/>
              <a:gd name="connsiteX12" fmla="*/ 1997719 w 2288487"/>
              <a:gd name="connsiteY12" fmla="*/ 3267341 h 4131456"/>
              <a:gd name="connsiteX13" fmla="*/ 2281845 w 2288487"/>
              <a:gd name="connsiteY13" fmla="*/ 2874589 h 4131456"/>
              <a:gd name="connsiteX14" fmla="*/ 1725007 w 2288487"/>
              <a:gd name="connsiteY14" fmla="*/ 2613363 h 4131456"/>
              <a:gd name="connsiteX15" fmla="*/ 1226234 w 2288487"/>
              <a:gd name="connsiteY15" fmla="*/ 2298220 h 4131456"/>
              <a:gd name="connsiteX16" fmla="*/ 1443774 w 2288487"/>
              <a:gd name="connsiteY16" fmla="*/ 2043865 h 4131456"/>
              <a:gd name="connsiteX17" fmla="*/ 1219675 w 2288487"/>
              <a:gd name="connsiteY17" fmla="*/ 1764746 h 4131456"/>
              <a:gd name="connsiteX18" fmla="*/ 1098334 w 2288487"/>
              <a:gd name="connsiteY18" fmla="*/ 1404363 h 4131456"/>
              <a:gd name="connsiteX19" fmla="*/ 1089877 w 2288487"/>
              <a:gd name="connsiteY19" fmla="*/ 987748 h 4131456"/>
              <a:gd name="connsiteX20" fmla="*/ 1090200 w 2288487"/>
              <a:gd name="connsiteY20" fmla="*/ 347347 h 4131456"/>
              <a:gd name="connsiteX21" fmla="*/ 1019851 w 2288487"/>
              <a:gd name="connsiteY21" fmla="*/ 0 h 4131456"/>
              <a:gd name="connsiteX0" fmla="*/ 718137 w 2288487"/>
              <a:gd name="connsiteY0" fmla="*/ 116824 h 4131456"/>
              <a:gd name="connsiteX1" fmla="*/ 427998 w 2288487"/>
              <a:gd name="connsiteY1" fmla="*/ 315859 h 4131456"/>
              <a:gd name="connsiteX2" fmla="*/ 184995 w 2288487"/>
              <a:gd name="connsiteY2" fmla="*/ 674001 h 4131456"/>
              <a:gd name="connsiteX3" fmla="*/ 52079 w 2288487"/>
              <a:gd name="connsiteY3" fmla="*/ 1121041 h 4131456"/>
              <a:gd name="connsiteX4" fmla="*/ 3819 w 2288487"/>
              <a:gd name="connsiteY4" fmla="*/ 1832241 h 4131456"/>
              <a:gd name="connsiteX5" fmla="*/ 143519 w 2288487"/>
              <a:gd name="connsiteY5" fmla="*/ 2761881 h 4131456"/>
              <a:gd name="connsiteX6" fmla="*/ 336559 w 2288487"/>
              <a:gd name="connsiteY6" fmla="*/ 3312426 h 4131456"/>
              <a:gd name="connsiteX7" fmla="*/ 529599 w 2288487"/>
              <a:gd name="connsiteY7" fmla="*/ 3716286 h 4131456"/>
              <a:gd name="connsiteX8" fmla="*/ 732799 w 2288487"/>
              <a:gd name="connsiteY8" fmla="*/ 3956952 h 4131456"/>
              <a:gd name="connsiteX9" fmla="*/ 951239 w 2288487"/>
              <a:gd name="connsiteY9" fmla="*/ 4130941 h 4131456"/>
              <a:gd name="connsiteX10" fmla="*/ 1197619 w 2288487"/>
              <a:gd name="connsiteY10" fmla="*/ 4001401 h 4131456"/>
              <a:gd name="connsiteX11" fmla="*/ 1492259 w 2288487"/>
              <a:gd name="connsiteY11" fmla="*/ 3752481 h 4131456"/>
              <a:gd name="connsiteX12" fmla="*/ 1997719 w 2288487"/>
              <a:gd name="connsiteY12" fmla="*/ 3267341 h 4131456"/>
              <a:gd name="connsiteX13" fmla="*/ 2281845 w 2288487"/>
              <a:gd name="connsiteY13" fmla="*/ 2874589 h 4131456"/>
              <a:gd name="connsiteX14" fmla="*/ 1725007 w 2288487"/>
              <a:gd name="connsiteY14" fmla="*/ 2613363 h 4131456"/>
              <a:gd name="connsiteX15" fmla="*/ 1835834 w 2288487"/>
              <a:gd name="connsiteY15" fmla="*/ 2355371 h 4131456"/>
              <a:gd name="connsiteX16" fmla="*/ 1443774 w 2288487"/>
              <a:gd name="connsiteY16" fmla="*/ 2043865 h 4131456"/>
              <a:gd name="connsiteX17" fmla="*/ 1219675 w 2288487"/>
              <a:gd name="connsiteY17" fmla="*/ 1764746 h 4131456"/>
              <a:gd name="connsiteX18" fmla="*/ 1098334 w 2288487"/>
              <a:gd name="connsiteY18" fmla="*/ 1404363 h 4131456"/>
              <a:gd name="connsiteX19" fmla="*/ 1089877 w 2288487"/>
              <a:gd name="connsiteY19" fmla="*/ 987748 h 4131456"/>
              <a:gd name="connsiteX20" fmla="*/ 1090200 w 2288487"/>
              <a:gd name="connsiteY20" fmla="*/ 347347 h 4131456"/>
              <a:gd name="connsiteX21" fmla="*/ 1019851 w 2288487"/>
              <a:gd name="connsiteY21" fmla="*/ 0 h 4131456"/>
              <a:gd name="connsiteX0" fmla="*/ 718137 w 2403672"/>
              <a:gd name="connsiteY0" fmla="*/ 116824 h 4131456"/>
              <a:gd name="connsiteX1" fmla="*/ 427998 w 2403672"/>
              <a:gd name="connsiteY1" fmla="*/ 315859 h 4131456"/>
              <a:gd name="connsiteX2" fmla="*/ 184995 w 2403672"/>
              <a:gd name="connsiteY2" fmla="*/ 674001 h 4131456"/>
              <a:gd name="connsiteX3" fmla="*/ 52079 w 2403672"/>
              <a:gd name="connsiteY3" fmla="*/ 1121041 h 4131456"/>
              <a:gd name="connsiteX4" fmla="*/ 3819 w 2403672"/>
              <a:gd name="connsiteY4" fmla="*/ 1832241 h 4131456"/>
              <a:gd name="connsiteX5" fmla="*/ 143519 w 2403672"/>
              <a:gd name="connsiteY5" fmla="*/ 2761881 h 4131456"/>
              <a:gd name="connsiteX6" fmla="*/ 336559 w 2403672"/>
              <a:gd name="connsiteY6" fmla="*/ 3312426 h 4131456"/>
              <a:gd name="connsiteX7" fmla="*/ 529599 w 2403672"/>
              <a:gd name="connsiteY7" fmla="*/ 3716286 h 4131456"/>
              <a:gd name="connsiteX8" fmla="*/ 732799 w 2403672"/>
              <a:gd name="connsiteY8" fmla="*/ 3956952 h 4131456"/>
              <a:gd name="connsiteX9" fmla="*/ 951239 w 2403672"/>
              <a:gd name="connsiteY9" fmla="*/ 4130941 h 4131456"/>
              <a:gd name="connsiteX10" fmla="*/ 1197619 w 2403672"/>
              <a:gd name="connsiteY10" fmla="*/ 4001401 h 4131456"/>
              <a:gd name="connsiteX11" fmla="*/ 1492259 w 2403672"/>
              <a:gd name="connsiteY11" fmla="*/ 3752481 h 4131456"/>
              <a:gd name="connsiteX12" fmla="*/ 1997719 w 2403672"/>
              <a:gd name="connsiteY12" fmla="*/ 3267341 h 4131456"/>
              <a:gd name="connsiteX13" fmla="*/ 2281845 w 2403672"/>
              <a:gd name="connsiteY13" fmla="*/ 2874589 h 4131456"/>
              <a:gd name="connsiteX14" fmla="*/ 2369410 w 2403672"/>
              <a:gd name="connsiteY14" fmla="*/ 2615408 h 4131456"/>
              <a:gd name="connsiteX15" fmla="*/ 1725007 w 2403672"/>
              <a:gd name="connsiteY15" fmla="*/ 2613363 h 4131456"/>
              <a:gd name="connsiteX16" fmla="*/ 1835834 w 2403672"/>
              <a:gd name="connsiteY16" fmla="*/ 2355371 h 4131456"/>
              <a:gd name="connsiteX17" fmla="*/ 1443774 w 2403672"/>
              <a:gd name="connsiteY17" fmla="*/ 2043865 h 4131456"/>
              <a:gd name="connsiteX18" fmla="*/ 1219675 w 2403672"/>
              <a:gd name="connsiteY18" fmla="*/ 1764746 h 4131456"/>
              <a:gd name="connsiteX19" fmla="*/ 1098334 w 2403672"/>
              <a:gd name="connsiteY19" fmla="*/ 1404363 h 4131456"/>
              <a:gd name="connsiteX20" fmla="*/ 1089877 w 2403672"/>
              <a:gd name="connsiteY20" fmla="*/ 987748 h 4131456"/>
              <a:gd name="connsiteX21" fmla="*/ 1090200 w 2403672"/>
              <a:gd name="connsiteY21" fmla="*/ 347347 h 4131456"/>
              <a:gd name="connsiteX22" fmla="*/ 1019851 w 2403672"/>
              <a:gd name="connsiteY22" fmla="*/ 0 h 4131456"/>
              <a:gd name="connsiteX0" fmla="*/ 718137 w 2403672"/>
              <a:gd name="connsiteY0" fmla="*/ 116824 h 4131456"/>
              <a:gd name="connsiteX1" fmla="*/ 427998 w 2403672"/>
              <a:gd name="connsiteY1" fmla="*/ 315859 h 4131456"/>
              <a:gd name="connsiteX2" fmla="*/ 184995 w 2403672"/>
              <a:gd name="connsiteY2" fmla="*/ 674001 h 4131456"/>
              <a:gd name="connsiteX3" fmla="*/ 52079 w 2403672"/>
              <a:gd name="connsiteY3" fmla="*/ 1121041 h 4131456"/>
              <a:gd name="connsiteX4" fmla="*/ 3819 w 2403672"/>
              <a:gd name="connsiteY4" fmla="*/ 1832241 h 4131456"/>
              <a:gd name="connsiteX5" fmla="*/ 143519 w 2403672"/>
              <a:gd name="connsiteY5" fmla="*/ 2761881 h 4131456"/>
              <a:gd name="connsiteX6" fmla="*/ 336559 w 2403672"/>
              <a:gd name="connsiteY6" fmla="*/ 3312426 h 4131456"/>
              <a:gd name="connsiteX7" fmla="*/ 529599 w 2403672"/>
              <a:gd name="connsiteY7" fmla="*/ 3716286 h 4131456"/>
              <a:gd name="connsiteX8" fmla="*/ 732799 w 2403672"/>
              <a:gd name="connsiteY8" fmla="*/ 3956952 h 4131456"/>
              <a:gd name="connsiteX9" fmla="*/ 951239 w 2403672"/>
              <a:gd name="connsiteY9" fmla="*/ 4130941 h 4131456"/>
              <a:gd name="connsiteX10" fmla="*/ 1197619 w 2403672"/>
              <a:gd name="connsiteY10" fmla="*/ 4001401 h 4131456"/>
              <a:gd name="connsiteX11" fmla="*/ 1492259 w 2403672"/>
              <a:gd name="connsiteY11" fmla="*/ 3752481 h 4131456"/>
              <a:gd name="connsiteX12" fmla="*/ 1997719 w 2403672"/>
              <a:gd name="connsiteY12" fmla="*/ 3267341 h 4131456"/>
              <a:gd name="connsiteX13" fmla="*/ 2281845 w 2403672"/>
              <a:gd name="connsiteY13" fmla="*/ 2874589 h 4131456"/>
              <a:gd name="connsiteX14" fmla="*/ 2369410 w 2403672"/>
              <a:gd name="connsiteY14" fmla="*/ 2615408 h 4131456"/>
              <a:gd name="connsiteX15" fmla="*/ 2182207 w 2403672"/>
              <a:gd name="connsiteY15" fmla="*/ 2480013 h 4131456"/>
              <a:gd name="connsiteX16" fmla="*/ 1835834 w 2403672"/>
              <a:gd name="connsiteY16" fmla="*/ 2355371 h 4131456"/>
              <a:gd name="connsiteX17" fmla="*/ 1443774 w 2403672"/>
              <a:gd name="connsiteY17" fmla="*/ 2043865 h 4131456"/>
              <a:gd name="connsiteX18" fmla="*/ 1219675 w 2403672"/>
              <a:gd name="connsiteY18" fmla="*/ 1764746 h 4131456"/>
              <a:gd name="connsiteX19" fmla="*/ 1098334 w 2403672"/>
              <a:gd name="connsiteY19" fmla="*/ 1404363 h 4131456"/>
              <a:gd name="connsiteX20" fmla="*/ 1089877 w 2403672"/>
              <a:gd name="connsiteY20" fmla="*/ 987748 h 4131456"/>
              <a:gd name="connsiteX21" fmla="*/ 1090200 w 2403672"/>
              <a:gd name="connsiteY21" fmla="*/ 347347 h 4131456"/>
              <a:gd name="connsiteX22" fmla="*/ 1019851 w 2403672"/>
              <a:gd name="connsiteY22" fmla="*/ 0 h 4131456"/>
              <a:gd name="connsiteX0" fmla="*/ 718137 w 2768236"/>
              <a:gd name="connsiteY0" fmla="*/ 116824 h 4131456"/>
              <a:gd name="connsiteX1" fmla="*/ 427998 w 2768236"/>
              <a:gd name="connsiteY1" fmla="*/ 315859 h 4131456"/>
              <a:gd name="connsiteX2" fmla="*/ 184995 w 2768236"/>
              <a:gd name="connsiteY2" fmla="*/ 674001 h 4131456"/>
              <a:gd name="connsiteX3" fmla="*/ 52079 w 2768236"/>
              <a:gd name="connsiteY3" fmla="*/ 1121041 h 4131456"/>
              <a:gd name="connsiteX4" fmla="*/ 3819 w 2768236"/>
              <a:gd name="connsiteY4" fmla="*/ 1832241 h 4131456"/>
              <a:gd name="connsiteX5" fmla="*/ 143519 w 2768236"/>
              <a:gd name="connsiteY5" fmla="*/ 2761881 h 4131456"/>
              <a:gd name="connsiteX6" fmla="*/ 336559 w 2768236"/>
              <a:gd name="connsiteY6" fmla="*/ 3312426 h 4131456"/>
              <a:gd name="connsiteX7" fmla="*/ 529599 w 2768236"/>
              <a:gd name="connsiteY7" fmla="*/ 3716286 h 4131456"/>
              <a:gd name="connsiteX8" fmla="*/ 732799 w 2768236"/>
              <a:gd name="connsiteY8" fmla="*/ 3956952 h 4131456"/>
              <a:gd name="connsiteX9" fmla="*/ 951239 w 2768236"/>
              <a:gd name="connsiteY9" fmla="*/ 4130941 h 4131456"/>
              <a:gd name="connsiteX10" fmla="*/ 1197619 w 2768236"/>
              <a:gd name="connsiteY10" fmla="*/ 4001401 h 4131456"/>
              <a:gd name="connsiteX11" fmla="*/ 1492259 w 2768236"/>
              <a:gd name="connsiteY11" fmla="*/ 3752481 h 4131456"/>
              <a:gd name="connsiteX12" fmla="*/ 1997719 w 2768236"/>
              <a:gd name="connsiteY12" fmla="*/ 3267341 h 4131456"/>
              <a:gd name="connsiteX13" fmla="*/ 2281845 w 2768236"/>
              <a:gd name="connsiteY13" fmla="*/ 2874589 h 4131456"/>
              <a:gd name="connsiteX14" fmla="*/ 2755490 w 2768236"/>
              <a:gd name="connsiteY14" fmla="*/ 2615408 h 4131456"/>
              <a:gd name="connsiteX15" fmla="*/ 2182207 w 2768236"/>
              <a:gd name="connsiteY15" fmla="*/ 2480013 h 4131456"/>
              <a:gd name="connsiteX16" fmla="*/ 1835834 w 2768236"/>
              <a:gd name="connsiteY16" fmla="*/ 2355371 h 4131456"/>
              <a:gd name="connsiteX17" fmla="*/ 1443774 w 2768236"/>
              <a:gd name="connsiteY17" fmla="*/ 2043865 h 4131456"/>
              <a:gd name="connsiteX18" fmla="*/ 1219675 w 2768236"/>
              <a:gd name="connsiteY18" fmla="*/ 1764746 h 4131456"/>
              <a:gd name="connsiteX19" fmla="*/ 1098334 w 2768236"/>
              <a:gd name="connsiteY19" fmla="*/ 1404363 h 4131456"/>
              <a:gd name="connsiteX20" fmla="*/ 1089877 w 2768236"/>
              <a:gd name="connsiteY20" fmla="*/ 987748 h 4131456"/>
              <a:gd name="connsiteX21" fmla="*/ 1090200 w 2768236"/>
              <a:gd name="connsiteY21" fmla="*/ 347347 h 4131456"/>
              <a:gd name="connsiteX22" fmla="*/ 1019851 w 2768236"/>
              <a:gd name="connsiteY22" fmla="*/ 0 h 4131456"/>
              <a:gd name="connsiteX0" fmla="*/ 718137 w 2805111"/>
              <a:gd name="connsiteY0" fmla="*/ 116824 h 4131456"/>
              <a:gd name="connsiteX1" fmla="*/ 427998 w 2805111"/>
              <a:gd name="connsiteY1" fmla="*/ 315859 h 4131456"/>
              <a:gd name="connsiteX2" fmla="*/ 184995 w 2805111"/>
              <a:gd name="connsiteY2" fmla="*/ 674001 h 4131456"/>
              <a:gd name="connsiteX3" fmla="*/ 52079 w 2805111"/>
              <a:gd name="connsiteY3" fmla="*/ 1121041 h 4131456"/>
              <a:gd name="connsiteX4" fmla="*/ 3819 w 2805111"/>
              <a:gd name="connsiteY4" fmla="*/ 1832241 h 4131456"/>
              <a:gd name="connsiteX5" fmla="*/ 143519 w 2805111"/>
              <a:gd name="connsiteY5" fmla="*/ 2761881 h 4131456"/>
              <a:gd name="connsiteX6" fmla="*/ 336559 w 2805111"/>
              <a:gd name="connsiteY6" fmla="*/ 3312426 h 4131456"/>
              <a:gd name="connsiteX7" fmla="*/ 529599 w 2805111"/>
              <a:gd name="connsiteY7" fmla="*/ 3716286 h 4131456"/>
              <a:gd name="connsiteX8" fmla="*/ 732799 w 2805111"/>
              <a:gd name="connsiteY8" fmla="*/ 3956952 h 4131456"/>
              <a:gd name="connsiteX9" fmla="*/ 951239 w 2805111"/>
              <a:gd name="connsiteY9" fmla="*/ 4130941 h 4131456"/>
              <a:gd name="connsiteX10" fmla="*/ 1197619 w 2805111"/>
              <a:gd name="connsiteY10" fmla="*/ 4001401 h 4131456"/>
              <a:gd name="connsiteX11" fmla="*/ 1492259 w 2805111"/>
              <a:gd name="connsiteY11" fmla="*/ 3752481 h 4131456"/>
              <a:gd name="connsiteX12" fmla="*/ 1997719 w 2805111"/>
              <a:gd name="connsiteY12" fmla="*/ 3267341 h 4131456"/>
              <a:gd name="connsiteX13" fmla="*/ 2678085 w 2805111"/>
              <a:gd name="connsiteY13" fmla="*/ 2903164 h 4131456"/>
              <a:gd name="connsiteX14" fmla="*/ 2755490 w 2805111"/>
              <a:gd name="connsiteY14" fmla="*/ 2615408 h 4131456"/>
              <a:gd name="connsiteX15" fmla="*/ 2182207 w 2805111"/>
              <a:gd name="connsiteY15" fmla="*/ 2480013 h 4131456"/>
              <a:gd name="connsiteX16" fmla="*/ 1835834 w 2805111"/>
              <a:gd name="connsiteY16" fmla="*/ 2355371 h 4131456"/>
              <a:gd name="connsiteX17" fmla="*/ 1443774 w 2805111"/>
              <a:gd name="connsiteY17" fmla="*/ 2043865 h 4131456"/>
              <a:gd name="connsiteX18" fmla="*/ 1219675 w 2805111"/>
              <a:gd name="connsiteY18" fmla="*/ 1764746 h 4131456"/>
              <a:gd name="connsiteX19" fmla="*/ 1098334 w 2805111"/>
              <a:gd name="connsiteY19" fmla="*/ 1404363 h 4131456"/>
              <a:gd name="connsiteX20" fmla="*/ 1089877 w 2805111"/>
              <a:gd name="connsiteY20" fmla="*/ 987748 h 4131456"/>
              <a:gd name="connsiteX21" fmla="*/ 1090200 w 2805111"/>
              <a:gd name="connsiteY21" fmla="*/ 347347 h 4131456"/>
              <a:gd name="connsiteX22" fmla="*/ 1019851 w 2805111"/>
              <a:gd name="connsiteY22" fmla="*/ 0 h 4131456"/>
              <a:gd name="connsiteX0" fmla="*/ 718137 w 2805111"/>
              <a:gd name="connsiteY0" fmla="*/ 116824 h 4020226"/>
              <a:gd name="connsiteX1" fmla="*/ 427998 w 2805111"/>
              <a:gd name="connsiteY1" fmla="*/ 315859 h 4020226"/>
              <a:gd name="connsiteX2" fmla="*/ 184995 w 2805111"/>
              <a:gd name="connsiteY2" fmla="*/ 674001 h 4020226"/>
              <a:gd name="connsiteX3" fmla="*/ 52079 w 2805111"/>
              <a:gd name="connsiteY3" fmla="*/ 1121041 h 4020226"/>
              <a:gd name="connsiteX4" fmla="*/ 3819 w 2805111"/>
              <a:gd name="connsiteY4" fmla="*/ 1832241 h 4020226"/>
              <a:gd name="connsiteX5" fmla="*/ 143519 w 2805111"/>
              <a:gd name="connsiteY5" fmla="*/ 2761881 h 4020226"/>
              <a:gd name="connsiteX6" fmla="*/ 336559 w 2805111"/>
              <a:gd name="connsiteY6" fmla="*/ 3312426 h 4020226"/>
              <a:gd name="connsiteX7" fmla="*/ 529599 w 2805111"/>
              <a:gd name="connsiteY7" fmla="*/ 3716286 h 4020226"/>
              <a:gd name="connsiteX8" fmla="*/ 732799 w 2805111"/>
              <a:gd name="connsiteY8" fmla="*/ 3956952 h 4020226"/>
              <a:gd name="connsiteX9" fmla="*/ 961399 w 2805111"/>
              <a:gd name="connsiteY9" fmla="*/ 3997591 h 4020226"/>
              <a:gd name="connsiteX10" fmla="*/ 1197619 w 2805111"/>
              <a:gd name="connsiteY10" fmla="*/ 4001401 h 4020226"/>
              <a:gd name="connsiteX11" fmla="*/ 1492259 w 2805111"/>
              <a:gd name="connsiteY11" fmla="*/ 3752481 h 4020226"/>
              <a:gd name="connsiteX12" fmla="*/ 1997719 w 2805111"/>
              <a:gd name="connsiteY12" fmla="*/ 3267341 h 4020226"/>
              <a:gd name="connsiteX13" fmla="*/ 2678085 w 2805111"/>
              <a:gd name="connsiteY13" fmla="*/ 2903164 h 4020226"/>
              <a:gd name="connsiteX14" fmla="*/ 2755490 w 2805111"/>
              <a:gd name="connsiteY14" fmla="*/ 2615408 h 4020226"/>
              <a:gd name="connsiteX15" fmla="*/ 2182207 w 2805111"/>
              <a:gd name="connsiteY15" fmla="*/ 2480013 h 4020226"/>
              <a:gd name="connsiteX16" fmla="*/ 1835834 w 2805111"/>
              <a:gd name="connsiteY16" fmla="*/ 2355371 h 4020226"/>
              <a:gd name="connsiteX17" fmla="*/ 1443774 w 2805111"/>
              <a:gd name="connsiteY17" fmla="*/ 2043865 h 4020226"/>
              <a:gd name="connsiteX18" fmla="*/ 1219675 w 2805111"/>
              <a:gd name="connsiteY18" fmla="*/ 1764746 h 4020226"/>
              <a:gd name="connsiteX19" fmla="*/ 1098334 w 2805111"/>
              <a:gd name="connsiteY19" fmla="*/ 1404363 h 4020226"/>
              <a:gd name="connsiteX20" fmla="*/ 1089877 w 2805111"/>
              <a:gd name="connsiteY20" fmla="*/ 987748 h 4020226"/>
              <a:gd name="connsiteX21" fmla="*/ 1090200 w 2805111"/>
              <a:gd name="connsiteY21" fmla="*/ 347347 h 4020226"/>
              <a:gd name="connsiteX22" fmla="*/ 1019851 w 2805111"/>
              <a:gd name="connsiteY22" fmla="*/ 0 h 4020226"/>
              <a:gd name="connsiteX0" fmla="*/ 718137 w 2805111"/>
              <a:gd name="connsiteY0" fmla="*/ 116824 h 4023957"/>
              <a:gd name="connsiteX1" fmla="*/ 427998 w 2805111"/>
              <a:gd name="connsiteY1" fmla="*/ 315859 h 4023957"/>
              <a:gd name="connsiteX2" fmla="*/ 184995 w 2805111"/>
              <a:gd name="connsiteY2" fmla="*/ 674001 h 4023957"/>
              <a:gd name="connsiteX3" fmla="*/ 52079 w 2805111"/>
              <a:gd name="connsiteY3" fmla="*/ 1121041 h 4023957"/>
              <a:gd name="connsiteX4" fmla="*/ 3819 w 2805111"/>
              <a:gd name="connsiteY4" fmla="*/ 1832241 h 4023957"/>
              <a:gd name="connsiteX5" fmla="*/ 143519 w 2805111"/>
              <a:gd name="connsiteY5" fmla="*/ 2761881 h 4023957"/>
              <a:gd name="connsiteX6" fmla="*/ 336559 w 2805111"/>
              <a:gd name="connsiteY6" fmla="*/ 3312426 h 4023957"/>
              <a:gd name="connsiteX7" fmla="*/ 529599 w 2805111"/>
              <a:gd name="connsiteY7" fmla="*/ 3716286 h 4023957"/>
              <a:gd name="connsiteX8" fmla="*/ 773439 w 2805111"/>
              <a:gd name="connsiteY8" fmla="*/ 3871227 h 4023957"/>
              <a:gd name="connsiteX9" fmla="*/ 961399 w 2805111"/>
              <a:gd name="connsiteY9" fmla="*/ 3997591 h 4023957"/>
              <a:gd name="connsiteX10" fmla="*/ 1197619 w 2805111"/>
              <a:gd name="connsiteY10" fmla="*/ 4001401 h 4023957"/>
              <a:gd name="connsiteX11" fmla="*/ 1492259 w 2805111"/>
              <a:gd name="connsiteY11" fmla="*/ 3752481 h 4023957"/>
              <a:gd name="connsiteX12" fmla="*/ 1997719 w 2805111"/>
              <a:gd name="connsiteY12" fmla="*/ 3267341 h 4023957"/>
              <a:gd name="connsiteX13" fmla="*/ 2678085 w 2805111"/>
              <a:gd name="connsiteY13" fmla="*/ 2903164 h 4023957"/>
              <a:gd name="connsiteX14" fmla="*/ 2755490 w 2805111"/>
              <a:gd name="connsiteY14" fmla="*/ 2615408 h 4023957"/>
              <a:gd name="connsiteX15" fmla="*/ 2182207 w 2805111"/>
              <a:gd name="connsiteY15" fmla="*/ 2480013 h 4023957"/>
              <a:gd name="connsiteX16" fmla="*/ 1835834 w 2805111"/>
              <a:gd name="connsiteY16" fmla="*/ 2355371 h 4023957"/>
              <a:gd name="connsiteX17" fmla="*/ 1443774 w 2805111"/>
              <a:gd name="connsiteY17" fmla="*/ 2043865 h 4023957"/>
              <a:gd name="connsiteX18" fmla="*/ 1219675 w 2805111"/>
              <a:gd name="connsiteY18" fmla="*/ 1764746 h 4023957"/>
              <a:gd name="connsiteX19" fmla="*/ 1098334 w 2805111"/>
              <a:gd name="connsiteY19" fmla="*/ 1404363 h 4023957"/>
              <a:gd name="connsiteX20" fmla="*/ 1089877 w 2805111"/>
              <a:gd name="connsiteY20" fmla="*/ 987748 h 4023957"/>
              <a:gd name="connsiteX21" fmla="*/ 1090200 w 2805111"/>
              <a:gd name="connsiteY21" fmla="*/ 347347 h 4023957"/>
              <a:gd name="connsiteX22" fmla="*/ 1019851 w 2805111"/>
              <a:gd name="connsiteY22" fmla="*/ 0 h 4023957"/>
              <a:gd name="connsiteX0" fmla="*/ 718137 w 2805111"/>
              <a:gd name="connsiteY0" fmla="*/ 116824 h 4023957"/>
              <a:gd name="connsiteX1" fmla="*/ 427998 w 2805111"/>
              <a:gd name="connsiteY1" fmla="*/ 315859 h 4023957"/>
              <a:gd name="connsiteX2" fmla="*/ 184995 w 2805111"/>
              <a:gd name="connsiteY2" fmla="*/ 674001 h 4023957"/>
              <a:gd name="connsiteX3" fmla="*/ 52079 w 2805111"/>
              <a:gd name="connsiteY3" fmla="*/ 1121041 h 4023957"/>
              <a:gd name="connsiteX4" fmla="*/ 3819 w 2805111"/>
              <a:gd name="connsiteY4" fmla="*/ 1832241 h 4023957"/>
              <a:gd name="connsiteX5" fmla="*/ 143519 w 2805111"/>
              <a:gd name="connsiteY5" fmla="*/ 2761881 h 4023957"/>
              <a:gd name="connsiteX6" fmla="*/ 336559 w 2805111"/>
              <a:gd name="connsiteY6" fmla="*/ 3312426 h 4023957"/>
              <a:gd name="connsiteX7" fmla="*/ 549919 w 2805111"/>
              <a:gd name="connsiteY7" fmla="*/ 3621036 h 4023957"/>
              <a:gd name="connsiteX8" fmla="*/ 773439 w 2805111"/>
              <a:gd name="connsiteY8" fmla="*/ 3871227 h 4023957"/>
              <a:gd name="connsiteX9" fmla="*/ 961399 w 2805111"/>
              <a:gd name="connsiteY9" fmla="*/ 3997591 h 4023957"/>
              <a:gd name="connsiteX10" fmla="*/ 1197619 w 2805111"/>
              <a:gd name="connsiteY10" fmla="*/ 4001401 h 4023957"/>
              <a:gd name="connsiteX11" fmla="*/ 1492259 w 2805111"/>
              <a:gd name="connsiteY11" fmla="*/ 3752481 h 4023957"/>
              <a:gd name="connsiteX12" fmla="*/ 1997719 w 2805111"/>
              <a:gd name="connsiteY12" fmla="*/ 3267341 h 4023957"/>
              <a:gd name="connsiteX13" fmla="*/ 2678085 w 2805111"/>
              <a:gd name="connsiteY13" fmla="*/ 2903164 h 4023957"/>
              <a:gd name="connsiteX14" fmla="*/ 2755490 w 2805111"/>
              <a:gd name="connsiteY14" fmla="*/ 2615408 h 4023957"/>
              <a:gd name="connsiteX15" fmla="*/ 2182207 w 2805111"/>
              <a:gd name="connsiteY15" fmla="*/ 2480013 h 4023957"/>
              <a:gd name="connsiteX16" fmla="*/ 1835834 w 2805111"/>
              <a:gd name="connsiteY16" fmla="*/ 2355371 h 4023957"/>
              <a:gd name="connsiteX17" fmla="*/ 1443774 w 2805111"/>
              <a:gd name="connsiteY17" fmla="*/ 2043865 h 4023957"/>
              <a:gd name="connsiteX18" fmla="*/ 1219675 w 2805111"/>
              <a:gd name="connsiteY18" fmla="*/ 1764746 h 4023957"/>
              <a:gd name="connsiteX19" fmla="*/ 1098334 w 2805111"/>
              <a:gd name="connsiteY19" fmla="*/ 1404363 h 4023957"/>
              <a:gd name="connsiteX20" fmla="*/ 1089877 w 2805111"/>
              <a:gd name="connsiteY20" fmla="*/ 987748 h 4023957"/>
              <a:gd name="connsiteX21" fmla="*/ 1090200 w 2805111"/>
              <a:gd name="connsiteY21" fmla="*/ 347347 h 4023957"/>
              <a:gd name="connsiteX22" fmla="*/ 1019851 w 2805111"/>
              <a:gd name="connsiteY22" fmla="*/ 0 h 4023957"/>
              <a:gd name="connsiteX0" fmla="*/ 718137 w 3087572"/>
              <a:gd name="connsiteY0" fmla="*/ 116824 h 4023957"/>
              <a:gd name="connsiteX1" fmla="*/ 427998 w 3087572"/>
              <a:gd name="connsiteY1" fmla="*/ 315859 h 4023957"/>
              <a:gd name="connsiteX2" fmla="*/ 184995 w 3087572"/>
              <a:gd name="connsiteY2" fmla="*/ 674001 h 4023957"/>
              <a:gd name="connsiteX3" fmla="*/ 52079 w 3087572"/>
              <a:gd name="connsiteY3" fmla="*/ 1121041 h 4023957"/>
              <a:gd name="connsiteX4" fmla="*/ 3819 w 3087572"/>
              <a:gd name="connsiteY4" fmla="*/ 1832241 h 4023957"/>
              <a:gd name="connsiteX5" fmla="*/ 143519 w 3087572"/>
              <a:gd name="connsiteY5" fmla="*/ 2761881 h 4023957"/>
              <a:gd name="connsiteX6" fmla="*/ 336559 w 3087572"/>
              <a:gd name="connsiteY6" fmla="*/ 3312426 h 4023957"/>
              <a:gd name="connsiteX7" fmla="*/ 549919 w 3087572"/>
              <a:gd name="connsiteY7" fmla="*/ 3621036 h 4023957"/>
              <a:gd name="connsiteX8" fmla="*/ 773439 w 3087572"/>
              <a:gd name="connsiteY8" fmla="*/ 3871227 h 4023957"/>
              <a:gd name="connsiteX9" fmla="*/ 961399 w 3087572"/>
              <a:gd name="connsiteY9" fmla="*/ 3997591 h 4023957"/>
              <a:gd name="connsiteX10" fmla="*/ 1197619 w 3087572"/>
              <a:gd name="connsiteY10" fmla="*/ 4001401 h 4023957"/>
              <a:gd name="connsiteX11" fmla="*/ 1492259 w 3087572"/>
              <a:gd name="connsiteY11" fmla="*/ 3752481 h 4023957"/>
              <a:gd name="connsiteX12" fmla="*/ 1997719 w 3087572"/>
              <a:gd name="connsiteY12" fmla="*/ 3267341 h 4023957"/>
              <a:gd name="connsiteX13" fmla="*/ 2678085 w 3087572"/>
              <a:gd name="connsiteY13" fmla="*/ 2903164 h 4023957"/>
              <a:gd name="connsiteX14" fmla="*/ 3070450 w 3087572"/>
              <a:gd name="connsiteY14" fmla="*/ 2605883 h 4023957"/>
              <a:gd name="connsiteX15" fmla="*/ 2182207 w 3087572"/>
              <a:gd name="connsiteY15" fmla="*/ 2480013 h 4023957"/>
              <a:gd name="connsiteX16" fmla="*/ 1835834 w 3087572"/>
              <a:gd name="connsiteY16" fmla="*/ 2355371 h 4023957"/>
              <a:gd name="connsiteX17" fmla="*/ 1443774 w 3087572"/>
              <a:gd name="connsiteY17" fmla="*/ 2043865 h 4023957"/>
              <a:gd name="connsiteX18" fmla="*/ 1219675 w 3087572"/>
              <a:gd name="connsiteY18" fmla="*/ 1764746 h 4023957"/>
              <a:gd name="connsiteX19" fmla="*/ 1098334 w 3087572"/>
              <a:gd name="connsiteY19" fmla="*/ 1404363 h 4023957"/>
              <a:gd name="connsiteX20" fmla="*/ 1089877 w 3087572"/>
              <a:gd name="connsiteY20" fmla="*/ 987748 h 4023957"/>
              <a:gd name="connsiteX21" fmla="*/ 1090200 w 3087572"/>
              <a:gd name="connsiteY21" fmla="*/ 347347 h 4023957"/>
              <a:gd name="connsiteX22" fmla="*/ 1019851 w 3087572"/>
              <a:gd name="connsiteY22" fmla="*/ 0 h 4023957"/>
              <a:gd name="connsiteX0" fmla="*/ 718137 w 3087572"/>
              <a:gd name="connsiteY0" fmla="*/ 116824 h 4023957"/>
              <a:gd name="connsiteX1" fmla="*/ 427998 w 3087572"/>
              <a:gd name="connsiteY1" fmla="*/ 315859 h 4023957"/>
              <a:gd name="connsiteX2" fmla="*/ 184995 w 3087572"/>
              <a:gd name="connsiteY2" fmla="*/ 674001 h 4023957"/>
              <a:gd name="connsiteX3" fmla="*/ 52079 w 3087572"/>
              <a:gd name="connsiteY3" fmla="*/ 1121041 h 4023957"/>
              <a:gd name="connsiteX4" fmla="*/ 3819 w 3087572"/>
              <a:gd name="connsiteY4" fmla="*/ 1832241 h 4023957"/>
              <a:gd name="connsiteX5" fmla="*/ 143519 w 3087572"/>
              <a:gd name="connsiteY5" fmla="*/ 2761881 h 4023957"/>
              <a:gd name="connsiteX6" fmla="*/ 336559 w 3087572"/>
              <a:gd name="connsiteY6" fmla="*/ 3312426 h 4023957"/>
              <a:gd name="connsiteX7" fmla="*/ 549919 w 3087572"/>
              <a:gd name="connsiteY7" fmla="*/ 3621036 h 4023957"/>
              <a:gd name="connsiteX8" fmla="*/ 773439 w 3087572"/>
              <a:gd name="connsiteY8" fmla="*/ 3871227 h 4023957"/>
              <a:gd name="connsiteX9" fmla="*/ 961399 w 3087572"/>
              <a:gd name="connsiteY9" fmla="*/ 3997591 h 4023957"/>
              <a:gd name="connsiteX10" fmla="*/ 1197619 w 3087572"/>
              <a:gd name="connsiteY10" fmla="*/ 4001401 h 4023957"/>
              <a:gd name="connsiteX11" fmla="*/ 1492259 w 3087572"/>
              <a:gd name="connsiteY11" fmla="*/ 3752481 h 4023957"/>
              <a:gd name="connsiteX12" fmla="*/ 1997719 w 3087572"/>
              <a:gd name="connsiteY12" fmla="*/ 3267341 h 4023957"/>
              <a:gd name="connsiteX13" fmla="*/ 2678085 w 3087572"/>
              <a:gd name="connsiteY13" fmla="*/ 2903164 h 4023957"/>
              <a:gd name="connsiteX14" fmla="*/ 3070450 w 3087572"/>
              <a:gd name="connsiteY14" fmla="*/ 2605883 h 4023957"/>
              <a:gd name="connsiteX15" fmla="*/ 2314287 w 3087572"/>
              <a:gd name="connsiteY15" fmla="*/ 2460963 h 4023957"/>
              <a:gd name="connsiteX16" fmla="*/ 1835834 w 3087572"/>
              <a:gd name="connsiteY16" fmla="*/ 2355371 h 4023957"/>
              <a:gd name="connsiteX17" fmla="*/ 1443774 w 3087572"/>
              <a:gd name="connsiteY17" fmla="*/ 2043865 h 4023957"/>
              <a:gd name="connsiteX18" fmla="*/ 1219675 w 3087572"/>
              <a:gd name="connsiteY18" fmla="*/ 1764746 h 4023957"/>
              <a:gd name="connsiteX19" fmla="*/ 1098334 w 3087572"/>
              <a:gd name="connsiteY19" fmla="*/ 1404363 h 4023957"/>
              <a:gd name="connsiteX20" fmla="*/ 1089877 w 3087572"/>
              <a:gd name="connsiteY20" fmla="*/ 987748 h 4023957"/>
              <a:gd name="connsiteX21" fmla="*/ 1090200 w 3087572"/>
              <a:gd name="connsiteY21" fmla="*/ 347347 h 4023957"/>
              <a:gd name="connsiteX22" fmla="*/ 1019851 w 3087572"/>
              <a:gd name="connsiteY22" fmla="*/ 0 h 4023957"/>
              <a:gd name="connsiteX0" fmla="*/ 718137 w 3087572"/>
              <a:gd name="connsiteY0" fmla="*/ 116824 h 4023957"/>
              <a:gd name="connsiteX1" fmla="*/ 427998 w 3087572"/>
              <a:gd name="connsiteY1" fmla="*/ 315859 h 4023957"/>
              <a:gd name="connsiteX2" fmla="*/ 184995 w 3087572"/>
              <a:gd name="connsiteY2" fmla="*/ 674001 h 4023957"/>
              <a:gd name="connsiteX3" fmla="*/ 52079 w 3087572"/>
              <a:gd name="connsiteY3" fmla="*/ 1121041 h 4023957"/>
              <a:gd name="connsiteX4" fmla="*/ 3819 w 3087572"/>
              <a:gd name="connsiteY4" fmla="*/ 1832241 h 4023957"/>
              <a:gd name="connsiteX5" fmla="*/ 143519 w 3087572"/>
              <a:gd name="connsiteY5" fmla="*/ 2761881 h 4023957"/>
              <a:gd name="connsiteX6" fmla="*/ 336559 w 3087572"/>
              <a:gd name="connsiteY6" fmla="*/ 3312426 h 4023957"/>
              <a:gd name="connsiteX7" fmla="*/ 549919 w 3087572"/>
              <a:gd name="connsiteY7" fmla="*/ 3621036 h 4023957"/>
              <a:gd name="connsiteX8" fmla="*/ 773439 w 3087572"/>
              <a:gd name="connsiteY8" fmla="*/ 3871227 h 4023957"/>
              <a:gd name="connsiteX9" fmla="*/ 961399 w 3087572"/>
              <a:gd name="connsiteY9" fmla="*/ 3997591 h 4023957"/>
              <a:gd name="connsiteX10" fmla="*/ 1197619 w 3087572"/>
              <a:gd name="connsiteY10" fmla="*/ 4001401 h 4023957"/>
              <a:gd name="connsiteX11" fmla="*/ 1492259 w 3087572"/>
              <a:gd name="connsiteY11" fmla="*/ 3752481 h 4023957"/>
              <a:gd name="connsiteX12" fmla="*/ 1997719 w 3087572"/>
              <a:gd name="connsiteY12" fmla="*/ 3267341 h 4023957"/>
              <a:gd name="connsiteX13" fmla="*/ 2678085 w 3087572"/>
              <a:gd name="connsiteY13" fmla="*/ 2903164 h 4023957"/>
              <a:gd name="connsiteX14" fmla="*/ 3070450 w 3087572"/>
              <a:gd name="connsiteY14" fmla="*/ 2605883 h 4023957"/>
              <a:gd name="connsiteX15" fmla="*/ 2314287 w 3087572"/>
              <a:gd name="connsiteY15" fmla="*/ 2460963 h 4023957"/>
              <a:gd name="connsiteX16" fmla="*/ 1835834 w 3087572"/>
              <a:gd name="connsiteY16" fmla="*/ 2355371 h 4023957"/>
              <a:gd name="connsiteX17" fmla="*/ 1575854 w 3087572"/>
              <a:gd name="connsiteY17" fmla="*/ 2043865 h 4023957"/>
              <a:gd name="connsiteX18" fmla="*/ 1219675 w 3087572"/>
              <a:gd name="connsiteY18" fmla="*/ 1764746 h 4023957"/>
              <a:gd name="connsiteX19" fmla="*/ 1098334 w 3087572"/>
              <a:gd name="connsiteY19" fmla="*/ 1404363 h 4023957"/>
              <a:gd name="connsiteX20" fmla="*/ 1089877 w 3087572"/>
              <a:gd name="connsiteY20" fmla="*/ 987748 h 4023957"/>
              <a:gd name="connsiteX21" fmla="*/ 1090200 w 3087572"/>
              <a:gd name="connsiteY21" fmla="*/ 347347 h 4023957"/>
              <a:gd name="connsiteX22" fmla="*/ 1019851 w 3087572"/>
              <a:gd name="connsiteY22" fmla="*/ 0 h 4023957"/>
              <a:gd name="connsiteX0" fmla="*/ 718137 w 3087572"/>
              <a:gd name="connsiteY0" fmla="*/ 116824 h 4023957"/>
              <a:gd name="connsiteX1" fmla="*/ 427998 w 3087572"/>
              <a:gd name="connsiteY1" fmla="*/ 315859 h 4023957"/>
              <a:gd name="connsiteX2" fmla="*/ 184995 w 3087572"/>
              <a:gd name="connsiteY2" fmla="*/ 674001 h 4023957"/>
              <a:gd name="connsiteX3" fmla="*/ 52079 w 3087572"/>
              <a:gd name="connsiteY3" fmla="*/ 1121041 h 4023957"/>
              <a:gd name="connsiteX4" fmla="*/ 3819 w 3087572"/>
              <a:gd name="connsiteY4" fmla="*/ 1832241 h 4023957"/>
              <a:gd name="connsiteX5" fmla="*/ 143519 w 3087572"/>
              <a:gd name="connsiteY5" fmla="*/ 2761881 h 4023957"/>
              <a:gd name="connsiteX6" fmla="*/ 336559 w 3087572"/>
              <a:gd name="connsiteY6" fmla="*/ 3312426 h 4023957"/>
              <a:gd name="connsiteX7" fmla="*/ 549919 w 3087572"/>
              <a:gd name="connsiteY7" fmla="*/ 3621036 h 4023957"/>
              <a:gd name="connsiteX8" fmla="*/ 773439 w 3087572"/>
              <a:gd name="connsiteY8" fmla="*/ 3871227 h 4023957"/>
              <a:gd name="connsiteX9" fmla="*/ 961399 w 3087572"/>
              <a:gd name="connsiteY9" fmla="*/ 3997591 h 4023957"/>
              <a:gd name="connsiteX10" fmla="*/ 1197619 w 3087572"/>
              <a:gd name="connsiteY10" fmla="*/ 4001401 h 4023957"/>
              <a:gd name="connsiteX11" fmla="*/ 1492259 w 3087572"/>
              <a:gd name="connsiteY11" fmla="*/ 3752481 h 4023957"/>
              <a:gd name="connsiteX12" fmla="*/ 1997719 w 3087572"/>
              <a:gd name="connsiteY12" fmla="*/ 3267341 h 4023957"/>
              <a:gd name="connsiteX13" fmla="*/ 2678085 w 3087572"/>
              <a:gd name="connsiteY13" fmla="*/ 2903164 h 4023957"/>
              <a:gd name="connsiteX14" fmla="*/ 3070450 w 3087572"/>
              <a:gd name="connsiteY14" fmla="*/ 2605883 h 4023957"/>
              <a:gd name="connsiteX15" fmla="*/ 2314287 w 3087572"/>
              <a:gd name="connsiteY15" fmla="*/ 2460963 h 4023957"/>
              <a:gd name="connsiteX16" fmla="*/ 1835834 w 3087572"/>
              <a:gd name="connsiteY16" fmla="*/ 2355371 h 4023957"/>
              <a:gd name="connsiteX17" fmla="*/ 1575854 w 3087572"/>
              <a:gd name="connsiteY17" fmla="*/ 2043865 h 4023957"/>
              <a:gd name="connsiteX18" fmla="*/ 1300955 w 3087572"/>
              <a:gd name="connsiteY18" fmla="*/ 1707596 h 4023957"/>
              <a:gd name="connsiteX19" fmla="*/ 1098334 w 3087572"/>
              <a:gd name="connsiteY19" fmla="*/ 1404363 h 4023957"/>
              <a:gd name="connsiteX20" fmla="*/ 1089877 w 3087572"/>
              <a:gd name="connsiteY20" fmla="*/ 987748 h 4023957"/>
              <a:gd name="connsiteX21" fmla="*/ 1090200 w 3087572"/>
              <a:gd name="connsiteY21" fmla="*/ 347347 h 4023957"/>
              <a:gd name="connsiteX22" fmla="*/ 1019851 w 3087572"/>
              <a:gd name="connsiteY22" fmla="*/ 0 h 4023957"/>
              <a:gd name="connsiteX0" fmla="*/ 718137 w 3087572"/>
              <a:gd name="connsiteY0" fmla="*/ 116824 h 4023957"/>
              <a:gd name="connsiteX1" fmla="*/ 427998 w 3087572"/>
              <a:gd name="connsiteY1" fmla="*/ 315859 h 4023957"/>
              <a:gd name="connsiteX2" fmla="*/ 184995 w 3087572"/>
              <a:gd name="connsiteY2" fmla="*/ 674001 h 4023957"/>
              <a:gd name="connsiteX3" fmla="*/ 52079 w 3087572"/>
              <a:gd name="connsiteY3" fmla="*/ 1121041 h 4023957"/>
              <a:gd name="connsiteX4" fmla="*/ 3819 w 3087572"/>
              <a:gd name="connsiteY4" fmla="*/ 1832241 h 4023957"/>
              <a:gd name="connsiteX5" fmla="*/ 143519 w 3087572"/>
              <a:gd name="connsiteY5" fmla="*/ 2761881 h 4023957"/>
              <a:gd name="connsiteX6" fmla="*/ 336559 w 3087572"/>
              <a:gd name="connsiteY6" fmla="*/ 3312426 h 4023957"/>
              <a:gd name="connsiteX7" fmla="*/ 549919 w 3087572"/>
              <a:gd name="connsiteY7" fmla="*/ 3621036 h 4023957"/>
              <a:gd name="connsiteX8" fmla="*/ 773439 w 3087572"/>
              <a:gd name="connsiteY8" fmla="*/ 3871227 h 4023957"/>
              <a:gd name="connsiteX9" fmla="*/ 961399 w 3087572"/>
              <a:gd name="connsiteY9" fmla="*/ 3997591 h 4023957"/>
              <a:gd name="connsiteX10" fmla="*/ 1197619 w 3087572"/>
              <a:gd name="connsiteY10" fmla="*/ 4001401 h 4023957"/>
              <a:gd name="connsiteX11" fmla="*/ 1492259 w 3087572"/>
              <a:gd name="connsiteY11" fmla="*/ 3752481 h 4023957"/>
              <a:gd name="connsiteX12" fmla="*/ 1997719 w 3087572"/>
              <a:gd name="connsiteY12" fmla="*/ 3267341 h 4023957"/>
              <a:gd name="connsiteX13" fmla="*/ 2678085 w 3087572"/>
              <a:gd name="connsiteY13" fmla="*/ 2903164 h 4023957"/>
              <a:gd name="connsiteX14" fmla="*/ 3070450 w 3087572"/>
              <a:gd name="connsiteY14" fmla="*/ 2605883 h 4023957"/>
              <a:gd name="connsiteX15" fmla="*/ 2314287 w 3087572"/>
              <a:gd name="connsiteY15" fmla="*/ 2460963 h 4023957"/>
              <a:gd name="connsiteX16" fmla="*/ 1937434 w 3087572"/>
              <a:gd name="connsiteY16" fmla="*/ 2307746 h 4023957"/>
              <a:gd name="connsiteX17" fmla="*/ 1575854 w 3087572"/>
              <a:gd name="connsiteY17" fmla="*/ 2043865 h 4023957"/>
              <a:gd name="connsiteX18" fmla="*/ 1300955 w 3087572"/>
              <a:gd name="connsiteY18" fmla="*/ 1707596 h 4023957"/>
              <a:gd name="connsiteX19" fmla="*/ 1098334 w 3087572"/>
              <a:gd name="connsiteY19" fmla="*/ 1404363 h 4023957"/>
              <a:gd name="connsiteX20" fmla="*/ 1089877 w 3087572"/>
              <a:gd name="connsiteY20" fmla="*/ 987748 h 4023957"/>
              <a:gd name="connsiteX21" fmla="*/ 1090200 w 3087572"/>
              <a:gd name="connsiteY21" fmla="*/ 347347 h 4023957"/>
              <a:gd name="connsiteX22" fmla="*/ 1019851 w 3087572"/>
              <a:gd name="connsiteY22" fmla="*/ 0 h 4023957"/>
              <a:gd name="connsiteX0" fmla="*/ 718137 w 3087572"/>
              <a:gd name="connsiteY0" fmla="*/ 116824 h 4018552"/>
              <a:gd name="connsiteX1" fmla="*/ 427998 w 3087572"/>
              <a:gd name="connsiteY1" fmla="*/ 315859 h 4018552"/>
              <a:gd name="connsiteX2" fmla="*/ 184995 w 3087572"/>
              <a:gd name="connsiteY2" fmla="*/ 674001 h 4018552"/>
              <a:gd name="connsiteX3" fmla="*/ 52079 w 3087572"/>
              <a:gd name="connsiteY3" fmla="*/ 1121041 h 4018552"/>
              <a:gd name="connsiteX4" fmla="*/ 3819 w 3087572"/>
              <a:gd name="connsiteY4" fmla="*/ 1832241 h 4018552"/>
              <a:gd name="connsiteX5" fmla="*/ 143519 w 3087572"/>
              <a:gd name="connsiteY5" fmla="*/ 2761881 h 4018552"/>
              <a:gd name="connsiteX6" fmla="*/ 336559 w 3087572"/>
              <a:gd name="connsiteY6" fmla="*/ 3312426 h 4018552"/>
              <a:gd name="connsiteX7" fmla="*/ 549919 w 3087572"/>
              <a:gd name="connsiteY7" fmla="*/ 3621036 h 4018552"/>
              <a:gd name="connsiteX8" fmla="*/ 773439 w 3087572"/>
              <a:gd name="connsiteY8" fmla="*/ 3871227 h 4018552"/>
              <a:gd name="connsiteX9" fmla="*/ 961399 w 3087572"/>
              <a:gd name="connsiteY9" fmla="*/ 3997591 h 4018552"/>
              <a:gd name="connsiteX10" fmla="*/ 1197619 w 3087572"/>
              <a:gd name="connsiteY10" fmla="*/ 4001401 h 4018552"/>
              <a:gd name="connsiteX11" fmla="*/ 1583699 w 3087572"/>
              <a:gd name="connsiteY11" fmla="*/ 3828681 h 4018552"/>
              <a:gd name="connsiteX12" fmla="*/ 1997719 w 3087572"/>
              <a:gd name="connsiteY12" fmla="*/ 3267341 h 4018552"/>
              <a:gd name="connsiteX13" fmla="*/ 2678085 w 3087572"/>
              <a:gd name="connsiteY13" fmla="*/ 2903164 h 4018552"/>
              <a:gd name="connsiteX14" fmla="*/ 3070450 w 3087572"/>
              <a:gd name="connsiteY14" fmla="*/ 2605883 h 4018552"/>
              <a:gd name="connsiteX15" fmla="*/ 2314287 w 3087572"/>
              <a:gd name="connsiteY15" fmla="*/ 2460963 h 4018552"/>
              <a:gd name="connsiteX16" fmla="*/ 1937434 w 3087572"/>
              <a:gd name="connsiteY16" fmla="*/ 2307746 h 4018552"/>
              <a:gd name="connsiteX17" fmla="*/ 1575854 w 3087572"/>
              <a:gd name="connsiteY17" fmla="*/ 2043865 h 4018552"/>
              <a:gd name="connsiteX18" fmla="*/ 1300955 w 3087572"/>
              <a:gd name="connsiteY18" fmla="*/ 1707596 h 4018552"/>
              <a:gd name="connsiteX19" fmla="*/ 1098334 w 3087572"/>
              <a:gd name="connsiteY19" fmla="*/ 1404363 h 4018552"/>
              <a:gd name="connsiteX20" fmla="*/ 1089877 w 3087572"/>
              <a:gd name="connsiteY20" fmla="*/ 987748 h 4018552"/>
              <a:gd name="connsiteX21" fmla="*/ 1090200 w 3087572"/>
              <a:gd name="connsiteY21" fmla="*/ 347347 h 4018552"/>
              <a:gd name="connsiteX22" fmla="*/ 1019851 w 3087572"/>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314287 w 3092799"/>
              <a:gd name="connsiteY15" fmla="*/ 2460963 h 4018552"/>
              <a:gd name="connsiteX16" fmla="*/ 1937434 w 3092799"/>
              <a:gd name="connsiteY16" fmla="*/ 2307746 h 4018552"/>
              <a:gd name="connsiteX17" fmla="*/ 1575854 w 3092799"/>
              <a:gd name="connsiteY17" fmla="*/ 2043865 h 4018552"/>
              <a:gd name="connsiteX18" fmla="*/ 1300955 w 3092799"/>
              <a:gd name="connsiteY18" fmla="*/ 1707596 h 4018552"/>
              <a:gd name="connsiteX19" fmla="*/ 1098334 w 3092799"/>
              <a:gd name="connsiteY19" fmla="*/ 1404363 h 4018552"/>
              <a:gd name="connsiteX20" fmla="*/ 1089877 w 3092799"/>
              <a:gd name="connsiteY20" fmla="*/ 987748 h 4018552"/>
              <a:gd name="connsiteX21" fmla="*/ 1090200 w 3092799"/>
              <a:gd name="connsiteY21" fmla="*/ 347347 h 4018552"/>
              <a:gd name="connsiteX22" fmla="*/ 1019851 w 3092799"/>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314287 w 3092799"/>
              <a:gd name="connsiteY15" fmla="*/ 2460963 h 4018552"/>
              <a:gd name="connsiteX16" fmla="*/ 1937434 w 3092799"/>
              <a:gd name="connsiteY16" fmla="*/ 2307746 h 4018552"/>
              <a:gd name="connsiteX17" fmla="*/ 1575854 w 3092799"/>
              <a:gd name="connsiteY17" fmla="*/ 2043865 h 4018552"/>
              <a:gd name="connsiteX18" fmla="*/ 1300955 w 3092799"/>
              <a:gd name="connsiteY18" fmla="*/ 1707596 h 4018552"/>
              <a:gd name="connsiteX19" fmla="*/ 1169454 w 3092799"/>
              <a:gd name="connsiteY19" fmla="*/ 1375789 h 4018552"/>
              <a:gd name="connsiteX20" fmla="*/ 1089877 w 3092799"/>
              <a:gd name="connsiteY20" fmla="*/ 987748 h 4018552"/>
              <a:gd name="connsiteX21" fmla="*/ 1090200 w 3092799"/>
              <a:gd name="connsiteY21" fmla="*/ 347347 h 4018552"/>
              <a:gd name="connsiteX22" fmla="*/ 1019851 w 3092799"/>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314287 w 3092799"/>
              <a:gd name="connsiteY15" fmla="*/ 2460963 h 4018552"/>
              <a:gd name="connsiteX16" fmla="*/ 1937434 w 3092799"/>
              <a:gd name="connsiteY16" fmla="*/ 2307746 h 4018552"/>
              <a:gd name="connsiteX17" fmla="*/ 1575854 w 3092799"/>
              <a:gd name="connsiteY17" fmla="*/ 2043865 h 4018552"/>
              <a:gd name="connsiteX18" fmla="*/ 1300955 w 3092799"/>
              <a:gd name="connsiteY18" fmla="*/ 1707596 h 4018552"/>
              <a:gd name="connsiteX19" fmla="*/ 1169454 w 3092799"/>
              <a:gd name="connsiteY19" fmla="*/ 1375789 h 4018552"/>
              <a:gd name="connsiteX20" fmla="*/ 1455637 w 3092799"/>
              <a:gd name="connsiteY20" fmla="*/ 1035373 h 4018552"/>
              <a:gd name="connsiteX21" fmla="*/ 1090200 w 3092799"/>
              <a:gd name="connsiteY21" fmla="*/ 347347 h 4018552"/>
              <a:gd name="connsiteX22" fmla="*/ 1019851 w 3092799"/>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314287 w 3092799"/>
              <a:gd name="connsiteY15" fmla="*/ 2460963 h 4018552"/>
              <a:gd name="connsiteX16" fmla="*/ 1937434 w 3092799"/>
              <a:gd name="connsiteY16" fmla="*/ 2307746 h 4018552"/>
              <a:gd name="connsiteX17" fmla="*/ 1575854 w 3092799"/>
              <a:gd name="connsiteY17" fmla="*/ 2043865 h 4018552"/>
              <a:gd name="connsiteX18" fmla="*/ 1300955 w 3092799"/>
              <a:gd name="connsiteY18" fmla="*/ 1707596 h 4018552"/>
              <a:gd name="connsiteX19" fmla="*/ 1667294 w 3092799"/>
              <a:gd name="connsiteY19" fmla="*/ 1423415 h 4018552"/>
              <a:gd name="connsiteX20" fmla="*/ 1455637 w 3092799"/>
              <a:gd name="connsiteY20" fmla="*/ 1035373 h 4018552"/>
              <a:gd name="connsiteX21" fmla="*/ 1090200 w 3092799"/>
              <a:gd name="connsiteY21" fmla="*/ 347347 h 4018552"/>
              <a:gd name="connsiteX22" fmla="*/ 1019851 w 3092799"/>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314287 w 3092799"/>
              <a:gd name="connsiteY15" fmla="*/ 2460963 h 4018552"/>
              <a:gd name="connsiteX16" fmla="*/ 1937434 w 3092799"/>
              <a:gd name="connsiteY16" fmla="*/ 2307746 h 4018552"/>
              <a:gd name="connsiteX17" fmla="*/ 1575854 w 3092799"/>
              <a:gd name="connsiteY17" fmla="*/ 2043865 h 4018552"/>
              <a:gd name="connsiteX18" fmla="*/ 2032475 w 3092799"/>
              <a:gd name="connsiteY18" fmla="*/ 1736171 h 4018552"/>
              <a:gd name="connsiteX19" fmla="*/ 1667294 w 3092799"/>
              <a:gd name="connsiteY19" fmla="*/ 1423415 h 4018552"/>
              <a:gd name="connsiteX20" fmla="*/ 1455637 w 3092799"/>
              <a:gd name="connsiteY20" fmla="*/ 1035373 h 4018552"/>
              <a:gd name="connsiteX21" fmla="*/ 1090200 w 3092799"/>
              <a:gd name="connsiteY21" fmla="*/ 347347 h 4018552"/>
              <a:gd name="connsiteX22" fmla="*/ 1019851 w 3092799"/>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314287 w 3092799"/>
              <a:gd name="connsiteY15" fmla="*/ 2460963 h 4018552"/>
              <a:gd name="connsiteX16" fmla="*/ 1937434 w 3092799"/>
              <a:gd name="connsiteY16" fmla="*/ 2307746 h 4018552"/>
              <a:gd name="connsiteX17" fmla="*/ 2226094 w 3092799"/>
              <a:gd name="connsiteY17" fmla="*/ 2053390 h 4018552"/>
              <a:gd name="connsiteX18" fmla="*/ 2032475 w 3092799"/>
              <a:gd name="connsiteY18" fmla="*/ 1736171 h 4018552"/>
              <a:gd name="connsiteX19" fmla="*/ 1667294 w 3092799"/>
              <a:gd name="connsiteY19" fmla="*/ 1423415 h 4018552"/>
              <a:gd name="connsiteX20" fmla="*/ 1455637 w 3092799"/>
              <a:gd name="connsiteY20" fmla="*/ 1035373 h 4018552"/>
              <a:gd name="connsiteX21" fmla="*/ 1090200 w 3092799"/>
              <a:gd name="connsiteY21" fmla="*/ 347347 h 4018552"/>
              <a:gd name="connsiteX22" fmla="*/ 1019851 w 3092799"/>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314287 w 3092799"/>
              <a:gd name="connsiteY15" fmla="*/ 2460963 h 4018552"/>
              <a:gd name="connsiteX16" fmla="*/ 2486074 w 3092799"/>
              <a:gd name="connsiteY16" fmla="*/ 2298221 h 4018552"/>
              <a:gd name="connsiteX17" fmla="*/ 2226094 w 3092799"/>
              <a:gd name="connsiteY17" fmla="*/ 2053390 h 4018552"/>
              <a:gd name="connsiteX18" fmla="*/ 2032475 w 3092799"/>
              <a:gd name="connsiteY18" fmla="*/ 1736171 h 4018552"/>
              <a:gd name="connsiteX19" fmla="*/ 1667294 w 3092799"/>
              <a:gd name="connsiteY19" fmla="*/ 1423415 h 4018552"/>
              <a:gd name="connsiteX20" fmla="*/ 1455637 w 3092799"/>
              <a:gd name="connsiteY20" fmla="*/ 1035373 h 4018552"/>
              <a:gd name="connsiteX21" fmla="*/ 1090200 w 3092799"/>
              <a:gd name="connsiteY21" fmla="*/ 347347 h 4018552"/>
              <a:gd name="connsiteX22" fmla="*/ 1019851 w 3092799"/>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741007 w 3092799"/>
              <a:gd name="connsiteY15" fmla="*/ 2470488 h 4018552"/>
              <a:gd name="connsiteX16" fmla="*/ 2486074 w 3092799"/>
              <a:gd name="connsiteY16" fmla="*/ 2298221 h 4018552"/>
              <a:gd name="connsiteX17" fmla="*/ 2226094 w 3092799"/>
              <a:gd name="connsiteY17" fmla="*/ 2053390 h 4018552"/>
              <a:gd name="connsiteX18" fmla="*/ 2032475 w 3092799"/>
              <a:gd name="connsiteY18" fmla="*/ 1736171 h 4018552"/>
              <a:gd name="connsiteX19" fmla="*/ 1667294 w 3092799"/>
              <a:gd name="connsiteY19" fmla="*/ 1423415 h 4018552"/>
              <a:gd name="connsiteX20" fmla="*/ 1455637 w 3092799"/>
              <a:gd name="connsiteY20" fmla="*/ 1035373 h 4018552"/>
              <a:gd name="connsiteX21" fmla="*/ 1090200 w 3092799"/>
              <a:gd name="connsiteY21" fmla="*/ 347347 h 4018552"/>
              <a:gd name="connsiteX22" fmla="*/ 1019851 w 3092799"/>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741007 w 3092799"/>
              <a:gd name="connsiteY15" fmla="*/ 2470488 h 4018552"/>
              <a:gd name="connsiteX16" fmla="*/ 2486074 w 3092799"/>
              <a:gd name="connsiteY16" fmla="*/ 2298221 h 4018552"/>
              <a:gd name="connsiteX17" fmla="*/ 2226094 w 3092799"/>
              <a:gd name="connsiteY17" fmla="*/ 2053390 h 4018552"/>
              <a:gd name="connsiteX18" fmla="*/ 2001995 w 3092799"/>
              <a:gd name="connsiteY18" fmla="*/ 1821896 h 4018552"/>
              <a:gd name="connsiteX19" fmla="*/ 1667294 w 3092799"/>
              <a:gd name="connsiteY19" fmla="*/ 1423415 h 4018552"/>
              <a:gd name="connsiteX20" fmla="*/ 1455637 w 3092799"/>
              <a:gd name="connsiteY20" fmla="*/ 1035373 h 4018552"/>
              <a:gd name="connsiteX21" fmla="*/ 1090200 w 3092799"/>
              <a:gd name="connsiteY21" fmla="*/ 347347 h 4018552"/>
              <a:gd name="connsiteX22" fmla="*/ 1019851 w 3092799"/>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741007 w 3092799"/>
              <a:gd name="connsiteY15" fmla="*/ 2470488 h 4018552"/>
              <a:gd name="connsiteX16" fmla="*/ 2486074 w 3092799"/>
              <a:gd name="connsiteY16" fmla="*/ 2298221 h 4018552"/>
              <a:gd name="connsiteX17" fmla="*/ 2226094 w 3092799"/>
              <a:gd name="connsiteY17" fmla="*/ 2053390 h 4018552"/>
              <a:gd name="connsiteX18" fmla="*/ 2001995 w 3092799"/>
              <a:gd name="connsiteY18" fmla="*/ 1821896 h 4018552"/>
              <a:gd name="connsiteX19" fmla="*/ 1667294 w 3092799"/>
              <a:gd name="connsiteY19" fmla="*/ 1423415 h 4018552"/>
              <a:gd name="connsiteX20" fmla="*/ 1455637 w 3092799"/>
              <a:gd name="connsiteY20" fmla="*/ 1035373 h 4018552"/>
              <a:gd name="connsiteX21" fmla="*/ 1161320 w 3092799"/>
              <a:gd name="connsiteY21" fmla="*/ 452122 h 4018552"/>
              <a:gd name="connsiteX22" fmla="*/ 1019851 w 3092799"/>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741007 w 3092799"/>
              <a:gd name="connsiteY15" fmla="*/ 2470488 h 4018552"/>
              <a:gd name="connsiteX16" fmla="*/ 2486074 w 3092799"/>
              <a:gd name="connsiteY16" fmla="*/ 2298221 h 4018552"/>
              <a:gd name="connsiteX17" fmla="*/ 2226094 w 3092799"/>
              <a:gd name="connsiteY17" fmla="*/ 2053390 h 4018552"/>
              <a:gd name="connsiteX18" fmla="*/ 2001995 w 3092799"/>
              <a:gd name="connsiteY18" fmla="*/ 1821896 h 4018552"/>
              <a:gd name="connsiteX19" fmla="*/ 1667294 w 3092799"/>
              <a:gd name="connsiteY19" fmla="*/ 1423415 h 4018552"/>
              <a:gd name="connsiteX20" fmla="*/ 1455637 w 3092799"/>
              <a:gd name="connsiteY20" fmla="*/ 1035373 h 4018552"/>
              <a:gd name="connsiteX21" fmla="*/ 1364520 w 3092799"/>
              <a:gd name="connsiteY21" fmla="*/ 242572 h 4018552"/>
              <a:gd name="connsiteX22" fmla="*/ 1019851 w 3092799"/>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741007 w 3092799"/>
              <a:gd name="connsiteY15" fmla="*/ 2470488 h 4018552"/>
              <a:gd name="connsiteX16" fmla="*/ 2486074 w 3092799"/>
              <a:gd name="connsiteY16" fmla="*/ 2298221 h 4018552"/>
              <a:gd name="connsiteX17" fmla="*/ 2226094 w 3092799"/>
              <a:gd name="connsiteY17" fmla="*/ 2053390 h 4018552"/>
              <a:gd name="connsiteX18" fmla="*/ 2001995 w 3092799"/>
              <a:gd name="connsiteY18" fmla="*/ 1821896 h 4018552"/>
              <a:gd name="connsiteX19" fmla="*/ 1667294 w 3092799"/>
              <a:gd name="connsiteY19" fmla="*/ 1423415 h 4018552"/>
              <a:gd name="connsiteX20" fmla="*/ 1658837 w 3092799"/>
              <a:gd name="connsiteY20" fmla="*/ 778198 h 4018552"/>
              <a:gd name="connsiteX21" fmla="*/ 1364520 w 3092799"/>
              <a:gd name="connsiteY21" fmla="*/ 242572 h 4018552"/>
              <a:gd name="connsiteX22" fmla="*/ 1019851 w 3092799"/>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741007 w 3092799"/>
              <a:gd name="connsiteY15" fmla="*/ 2470488 h 4018552"/>
              <a:gd name="connsiteX16" fmla="*/ 2486074 w 3092799"/>
              <a:gd name="connsiteY16" fmla="*/ 2298221 h 4018552"/>
              <a:gd name="connsiteX17" fmla="*/ 2226094 w 3092799"/>
              <a:gd name="connsiteY17" fmla="*/ 2053390 h 4018552"/>
              <a:gd name="connsiteX18" fmla="*/ 2001995 w 3092799"/>
              <a:gd name="connsiteY18" fmla="*/ 1821896 h 4018552"/>
              <a:gd name="connsiteX19" fmla="*/ 1982254 w 3092799"/>
              <a:gd name="connsiteY19" fmla="*/ 1242440 h 4018552"/>
              <a:gd name="connsiteX20" fmla="*/ 1658837 w 3092799"/>
              <a:gd name="connsiteY20" fmla="*/ 778198 h 4018552"/>
              <a:gd name="connsiteX21" fmla="*/ 1364520 w 3092799"/>
              <a:gd name="connsiteY21" fmla="*/ 242572 h 4018552"/>
              <a:gd name="connsiteX22" fmla="*/ 1019851 w 3092799"/>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741007 w 3092799"/>
              <a:gd name="connsiteY15" fmla="*/ 2470488 h 4018552"/>
              <a:gd name="connsiteX16" fmla="*/ 2486074 w 3092799"/>
              <a:gd name="connsiteY16" fmla="*/ 2298221 h 4018552"/>
              <a:gd name="connsiteX17" fmla="*/ 2226094 w 3092799"/>
              <a:gd name="connsiteY17" fmla="*/ 2053390 h 4018552"/>
              <a:gd name="connsiteX18" fmla="*/ 2164555 w 3092799"/>
              <a:gd name="connsiteY18" fmla="*/ 1659971 h 4018552"/>
              <a:gd name="connsiteX19" fmla="*/ 1982254 w 3092799"/>
              <a:gd name="connsiteY19" fmla="*/ 1242440 h 4018552"/>
              <a:gd name="connsiteX20" fmla="*/ 1658837 w 3092799"/>
              <a:gd name="connsiteY20" fmla="*/ 778198 h 4018552"/>
              <a:gd name="connsiteX21" fmla="*/ 1364520 w 3092799"/>
              <a:gd name="connsiteY21" fmla="*/ 242572 h 4018552"/>
              <a:gd name="connsiteX22" fmla="*/ 1019851 w 3092799"/>
              <a:gd name="connsiteY22" fmla="*/ 0 h 4018552"/>
              <a:gd name="connsiteX0" fmla="*/ 718137 w 3092799"/>
              <a:gd name="connsiteY0" fmla="*/ 116824 h 4018552"/>
              <a:gd name="connsiteX1" fmla="*/ 427998 w 3092799"/>
              <a:gd name="connsiteY1" fmla="*/ 315859 h 4018552"/>
              <a:gd name="connsiteX2" fmla="*/ 184995 w 3092799"/>
              <a:gd name="connsiteY2" fmla="*/ 674001 h 4018552"/>
              <a:gd name="connsiteX3" fmla="*/ 52079 w 3092799"/>
              <a:gd name="connsiteY3" fmla="*/ 1121041 h 4018552"/>
              <a:gd name="connsiteX4" fmla="*/ 3819 w 3092799"/>
              <a:gd name="connsiteY4" fmla="*/ 1832241 h 4018552"/>
              <a:gd name="connsiteX5" fmla="*/ 143519 w 3092799"/>
              <a:gd name="connsiteY5" fmla="*/ 2761881 h 4018552"/>
              <a:gd name="connsiteX6" fmla="*/ 336559 w 3092799"/>
              <a:gd name="connsiteY6" fmla="*/ 3312426 h 4018552"/>
              <a:gd name="connsiteX7" fmla="*/ 549919 w 3092799"/>
              <a:gd name="connsiteY7" fmla="*/ 3621036 h 4018552"/>
              <a:gd name="connsiteX8" fmla="*/ 773439 w 3092799"/>
              <a:gd name="connsiteY8" fmla="*/ 3871227 h 4018552"/>
              <a:gd name="connsiteX9" fmla="*/ 961399 w 3092799"/>
              <a:gd name="connsiteY9" fmla="*/ 3997591 h 4018552"/>
              <a:gd name="connsiteX10" fmla="*/ 1197619 w 3092799"/>
              <a:gd name="connsiteY10" fmla="*/ 4001401 h 4018552"/>
              <a:gd name="connsiteX11" fmla="*/ 1583699 w 3092799"/>
              <a:gd name="connsiteY11" fmla="*/ 3828681 h 4018552"/>
              <a:gd name="connsiteX12" fmla="*/ 1997719 w 3092799"/>
              <a:gd name="connsiteY12" fmla="*/ 3267341 h 4018552"/>
              <a:gd name="connsiteX13" fmla="*/ 2769525 w 3092799"/>
              <a:gd name="connsiteY13" fmla="*/ 2988889 h 4018552"/>
              <a:gd name="connsiteX14" fmla="*/ 3070450 w 3092799"/>
              <a:gd name="connsiteY14" fmla="*/ 2605883 h 4018552"/>
              <a:gd name="connsiteX15" fmla="*/ 2741007 w 3092799"/>
              <a:gd name="connsiteY15" fmla="*/ 2470488 h 4018552"/>
              <a:gd name="connsiteX16" fmla="*/ 2486074 w 3092799"/>
              <a:gd name="connsiteY16" fmla="*/ 2298221 h 4018552"/>
              <a:gd name="connsiteX17" fmla="*/ 2398814 w 3092799"/>
              <a:gd name="connsiteY17" fmla="*/ 1986715 h 4018552"/>
              <a:gd name="connsiteX18" fmla="*/ 2164555 w 3092799"/>
              <a:gd name="connsiteY18" fmla="*/ 1659971 h 4018552"/>
              <a:gd name="connsiteX19" fmla="*/ 1982254 w 3092799"/>
              <a:gd name="connsiteY19" fmla="*/ 1242440 h 4018552"/>
              <a:gd name="connsiteX20" fmla="*/ 1658837 w 3092799"/>
              <a:gd name="connsiteY20" fmla="*/ 778198 h 4018552"/>
              <a:gd name="connsiteX21" fmla="*/ 1364520 w 3092799"/>
              <a:gd name="connsiteY21" fmla="*/ 242572 h 4018552"/>
              <a:gd name="connsiteX22" fmla="*/ 1019851 w 3092799"/>
              <a:gd name="connsiteY22" fmla="*/ 0 h 4018552"/>
              <a:gd name="connsiteX0" fmla="*/ 718137 w 3092799"/>
              <a:gd name="connsiteY0" fmla="*/ 373999 h 4275727"/>
              <a:gd name="connsiteX1" fmla="*/ 427998 w 3092799"/>
              <a:gd name="connsiteY1" fmla="*/ 573034 h 4275727"/>
              <a:gd name="connsiteX2" fmla="*/ 184995 w 3092799"/>
              <a:gd name="connsiteY2" fmla="*/ 931176 h 4275727"/>
              <a:gd name="connsiteX3" fmla="*/ 52079 w 3092799"/>
              <a:gd name="connsiteY3" fmla="*/ 1378216 h 4275727"/>
              <a:gd name="connsiteX4" fmla="*/ 3819 w 3092799"/>
              <a:gd name="connsiteY4" fmla="*/ 2089416 h 4275727"/>
              <a:gd name="connsiteX5" fmla="*/ 143519 w 3092799"/>
              <a:gd name="connsiteY5" fmla="*/ 3019056 h 4275727"/>
              <a:gd name="connsiteX6" fmla="*/ 336559 w 3092799"/>
              <a:gd name="connsiteY6" fmla="*/ 3569601 h 4275727"/>
              <a:gd name="connsiteX7" fmla="*/ 549919 w 3092799"/>
              <a:gd name="connsiteY7" fmla="*/ 3878211 h 4275727"/>
              <a:gd name="connsiteX8" fmla="*/ 773439 w 3092799"/>
              <a:gd name="connsiteY8" fmla="*/ 4128402 h 4275727"/>
              <a:gd name="connsiteX9" fmla="*/ 961399 w 3092799"/>
              <a:gd name="connsiteY9" fmla="*/ 4254766 h 4275727"/>
              <a:gd name="connsiteX10" fmla="*/ 1197619 w 3092799"/>
              <a:gd name="connsiteY10" fmla="*/ 4258576 h 4275727"/>
              <a:gd name="connsiteX11" fmla="*/ 1583699 w 3092799"/>
              <a:gd name="connsiteY11" fmla="*/ 4085856 h 4275727"/>
              <a:gd name="connsiteX12" fmla="*/ 1997719 w 3092799"/>
              <a:gd name="connsiteY12" fmla="*/ 3524516 h 4275727"/>
              <a:gd name="connsiteX13" fmla="*/ 2769525 w 3092799"/>
              <a:gd name="connsiteY13" fmla="*/ 3246064 h 4275727"/>
              <a:gd name="connsiteX14" fmla="*/ 3070450 w 3092799"/>
              <a:gd name="connsiteY14" fmla="*/ 2863058 h 4275727"/>
              <a:gd name="connsiteX15" fmla="*/ 2741007 w 3092799"/>
              <a:gd name="connsiteY15" fmla="*/ 2727663 h 4275727"/>
              <a:gd name="connsiteX16" fmla="*/ 2486074 w 3092799"/>
              <a:gd name="connsiteY16" fmla="*/ 2555396 h 4275727"/>
              <a:gd name="connsiteX17" fmla="*/ 2398814 w 3092799"/>
              <a:gd name="connsiteY17" fmla="*/ 2243890 h 4275727"/>
              <a:gd name="connsiteX18" fmla="*/ 2164555 w 3092799"/>
              <a:gd name="connsiteY18" fmla="*/ 1917146 h 4275727"/>
              <a:gd name="connsiteX19" fmla="*/ 1982254 w 3092799"/>
              <a:gd name="connsiteY19" fmla="*/ 1499615 h 4275727"/>
              <a:gd name="connsiteX20" fmla="*/ 1658837 w 3092799"/>
              <a:gd name="connsiteY20" fmla="*/ 1035373 h 4275727"/>
              <a:gd name="connsiteX21" fmla="*/ 1364520 w 3092799"/>
              <a:gd name="connsiteY21" fmla="*/ 499747 h 4275727"/>
              <a:gd name="connsiteX22" fmla="*/ 1121451 w 3092799"/>
              <a:gd name="connsiteY22" fmla="*/ 0 h 4275727"/>
              <a:gd name="connsiteX0" fmla="*/ 1002617 w 3092799"/>
              <a:gd name="connsiteY0" fmla="*/ 50149 h 4275727"/>
              <a:gd name="connsiteX1" fmla="*/ 427998 w 3092799"/>
              <a:gd name="connsiteY1" fmla="*/ 573034 h 4275727"/>
              <a:gd name="connsiteX2" fmla="*/ 184995 w 3092799"/>
              <a:gd name="connsiteY2" fmla="*/ 931176 h 4275727"/>
              <a:gd name="connsiteX3" fmla="*/ 52079 w 3092799"/>
              <a:gd name="connsiteY3" fmla="*/ 1378216 h 4275727"/>
              <a:gd name="connsiteX4" fmla="*/ 3819 w 3092799"/>
              <a:gd name="connsiteY4" fmla="*/ 2089416 h 4275727"/>
              <a:gd name="connsiteX5" fmla="*/ 143519 w 3092799"/>
              <a:gd name="connsiteY5" fmla="*/ 3019056 h 4275727"/>
              <a:gd name="connsiteX6" fmla="*/ 336559 w 3092799"/>
              <a:gd name="connsiteY6" fmla="*/ 3569601 h 4275727"/>
              <a:gd name="connsiteX7" fmla="*/ 549919 w 3092799"/>
              <a:gd name="connsiteY7" fmla="*/ 3878211 h 4275727"/>
              <a:gd name="connsiteX8" fmla="*/ 773439 w 3092799"/>
              <a:gd name="connsiteY8" fmla="*/ 4128402 h 4275727"/>
              <a:gd name="connsiteX9" fmla="*/ 961399 w 3092799"/>
              <a:gd name="connsiteY9" fmla="*/ 4254766 h 4275727"/>
              <a:gd name="connsiteX10" fmla="*/ 1197619 w 3092799"/>
              <a:gd name="connsiteY10" fmla="*/ 4258576 h 4275727"/>
              <a:gd name="connsiteX11" fmla="*/ 1583699 w 3092799"/>
              <a:gd name="connsiteY11" fmla="*/ 4085856 h 4275727"/>
              <a:gd name="connsiteX12" fmla="*/ 1997719 w 3092799"/>
              <a:gd name="connsiteY12" fmla="*/ 3524516 h 4275727"/>
              <a:gd name="connsiteX13" fmla="*/ 2769525 w 3092799"/>
              <a:gd name="connsiteY13" fmla="*/ 3246064 h 4275727"/>
              <a:gd name="connsiteX14" fmla="*/ 3070450 w 3092799"/>
              <a:gd name="connsiteY14" fmla="*/ 2863058 h 4275727"/>
              <a:gd name="connsiteX15" fmla="*/ 2741007 w 3092799"/>
              <a:gd name="connsiteY15" fmla="*/ 2727663 h 4275727"/>
              <a:gd name="connsiteX16" fmla="*/ 2486074 w 3092799"/>
              <a:gd name="connsiteY16" fmla="*/ 2555396 h 4275727"/>
              <a:gd name="connsiteX17" fmla="*/ 2398814 w 3092799"/>
              <a:gd name="connsiteY17" fmla="*/ 2243890 h 4275727"/>
              <a:gd name="connsiteX18" fmla="*/ 2164555 w 3092799"/>
              <a:gd name="connsiteY18" fmla="*/ 1917146 h 4275727"/>
              <a:gd name="connsiteX19" fmla="*/ 1982254 w 3092799"/>
              <a:gd name="connsiteY19" fmla="*/ 1499615 h 4275727"/>
              <a:gd name="connsiteX20" fmla="*/ 1658837 w 3092799"/>
              <a:gd name="connsiteY20" fmla="*/ 1035373 h 4275727"/>
              <a:gd name="connsiteX21" fmla="*/ 1364520 w 3092799"/>
              <a:gd name="connsiteY21" fmla="*/ 499747 h 4275727"/>
              <a:gd name="connsiteX22" fmla="*/ 1121451 w 3092799"/>
              <a:gd name="connsiteY22" fmla="*/ 0 h 4275727"/>
              <a:gd name="connsiteX0" fmla="*/ 1002617 w 3092799"/>
              <a:gd name="connsiteY0" fmla="*/ 50149 h 4275727"/>
              <a:gd name="connsiteX1" fmla="*/ 427998 w 3092799"/>
              <a:gd name="connsiteY1" fmla="*/ 573034 h 4275727"/>
              <a:gd name="connsiteX2" fmla="*/ 184995 w 3092799"/>
              <a:gd name="connsiteY2" fmla="*/ 931176 h 4275727"/>
              <a:gd name="connsiteX3" fmla="*/ 52079 w 3092799"/>
              <a:gd name="connsiteY3" fmla="*/ 1378216 h 4275727"/>
              <a:gd name="connsiteX4" fmla="*/ 3819 w 3092799"/>
              <a:gd name="connsiteY4" fmla="*/ 2089416 h 4275727"/>
              <a:gd name="connsiteX5" fmla="*/ 143519 w 3092799"/>
              <a:gd name="connsiteY5" fmla="*/ 3019056 h 4275727"/>
              <a:gd name="connsiteX6" fmla="*/ 336559 w 3092799"/>
              <a:gd name="connsiteY6" fmla="*/ 3569601 h 4275727"/>
              <a:gd name="connsiteX7" fmla="*/ 549919 w 3092799"/>
              <a:gd name="connsiteY7" fmla="*/ 3878211 h 4275727"/>
              <a:gd name="connsiteX8" fmla="*/ 773439 w 3092799"/>
              <a:gd name="connsiteY8" fmla="*/ 4128402 h 4275727"/>
              <a:gd name="connsiteX9" fmla="*/ 961399 w 3092799"/>
              <a:gd name="connsiteY9" fmla="*/ 4254766 h 4275727"/>
              <a:gd name="connsiteX10" fmla="*/ 1197619 w 3092799"/>
              <a:gd name="connsiteY10" fmla="*/ 4258576 h 4275727"/>
              <a:gd name="connsiteX11" fmla="*/ 1583699 w 3092799"/>
              <a:gd name="connsiteY11" fmla="*/ 4085856 h 4275727"/>
              <a:gd name="connsiteX12" fmla="*/ 1997719 w 3092799"/>
              <a:gd name="connsiteY12" fmla="*/ 3524516 h 4275727"/>
              <a:gd name="connsiteX13" fmla="*/ 2769525 w 3092799"/>
              <a:gd name="connsiteY13" fmla="*/ 3246064 h 4275727"/>
              <a:gd name="connsiteX14" fmla="*/ 3070450 w 3092799"/>
              <a:gd name="connsiteY14" fmla="*/ 2863058 h 4275727"/>
              <a:gd name="connsiteX15" fmla="*/ 2741007 w 3092799"/>
              <a:gd name="connsiteY15" fmla="*/ 2727663 h 4275727"/>
              <a:gd name="connsiteX16" fmla="*/ 2486074 w 3092799"/>
              <a:gd name="connsiteY16" fmla="*/ 2555396 h 4275727"/>
              <a:gd name="connsiteX17" fmla="*/ 2398814 w 3092799"/>
              <a:gd name="connsiteY17" fmla="*/ 2243890 h 4275727"/>
              <a:gd name="connsiteX18" fmla="*/ 2164555 w 3092799"/>
              <a:gd name="connsiteY18" fmla="*/ 1917146 h 4275727"/>
              <a:gd name="connsiteX19" fmla="*/ 1982254 w 3092799"/>
              <a:gd name="connsiteY19" fmla="*/ 1499615 h 4275727"/>
              <a:gd name="connsiteX20" fmla="*/ 1658837 w 3092799"/>
              <a:gd name="connsiteY20" fmla="*/ 1035373 h 4275727"/>
              <a:gd name="connsiteX21" fmla="*/ 1121451 w 3092799"/>
              <a:gd name="connsiteY21" fmla="*/ 0 h 4275727"/>
              <a:gd name="connsiteX0" fmla="*/ 1002617 w 3092799"/>
              <a:gd name="connsiteY0" fmla="*/ 50149 h 4275727"/>
              <a:gd name="connsiteX1" fmla="*/ 427998 w 3092799"/>
              <a:gd name="connsiteY1" fmla="*/ 573034 h 4275727"/>
              <a:gd name="connsiteX2" fmla="*/ 184995 w 3092799"/>
              <a:gd name="connsiteY2" fmla="*/ 931176 h 4275727"/>
              <a:gd name="connsiteX3" fmla="*/ 52079 w 3092799"/>
              <a:gd name="connsiteY3" fmla="*/ 1378216 h 4275727"/>
              <a:gd name="connsiteX4" fmla="*/ 3819 w 3092799"/>
              <a:gd name="connsiteY4" fmla="*/ 2089416 h 4275727"/>
              <a:gd name="connsiteX5" fmla="*/ 143519 w 3092799"/>
              <a:gd name="connsiteY5" fmla="*/ 3019056 h 4275727"/>
              <a:gd name="connsiteX6" fmla="*/ 336559 w 3092799"/>
              <a:gd name="connsiteY6" fmla="*/ 3569601 h 4275727"/>
              <a:gd name="connsiteX7" fmla="*/ 549919 w 3092799"/>
              <a:gd name="connsiteY7" fmla="*/ 3878211 h 4275727"/>
              <a:gd name="connsiteX8" fmla="*/ 773439 w 3092799"/>
              <a:gd name="connsiteY8" fmla="*/ 4128402 h 4275727"/>
              <a:gd name="connsiteX9" fmla="*/ 961399 w 3092799"/>
              <a:gd name="connsiteY9" fmla="*/ 4254766 h 4275727"/>
              <a:gd name="connsiteX10" fmla="*/ 1197619 w 3092799"/>
              <a:gd name="connsiteY10" fmla="*/ 4258576 h 4275727"/>
              <a:gd name="connsiteX11" fmla="*/ 1583699 w 3092799"/>
              <a:gd name="connsiteY11" fmla="*/ 4085856 h 4275727"/>
              <a:gd name="connsiteX12" fmla="*/ 1997719 w 3092799"/>
              <a:gd name="connsiteY12" fmla="*/ 3524516 h 4275727"/>
              <a:gd name="connsiteX13" fmla="*/ 2769525 w 3092799"/>
              <a:gd name="connsiteY13" fmla="*/ 3246064 h 4275727"/>
              <a:gd name="connsiteX14" fmla="*/ 3070450 w 3092799"/>
              <a:gd name="connsiteY14" fmla="*/ 2863058 h 4275727"/>
              <a:gd name="connsiteX15" fmla="*/ 2741007 w 3092799"/>
              <a:gd name="connsiteY15" fmla="*/ 2727663 h 4275727"/>
              <a:gd name="connsiteX16" fmla="*/ 2486074 w 3092799"/>
              <a:gd name="connsiteY16" fmla="*/ 2555396 h 4275727"/>
              <a:gd name="connsiteX17" fmla="*/ 2398814 w 3092799"/>
              <a:gd name="connsiteY17" fmla="*/ 2243890 h 4275727"/>
              <a:gd name="connsiteX18" fmla="*/ 2164555 w 3092799"/>
              <a:gd name="connsiteY18" fmla="*/ 1917146 h 4275727"/>
              <a:gd name="connsiteX19" fmla="*/ 1982254 w 3092799"/>
              <a:gd name="connsiteY19" fmla="*/ 1499615 h 4275727"/>
              <a:gd name="connsiteX20" fmla="*/ 1597877 w 3092799"/>
              <a:gd name="connsiteY20" fmla="*/ 844873 h 4275727"/>
              <a:gd name="connsiteX21" fmla="*/ 1121451 w 3092799"/>
              <a:gd name="connsiteY21" fmla="*/ 0 h 4275727"/>
              <a:gd name="connsiteX0" fmla="*/ 1002617 w 3092799"/>
              <a:gd name="connsiteY0" fmla="*/ 50149 h 4275727"/>
              <a:gd name="connsiteX1" fmla="*/ 427998 w 3092799"/>
              <a:gd name="connsiteY1" fmla="*/ 573034 h 4275727"/>
              <a:gd name="connsiteX2" fmla="*/ 184995 w 3092799"/>
              <a:gd name="connsiteY2" fmla="*/ 931176 h 4275727"/>
              <a:gd name="connsiteX3" fmla="*/ 52079 w 3092799"/>
              <a:gd name="connsiteY3" fmla="*/ 1378216 h 4275727"/>
              <a:gd name="connsiteX4" fmla="*/ 3819 w 3092799"/>
              <a:gd name="connsiteY4" fmla="*/ 2089416 h 4275727"/>
              <a:gd name="connsiteX5" fmla="*/ 143519 w 3092799"/>
              <a:gd name="connsiteY5" fmla="*/ 3019056 h 4275727"/>
              <a:gd name="connsiteX6" fmla="*/ 336559 w 3092799"/>
              <a:gd name="connsiteY6" fmla="*/ 3569601 h 4275727"/>
              <a:gd name="connsiteX7" fmla="*/ 549919 w 3092799"/>
              <a:gd name="connsiteY7" fmla="*/ 3878211 h 4275727"/>
              <a:gd name="connsiteX8" fmla="*/ 773439 w 3092799"/>
              <a:gd name="connsiteY8" fmla="*/ 4128402 h 4275727"/>
              <a:gd name="connsiteX9" fmla="*/ 961399 w 3092799"/>
              <a:gd name="connsiteY9" fmla="*/ 4254766 h 4275727"/>
              <a:gd name="connsiteX10" fmla="*/ 1197619 w 3092799"/>
              <a:gd name="connsiteY10" fmla="*/ 4258576 h 4275727"/>
              <a:gd name="connsiteX11" fmla="*/ 1583699 w 3092799"/>
              <a:gd name="connsiteY11" fmla="*/ 4085856 h 4275727"/>
              <a:gd name="connsiteX12" fmla="*/ 1997719 w 3092799"/>
              <a:gd name="connsiteY12" fmla="*/ 3524516 h 4275727"/>
              <a:gd name="connsiteX13" fmla="*/ 2769525 w 3092799"/>
              <a:gd name="connsiteY13" fmla="*/ 3246064 h 4275727"/>
              <a:gd name="connsiteX14" fmla="*/ 3070450 w 3092799"/>
              <a:gd name="connsiteY14" fmla="*/ 2863058 h 4275727"/>
              <a:gd name="connsiteX15" fmla="*/ 2741007 w 3092799"/>
              <a:gd name="connsiteY15" fmla="*/ 2727663 h 4275727"/>
              <a:gd name="connsiteX16" fmla="*/ 2486074 w 3092799"/>
              <a:gd name="connsiteY16" fmla="*/ 2555396 h 4275727"/>
              <a:gd name="connsiteX17" fmla="*/ 2398814 w 3092799"/>
              <a:gd name="connsiteY17" fmla="*/ 2243890 h 4275727"/>
              <a:gd name="connsiteX18" fmla="*/ 2195035 w 3092799"/>
              <a:gd name="connsiteY18" fmla="*/ 1879046 h 4275727"/>
              <a:gd name="connsiteX19" fmla="*/ 1982254 w 3092799"/>
              <a:gd name="connsiteY19" fmla="*/ 1499615 h 4275727"/>
              <a:gd name="connsiteX20" fmla="*/ 1597877 w 3092799"/>
              <a:gd name="connsiteY20" fmla="*/ 844873 h 4275727"/>
              <a:gd name="connsiteX21" fmla="*/ 1121451 w 3092799"/>
              <a:gd name="connsiteY21" fmla="*/ 0 h 4275727"/>
              <a:gd name="connsiteX0" fmla="*/ 1002617 w 3078469"/>
              <a:gd name="connsiteY0" fmla="*/ 50149 h 4275727"/>
              <a:gd name="connsiteX1" fmla="*/ 427998 w 3078469"/>
              <a:gd name="connsiteY1" fmla="*/ 573034 h 4275727"/>
              <a:gd name="connsiteX2" fmla="*/ 184995 w 3078469"/>
              <a:gd name="connsiteY2" fmla="*/ 931176 h 4275727"/>
              <a:gd name="connsiteX3" fmla="*/ 52079 w 3078469"/>
              <a:gd name="connsiteY3" fmla="*/ 1378216 h 4275727"/>
              <a:gd name="connsiteX4" fmla="*/ 3819 w 3078469"/>
              <a:gd name="connsiteY4" fmla="*/ 2089416 h 4275727"/>
              <a:gd name="connsiteX5" fmla="*/ 143519 w 3078469"/>
              <a:gd name="connsiteY5" fmla="*/ 3019056 h 4275727"/>
              <a:gd name="connsiteX6" fmla="*/ 336559 w 3078469"/>
              <a:gd name="connsiteY6" fmla="*/ 3569601 h 4275727"/>
              <a:gd name="connsiteX7" fmla="*/ 549919 w 3078469"/>
              <a:gd name="connsiteY7" fmla="*/ 3878211 h 4275727"/>
              <a:gd name="connsiteX8" fmla="*/ 773439 w 3078469"/>
              <a:gd name="connsiteY8" fmla="*/ 4128402 h 4275727"/>
              <a:gd name="connsiteX9" fmla="*/ 961399 w 3078469"/>
              <a:gd name="connsiteY9" fmla="*/ 4254766 h 4275727"/>
              <a:gd name="connsiteX10" fmla="*/ 1197619 w 3078469"/>
              <a:gd name="connsiteY10" fmla="*/ 4258576 h 4275727"/>
              <a:gd name="connsiteX11" fmla="*/ 1583699 w 3078469"/>
              <a:gd name="connsiteY11" fmla="*/ 4085856 h 4275727"/>
              <a:gd name="connsiteX12" fmla="*/ 1997719 w 3078469"/>
              <a:gd name="connsiteY12" fmla="*/ 3524516 h 4275727"/>
              <a:gd name="connsiteX13" fmla="*/ 2769525 w 3078469"/>
              <a:gd name="connsiteY13" fmla="*/ 3246064 h 4275727"/>
              <a:gd name="connsiteX14" fmla="*/ 3070450 w 3078469"/>
              <a:gd name="connsiteY14" fmla="*/ 2863058 h 4275727"/>
              <a:gd name="connsiteX15" fmla="*/ 2486074 w 3078469"/>
              <a:gd name="connsiteY15" fmla="*/ 2555396 h 4275727"/>
              <a:gd name="connsiteX16" fmla="*/ 2398814 w 3078469"/>
              <a:gd name="connsiteY16" fmla="*/ 2243890 h 4275727"/>
              <a:gd name="connsiteX17" fmla="*/ 2195035 w 3078469"/>
              <a:gd name="connsiteY17" fmla="*/ 1879046 h 4275727"/>
              <a:gd name="connsiteX18" fmla="*/ 1982254 w 3078469"/>
              <a:gd name="connsiteY18" fmla="*/ 1499615 h 4275727"/>
              <a:gd name="connsiteX19" fmla="*/ 1597877 w 3078469"/>
              <a:gd name="connsiteY19" fmla="*/ 844873 h 4275727"/>
              <a:gd name="connsiteX20" fmla="*/ 1121451 w 3078469"/>
              <a:gd name="connsiteY20" fmla="*/ 0 h 4275727"/>
              <a:gd name="connsiteX0" fmla="*/ 1002617 w 3078469"/>
              <a:gd name="connsiteY0" fmla="*/ 50149 h 4275727"/>
              <a:gd name="connsiteX1" fmla="*/ 427998 w 3078469"/>
              <a:gd name="connsiteY1" fmla="*/ 573034 h 4275727"/>
              <a:gd name="connsiteX2" fmla="*/ 184995 w 3078469"/>
              <a:gd name="connsiteY2" fmla="*/ 931176 h 4275727"/>
              <a:gd name="connsiteX3" fmla="*/ 52079 w 3078469"/>
              <a:gd name="connsiteY3" fmla="*/ 1378216 h 4275727"/>
              <a:gd name="connsiteX4" fmla="*/ 3819 w 3078469"/>
              <a:gd name="connsiteY4" fmla="*/ 2089416 h 4275727"/>
              <a:gd name="connsiteX5" fmla="*/ 143519 w 3078469"/>
              <a:gd name="connsiteY5" fmla="*/ 3019056 h 4275727"/>
              <a:gd name="connsiteX6" fmla="*/ 336559 w 3078469"/>
              <a:gd name="connsiteY6" fmla="*/ 3569601 h 4275727"/>
              <a:gd name="connsiteX7" fmla="*/ 549919 w 3078469"/>
              <a:gd name="connsiteY7" fmla="*/ 3878211 h 4275727"/>
              <a:gd name="connsiteX8" fmla="*/ 773439 w 3078469"/>
              <a:gd name="connsiteY8" fmla="*/ 4128402 h 4275727"/>
              <a:gd name="connsiteX9" fmla="*/ 961399 w 3078469"/>
              <a:gd name="connsiteY9" fmla="*/ 4254766 h 4275727"/>
              <a:gd name="connsiteX10" fmla="*/ 1197619 w 3078469"/>
              <a:gd name="connsiteY10" fmla="*/ 4258576 h 4275727"/>
              <a:gd name="connsiteX11" fmla="*/ 1583699 w 3078469"/>
              <a:gd name="connsiteY11" fmla="*/ 4085856 h 4275727"/>
              <a:gd name="connsiteX12" fmla="*/ 1997719 w 3078469"/>
              <a:gd name="connsiteY12" fmla="*/ 3524516 h 4275727"/>
              <a:gd name="connsiteX13" fmla="*/ 2769525 w 3078469"/>
              <a:gd name="connsiteY13" fmla="*/ 3246064 h 4275727"/>
              <a:gd name="connsiteX14" fmla="*/ 3070450 w 3078469"/>
              <a:gd name="connsiteY14" fmla="*/ 2863058 h 4275727"/>
              <a:gd name="connsiteX15" fmla="*/ 2719754 w 3078469"/>
              <a:gd name="connsiteY15" fmla="*/ 2545871 h 4275727"/>
              <a:gd name="connsiteX16" fmla="*/ 2398814 w 3078469"/>
              <a:gd name="connsiteY16" fmla="*/ 2243890 h 4275727"/>
              <a:gd name="connsiteX17" fmla="*/ 2195035 w 3078469"/>
              <a:gd name="connsiteY17" fmla="*/ 1879046 h 4275727"/>
              <a:gd name="connsiteX18" fmla="*/ 1982254 w 3078469"/>
              <a:gd name="connsiteY18" fmla="*/ 1499615 h 4275727"/>
              <a:gd name="connsiteX19" fmla="*/ 1597877 w 3078469"/>
              <a:gd name="connsiteY19" fmla="*/ 844873 h 4275727"/>
              <a:gd name="connsiteX20" fmla="*/ 1121451 w 3078469"/>
              <a:gd name="connsiteY20" fmla="*/ 0 h 4275727"/>
              <a:gd name="connsiteX0" fmla="*/ 1002617 w 3078469"/>
              <a:gd name="connsiteY0" fmla="*/ 50149 h 4275727"/>
              <a:gd name="connsiteX1" fmla="*/ 427998 w 3078469"/>
              <a:gd name="connsiteY1" fmla="*/ 573034 h 4275727"/>
              <a:gd name="connsiteX2" fmla="*/ 184995 w 3078469"/>
              <a:gd name="connsiteY2" fmla="*/ 931176 h 4275727"/>
              <a:gd name="connsiteX3" fmla="*/ 52079 w 3078469"/>
              <a:gd name="connsiteY3" fmla="*/ 1378216 h 4275727"/>
              <a:gd name="connsiteX4" fmla="*/ 3819 w 3078469"/>
              <a:gd name="connsiteY4" fmla="*/ 2089416 h 4275727"/>
              <a:gd name="connsiteX5" fmla="*/ 143519 w 3078469"/>
              <a:gd name="connsiteY5" fmla="*/ 3019056 h 4275727"/>
              <a:gd name="connsiteX6" fmla="*/ 336559 w 3078469"/>
              <a:gd name="connsiteY6" fmla="*/ 3569601 h 4275727"/>
              <a:gd name="connsiteX7" fmla="*/ 549919 w 3078469"/>
              <a:gd name="connsiteY7" fmla="*/ 3878211 h 4275727"/>
              <a:gd name="connsiteX8" fmla="*/ 773439 w 3078469"/>
              <a:gd name="connsiteY8" fmla="*/ 4128402 h 4275727"/>
              <a:gd name="connsiteX9" fmla="*/ 961399 w 3078469"/>
              <a:gd name="connsiteY9" fmla="*/ 4254766 h 4275727"/>
              <a:gd name="connsiteX10" fmla="*/ 1197619 w 3078469"/>
              <a:gd name="connsiteY10" fmla="*/ 4258576 h 4275727"/>
              <a:gd name="connsiteX11" fmla="*/ 1583699 w 3078469"/>
              <a:gd name="connsiteY11" fmla="*/ 4085856 h 4275727"/>
              <a:gd name="connsiteX12" fmla="*/ 1997719 w 3078469"/>
              <a:gd name="connsiteY12" fmla="*/ 3524516 h 4275727"/>
              <a:gd name="connsiteX13" fmla="*/ 2769525 w 3078469"/>
              <a:gd name="connsiteY13" fmla="*/ 3246064 h 4275727"/>
              <a:gd name="connsiteX14" fmla="*/ 3070450 w 3078469"/>
              <a:gd name="connsiteY14" fmla="*/ 2863058 h 4275727"/>
              <a:gd name="connsiteX15" fmla="*/ 2719754 w 3078469"/>
              <a:gd name="connsiteY15" fmla="*/ 2545871 h 4275727"/>
              <a:gd name="connsiteX16" fmla="*/ 2490254 w 3078469"/>
              <a:gd name="connsiteY16" fmla="*/ 2215315 h 4275727"/>
              <a:gd name="connsiteX17" fmla="*/ 2195035 w 3078469"/>
              <a:gd name="connsiteY17" fmla="*/ 1879046 h 4275727"/>
              <a:gd name="connsiteX18" fmla="*/ 1982254 w 3078469"/>
              <a:gd name="connsiteY18" fmla="*/ 1499615 h 4275727"/>
              <a:gd name="connsiteX19" fmla="*/ 1597877 w 3078469"/>
              <a:gd name="connsiteY19" fmla="*/ 844873 h 4275727"/>
              <a:gd name="connsiteX20" fmla="*/ 1121451 w 3078469"/>
              <a:gd name="connsiteY20" fmla="*/ 0 h 4275727"/>
              <a:gd name="connsiteX0" fmla="*/ 1002617 w 3070482"/>
              <a:gd name="connsiteY0" fmla="*/ 50149 h 4275727"/>
              <a:gd name="connsiteX1" fmla="*/ 427998 w 3070482"/>
              <a:gd name="connsiteY1" fmla="*/ 573034 h 4275727"/>
              <a:gd name="connsiteX2" fmla="*/ 184995 w 3070482"/>
              <a:gd name="connsiteY2" fmla="*/ 931176 h 4275727"/>
              <a:gd name="connsiteX3" fmla="*/ 52079 w 3070482"/>
              <a:gd name="connsiteY3" fmla="*/ 1378216 h 4275727"/>
              <a:gd name="connsiteX4" fmla="*/ 3819 w 3070482"/>
              <a:gd name="connsiteY4" fmla="*/ 2089416 h 4275727"/>
              <a:gd name="connsiteX5" fmla="*/ 143519 w 3070482"/>
              <a:gd name="connsiteY5" fmla="*/ 3019056 h 4275727"/>
              <a:gd name="connsiteX6" fmla="*/ 336559 w 3070482"/>
              <a:gd name="connsiteY6" fmla="*/ 3569601 h 4275727"/>
              <a:gd name="connsiteX7" fmla="*/ 549919 w 3070482"/>
              <a:gd name="connsiteY7" fmla="*/ 3878211 h 4275727"/>
              <a:gd name="connsiteX8" fmla="*/ 773439 w 3070482"/>
              <a:gd name="connsiteY8" fmla="*/ 4128402 h 4275727"/>
              <a:gd name="connsiteX9" fmla="*/ 961399 w 3070482"/>
              <a:gd name="connsiteY9" fmla="*/ 4254766 h 4275727"/>
              <a:gd name="connsiteX10" fmla="*/ 1197619 w 3070482"/>
              <a:gd name="connsiteY10" fmla="*/ 4258576 h 4275727"/>
              <a:gd name="connsiteX11" fmla="*/ 1583699 w 3070482"/>
              <a:gd name="connsiteY11" fmla="*/ 4085856 h 4275727"/>
              <a:gd name="connsiteX12" fmla="*/ 1997719 w 3070482"/>
              <a:gd name="connsiteY12" fmla="*/ 3524516 h 4275727"/>
              <a:gd name="connsiteX13" fmla="*/ 2769525 w 3070482"/>
              <a:gd name="connsiteY13" fmla="*/ 3246064 h 4275727"/>
              <a:gd name="connsiteX14" fmla="*/ 3070450 w 3070482"/>
              <a:gd name="connsiteY14" fmla="*/ 2863058 h 4275727"/>
              <a:gd name="connsiteX15" fmla="*/ 2826608 w 3070482"/>
              <a:gd name="connsiteY15" fmla="*/ 2539208 h 4275727"/>
              <a:gd name="connsiteX16" fmla="*/ 2719754 w 3070482"/>
              <a:gd name="connsiteY16" fmla="*/ 2545871 h 4275727"/>
              <a:gd name="connsiteX17" fmla="*/ 2490254 w 3070482"/>
              <a:gd name="connsiteY17" fmla="*/ 2215315 h 4275727"/>
              <a:gd name="connsiteX18" fmla="*/ 2195035 w 3070482"/>
              <a:gd name="connsiteY18" fmla="*/ 1879046 h 4275727"/>
              <a:gd name="connsiteX19" fmla="*/ 1982254 w 3070482"/>
              <a:gd name="connsiteY19" fmla="*/ 1499615 h 4275727"/>
              <a:gd name="connsiteX20" fmla="*/ 1597877 w 3070482"/>
              <a:gd name="connsiteY20" fmla="*/ 844873 h 4275727"/>
              <a:gd name="connsiteX21" fmla="*/ 1121451 w 3070482"/>
              <a:gd name="connsiteY21" fmla="*/ 0 h 4275727"/>
              <a:gd name="connsiteX0" fmla="*/ 1002617 w 3070482"/>
              <a:gd name="connsiteY0" fmla="*/ 50149 h 4275727"/>
              <a:gd name="connsiteX1" fmla="*/ 427998 w 3070482"/>
              <a:gd name="connsiteY1" fmla="*/ 573034 h 4275727"/>
              <a:gd name="connsiteX2" fmla="*/ 184995 w 3070482"/>
              <a:gd name="connsiteY2" fmla="*/ 931176 h 4275727"/>
              <a:gd name="connsiteX3" fmla="*/ 52079 w 3070482"/>
              <a:gd name="connsiteY3" fmla="*/ 1378216 h 4275727"/>
              <a:gd name="connsiteX4" fmla="*/ 3819 w 3070482"/>
              <a:gd name="connsiteY4" fmla="*/ 2089416 h 4275727"/>
              <a:gd name="connsiteX5" fmla="*/ 143519 w 3070482"/>
              <a:gd name="connsiteY5" fmla="*/ 3019056 h 4275727"/>
              <a:gd name="connsiteX6" fmla="*/ 336559 w 3070482"/>
              <a:gd name="connsiteY6" fmla="*/ 3569601 h 4275727"/>
              <a:gd name="connsiteX7" fmla="*/ 549919 w 3070482"/>
              <a:gd name="connsiteY7" fmla="*/ 3878211 h 4275727"/>
              <a:gd name="connsiteX8" fmla="*/ 773439 w 3070482"/>
              <a:gd name="connsiteY8" fmla="*/ 4128402 h 4275727"/>
              <a:gd name="connsiteX9" fmla="*/ 961399 w 3070482"/>
              <a:gd name="connsiteY9" fmla="*/ 4254766 h 4275727"/>
              <a:gd name="connsiteX10" fmla="*/ 1197619 w 3070482"/>
              <a:gd name="connsiteY10" fmla="*/ 4258576 h 4275727"/>
              <a:gd name="connsiteX11" fmla="*/ 1583699 w 3070482"/>
              <a:gd name="connsiteY11" fmla="*/ 4085856 h 4275727"/>
              <a:gd name="connsiteX12" fmla="*/ 1997719 w 3070482"/>
              <a:gd name="connsiteY12" fmla="*/ 3524516 h 4275727"/>
              <a:gd name="connsiteX13" fmla="*/ 2769525 w 3070482"/>
              <a:gd name="connsiteY13" fmla="*/ 3246064 h 4275727"/>
              <a:gd name="connsiteX14" fmla="*/ 3070450 w 3070482"/>
              <a:gd name="connsiteY14" fmla="*/ 2863058 h 4275727"/>
              <a:gd name="connsiteX15" fmla="*/ 2826608 w 3070482"/>
              <a:gd name="connsiteY15" fmla="*/ 2539208 h 4275727"/>
              <a:gd name="connsiteX16" fmla="*/ 2490254 w 3070482"/>
              <a:gd name="connsiteY16" fmla="*/ 2215315 h 4275727"/>
              <a:gd name="connsiteX17" fmla="*/ 2195035 w 3070482"/>
              <a:gd name="connsiteY17" fmla="*/ 1879046 h 4275727"/>
              <a:gd name="connsiteX18" fmla="*/ 1982254 w 3070482"/>
              <a:gd name="connsiteY18" fmla="*/ 1499615 h 4275727"/>
              <a:gd name="connsiteX19" fmla="*/ 1597877 w 3070482"/>
              <a:gd name="connsiteY19" fmla="*/ 844873 h 4275727"/>
              <a:gd name="connsiteX20" fmla="*/ 1121451 w 3070482"/>
              <a:gd name="connsiteY20" fmla="*/ 0 h 4275727"/>
              <a:gd name="connsiteX0" fmla="*/ 1002617 w 3070482"/>
              <a:gd name="connsiteY0" fmla="*/ 50149 h 4275727"/>
              <a:gd name="connsiteX1" fmla="*/ 672688 w 3070482"/>
              <a:gd name="connsiteY1" fmla="*/ 338933 h 4275727"/>
              <a:gd name="connsiteX2" fmla="*/ 427998 w 3070482"/>
              <a:gd name="connsiteY2" fmla="*/ 573034 h 4275727"/>
              <a:gd name="connsiteX3" fmla="*/ 184995 w 3070482"/>
              <a:gd name="connsiteY3" fmla="*/ 931176 h 4275727"/>
              <a:gd name="connsiteX4" fmla="*/ 52079 w 3070482"/>
              <a:gd name="connsiteY4" fmla="*/ 1378216 h 4275727"/>
              <a:gd name="connsiteX5" fmla="*/ 3819 w 3070482"/>
              <a:gd name="connsiteY5" fmla="*/ 2089416 h 4275727"/>
              <a:gd name="connsiteX6" fmla="*/ 143519 w 3070482"/>
              <a:gd name="connsiteY6" fmla="*/ 3019056 h 4275727"/>
              <a:gd name="connsiteX7" fmla="*/ 336559 w 3070482"/>
              <a:gd name="connsiteY7" fmla="*/ 3569601 h 4275727"/>
              <a:gd name="connsiteX8" fmla="*/ 549919 w 3070482"/>
              <a:gd name="connsiteY8" fmla="*/ 3878211 h 4275727"/>
              <a:gd name="connsiteX9" fmla="*/ 773439 w 3070482"/>
              <a:gd name="connsiteY9" fmla="*/ 4128402 h 4275727"/>
              <a:gd name="connsiteX10" fmla="*/ 961399 w 3070482"/>
              <a:gd name="connsiteY10" fmla="*/ 4254766 h 4275727"/>
              <a:gd name="connsiteX11" fmla="*/ 1197619 w 3070482"/>
              <a:gd name="connsiteY11" fmla="*/ 4258576 h 4275727"/>
              <a:gd name="connsiteX12" fmla="*/ 1583699 w 3070482"/>
              <a:gd name="connsiteY12" fmla="*/ 4085856 h 4275727"/>
              <a:gd name="connsiteX13" fmla="*/ 1997719 w 3070482"/>
              <a:gd name="connsiteY13" fmla="*/ 3524516 h 4275727"/>
              <a:gd name="connsiteX14" fmla="*/ 2769525 w 3070482"/>
              <a:gd name="connsiteY14" fmla="*/ 3246064 h 4275727"/>
              <a:gd name="connsiteX15" fmla="*/ 3070450 w 3070482"/>
              <a:gd name="connsiteY15" fmla="*/ 2863058 h 4275727"/>
              <a:gd name="connsiteX16" fmla="*/ 2826608 w 3070482"/>
              <a:gd name="connsiteY16" fmla="*/ 2539208 h 4275727"/>
              <a:gd name="connsiteX17" fmla="*/ 2490254 w 3070482"/>
              <a:gd name="connsiteY17" fmla="*/ 2215315 h 4275727"/>
              <a:gd name="connsiteX18" fmla="*/ 2195035 w 3070482"/>
              <a:gd name="connsiteY18" fmla="*/ 1879046 h 4275727"/>
              <a:gd name="connsiteX19" fmla="*/ 1982254 w 3070482"/>
              <a:gd name="connsiteY19" fmla="*/ 1499615 h 4275727"/>
              <a:gd name="connsiteX20" fmla="*/ 1597877 w 3070482"/>
              <a:gd name="connsiteY20" fmla="*/ 844873 h 4275727"/>
              <a:gd name="connsiteX21" fmla="*/ 1121451 w 3070482"/>
              <a:gd name="connsiteY21" fmla="*/ 0 h 4275727"/>
              <a:gd name="connsiteX0" fmla="*/ 1002617 w 3070482"/>
              <a:gd name="connsiteY0" fmla="*/ 0 h 4587528"/>
              <a:gd name="connsiteX1" fmla="*/ 672688 w 3070482"/>
              <a:gd name="connsiteY1" fmla="*/ 650734 h 4587528"/>
              <a:gd name="connsiteX2" fmla="*/ 427998 w 3070482"/>
              <a:gd name="connsiteY2" fmla="*/ 884835 h 4587528"/>
              <a:gd name="connsiteX3" fmla="*/ 184995 w 3070482"/>
              <a:gd name="connsiteY3" fmla="*/ 1242977 h 4587528"/>
              <a:gd name="connsiteX4" fmla="*/ 52079 w 3070482"/>
              <a:gd name="connsiteY4" fmla="*/ 1690017 h 4587528"/>
              <a:gd name="connsiteX5" fmla="*/ 3819 w 3070482"/>
              <a:gd name="connsiteY5" fmla="*/ 2401217 h 4587528"/>
              <a:gd name="connsiteX6" fmla="*/ 143519 w 3070482"/>
              <a:gd name="connsiteY6" fmla="*/ 3330857 h 4587528"/>
              <a:gd name="connsiteX7" fmla="*/ 336559 w 3070482"/>
              <a:gd name="connsiteY7" fmla="*/ 3881402 h 4587528"/>
              <a:gd name="connsiteX8" fmla="*/ 549919 w 3070482"/>
              <a:gd name="connsiteY8" fmla="*/ 4190012 h 4587528"/>
              <a:gd name="connsiteX9" fmla="*/ 773439 w 3070482"/>
              <a:gd name="connsiteY9" fmla="*/ 4440203 h 4587528"/>
              <a:gd name="connsiteX10" fmla="*/ 961399 w 3070482"/>
              <a:gd name="connsiteY10" fmla="*/ 4566567 h 4587528"/>
              <a:gd name="connsiteX11" fmla="*/ 1197619 w 3070482"/>
              <a:gd name="connsiteY11" fmla="*/ 4570377 h 4587528"/>
              <a:gd name="connsiteX12" fmla="*/ 1583699 w 3070482"/>
              <a:gd name="connsiteY12" fmla="*/ 4397657 h 4587528"/>
              <a:gd name="connsiteX13" fmla="*/ 1997719 w 3070482"/>
              <a:gd name="connsiteY13" fmla="*/ 3836317 h 4587528"/>
              <a:gd name="connsiteX14" fmla="*/ 2769525 w 3070482"/>
              <a:gd name="connsiteY14" fmla="*/ 3557865 h 4587528"/>
              <a:gd name="connsiteX15" fmla="*/ 3070450 w 3070482"/>
              <a:gd name="connsiteY15" fmla="*/ 3174859 h 4587528"/>
              <a:gd name="connsiteX16" fmla="*/ 2826608 w 3070482"/>
              <a:gd name="connsiteY16" fmla="*/ 2851009 h 4587528"/>
              <a:gd name="connsiteX17" fmla="*/ 2490254 w 3070482"/>
              <a:gd name="connsiteY17" fmla="*/ 2527116 h 4587528"/>
              <a:gd name="connsiteX18" fmla="*/ 2195035 w 3070482"/>
              <a:gd name="connsiteY18" fmla="*/ 2190847 h 4587528"/>
              <a:gd name="connsiteX19" fmla="*/ 1982254 w 3070482"/>
              <a:gd name="connsiteY19" fmla="*/ 1811416 h 4587528"/>
              <a:gd name="connsiteX20" fmla="*/ 1597877 w 3070482"/>
              <a:gd name="connsiteY20" fmla="*/ 1156674 h 4587528"/>
              <a:gd name="connsiteX21" fmla="*/ 1121451 w 3070482"/>
              <a:gd name="connsiteY21" fmla="*/ 311801 h 4587528"/>
              <a:gd name="connsiteX0" fmla="*/ 1002617 w 3070482"/>
              <a:gd name="connsiteY0" fmla="*/ 0 h 4587528"/>
              <a:gd name="connsiteX1" fmla="*/ 672688 w 3070482"/>
              <a:gd name="connsiteY1" fmla="*/ 650734 h 4587528"/>
              <a:gd name="connsiteX2" fmla="*/ 427998 w 3070482"/>
              <a:gd name="connsiteY2" fmla="*/ 884835 h 4587528"/>
              <a:gd name="connsiteX3" fmla="*/ 184995 w 3070482"/>
              <a:gd name="connsiteY3" fmla="*/ 1242977 h 4587528"/>
              <a:gd name="connsiteX4" fmla="*/ 52079 w 3070482"/>
              <a:gd name="connsiteY4" fmla="*/ 1690017 h 4587528"/>
              <a:gd name="connsiteX5" fmla="*/ 3819 w 3070482"/>
              <a:gd name="connsiteY5" fmla="*/ 2401217 h 4587528"/>
              <a:gd name="connsiteX6" fmla="*/ 143519 w 3070482"/>
              <a:gd name="connsiteY6" fmla="*/ 3330857 h 4587528"/>
              <a:gd name="connsiteX7" fmla="*/ 336559 w 3070482"/>
              <a:gd name="connsiteY7" fmla="*/ 3881402 h 4587528"/>
              <a:gd name="connsiteX8" fmla="*/ 549919 w 3070482"/>
              <a:gd name="connsiteY8" fmla="*/ 4190012 h 4587528"/>
              <a:gd name="connsiteX9" fmla="*/ 773439 w 3070482"/>
              <a:gd name="connsiteY9" fmla="*/ 4440203 h 4587528"/>
              <a:gd name="connsiteX10" fmla="*/ 961399 w 3070482"/>
              <a:gd name="connsiteY10" fmla="*/ 4566567 h 4587528"/>
              <a:gd name="connsiteX11" fmla="*/ 1197619 w 3070482"/>
              <a:gd name="connsiteY11" fmla="*/ 4570377 h 4587528"/>
              <a:gd name="connsiteX12" fmla="*/ 1583699 w 3070482"/>
              <a:gd name="connsiteY12" fmla="*/ 4397657 h 4587528"/>
              <a:gd name="connsiteX13" fmla="*/ 1997719 w 3070482"/>
              <a:gd name="connsiteY13" fmla="*/ 3836317 h 4587528"/>
              <a:gd name="connsiteX14" fmla="*/ 2769525 w 3070482"/>
              <a:gd name="connsiteY14" fmla="*/ 3557865 h 4587528"/>
              <a:gd name="connsiteX15" fmla="*/ 3070450 w 3070482"/>
              <a:gd name="connsiteY15" fmla="*/ 3174859 h 4587528"/>
              <a:gd name="connsiteX16" fmla="*/ 2826608 w 3070482"/>
              <a:gd name="connsiteY16" fmla="*/ 2851009 h 4587528"/>
              <a:gd name="connsiteX17" fmla="*/ 2490254 w 3070482"/>
              <a:gd name="connsiteY17" fmla="*/ 2527116 h 4587528"/>
              <a:gd name="connsiteX18" fmla="*/ 2195035 w 3070482"/>
              <a:gd name="connsiteY18" fmla="*/ 2190847 h 4587528"/>
              <a:gd name="connsiteX19" fmla="*/ 1982254 w 3070482"/>
              <a:gd name="connsiteY19" fmla="*/ 1811416 h 4587528"/>
              <a:gd name="connsiteX20" fmla="*/ 1597877 w 3070482"/>
              <a:gd name="connsiteY20" fmla="*/ 1156674 h 4587528"/>
              <a:gd name="connsiteX21" fmla="*/ 1343248 w 3070482"/>
              <a:gd name="connsiteY21" fmla="*/ 698360 h 4587528"/>
              <a:gd name="connsiteX22" fmla="*/ 1121451 w 3070482"/>
              <a:gd name="connsiteY22" fmla="*/ 311801 h 4587528"/>
              <a:gd name="connsiteX0" fmla="*/ 1002617 w 3070482"/>
              <a:gd name="connsiteY0" fmla="*/ 50149 h 4637677"/>
              <a:gd name="connsiteX1" fmla="*/ 672688 w 3070482"/>
              <a:gd name="connsiteY1" fmla="*/ 700883 h 4637677"/>
              <a:gd name="connsiteX2" fmla="*/ 427998 w 3070482"/>
              <a:gd name="connsiteY2" fmla="*/ 934984 h 4637677"/>
              <a:gd name="connsiteX3" fmla="*/ 184995 w 3070482"/>
              <a:gd name="connsiteY3" fmla="*/ 1293126 h 4637677"/>
              <a:gd name="connsiteX4" fmla="*/ 52079 w 3070482"/>
              <a:gd name="connsiteY4" fmla="*/ 1740166 h 4637677"/>
              <a:gd name="connsiteX5" fmla="*/ 3819 w 3070482"/>
              <a:gd name="connsiteY5" fmla="*/ 2451366 h 4637677"/>
              <a:gd name="connsiteX6" fmla="*/ 143519 w 3070482"/>
              <a:gd name="connsiteY6" fmla="*/ 3381006 h 4637677"/>
              <a:gd name="connsiteX7" fmla="*/ 336559 w 3070482"/>
              <a:gd name="connsiteY7" fmla="*/ 3931551 h 4637677"/>
              <a:gd name="connsiteX8" fmla="*/ 549919 w 3070482"/>
              <a:gd name="connsiteY8" fmla="*/ 4240161 h 4637677"/>
              <a:gd name="connsiteX9" fmla="*/ 773439 w 3070482"/>
              <a:gd name="connsiteY9" fmla="*/ 4490352 h 4637677"/>
              <a:gd name="connsiteX10" fmla="*/ 961399 w 3070482"/>
              <a:gd name="connsiteY10" fmla="*/ 4616716 h 4637677"/>
              <a:gd name="connsiteX11" fmla="*/ 1197619 w 3070482"/>
              <a:gd name="connsiteY11" fmla="*/ 4620526 h 4637677"/>
              <a:gd name="connsiteX12" fmla="*/ 1583699 w 3070482"/>
              <a:gd name="connsiteY12" fmla="*/ 4447806 h 4637677"/>
              <a:gd name="connsiteX13" fmla="*/ 1997719 w 3070482"/>
              <a:gd name="connsiteY13" fmla="*/ 3886466 h 4637677"/>
              <a:gd name="connsiteX14" fmla="*/ 2769525 w 3070482"/>
              <a:gd name="connsiteY14" fmla="*/ 3608014 h 4637677"/>
              <a:gd name="connsiteX15" fmla="*/ 3070450 w 3070482"/>
              <a:gd name="connsiteY15" fmla="*/ 3225008 h 4637677"/>
              <a:gd name="connsiteX16" fmla="*/ 2826608 w 3070482"/>
              <a:gd name="connsiteY16" fmla="*/ 2901158 h 4637677"/>
              <a:gd name="connsiteX17" fmla="*/ 2490254 w 3070482"/>
              <a:gd name="connsiteY17" fmla="*/ 2577265 h 4637677"/>
              <a:gd name="connsiteX18" fmla="*/ 2195035 w 3070482"/>
              <a:gd name="connsiteY18" fmla="*/ 2240996 h 4637677"/>
              <a:gd name="connsiteX19" fmla="*/ 1982254 w 3070482"/>
              <a:gd name="connsiteY19" fmla="*/ 1861565 h 4637677"/>
              <a:gd name="connsiteX20" fmla="*/ 1597877 w 3070482"/>
              <a:gd name="connsiteY20" fmla="*/ 1206823 h 4637677"/>
              <a:gd name="connsiteX21" fmla="*/ 1343248 w 3070482"/>
              <a:gd name="connsiteY21" fmla="*/ 748509 h 4637677"/>
              <a:gd name="connsiteX22" fmla="*/ 1151931 w 3070482"/>
              <a:gd name="connsiteY22" fmla="*/ 0 h 4637677"/>
              <a:gd name="connsiteX0" fmla="*/ 1002617 w 3070482"/>
              <a:gd name="connsiteY0" fmla="*/ 50149 h 4637677"/>
              <a:gd name="connsiteX1" fmla="*/ 672688 w 3070482"/>
              <a:gd name="connsiteY1" fmla="*/ 700883 h 4637677"/>
              <a:gd name="connsiteX2" fmla="*/ 427998 w 3070482"/>
              <a:gd name="connsiteY2" fmla="*/ 934984 h 4637677"/>
              <a:gd name="connsiteX3" fmla="*/ 184995 w 3070482"/>
              <a:gd name="connsiteY3" fmla="*/ 1293126 h 4637677"/>
              <a:gd name="connsiteX4" fmla="*/ 52079 w 3070482"/>
              <a:gd name="connsiteY4" fmla="*/ 1740166 h 4637677"/>
              <a:gd name="connsiteX5" fmla="*/ 3819 w 3070482"/>
              <a:gd name="connsiteY5" fmla="*/ 2451366 h 4637677"/>
              <a:gd name="connsiteX6" fmla="*/ 143519 w 3070482"/>
              <a:gd name="connsiteY6" fmla="*/ 3381006 h 4637677"/>
              <a:gd name="connsiteX7" fmla="*/ 336559 w 3070482"/>
              <a:gd name="connsiteY7" fmla="*/ 3931551 h 4637677"/>
              <a:gd name="connsiteX8" fmla="*/ 549919 w 3070482"/>
              <a:gd name="connsiteY8" fmla="*/ 4240161 h 4637677"/>
              <a:gd name="connsiteX9" fmla="*/ 773439 w 3070482"/>
              <a:gd name="connsiteY9" fmla="*/ 4490352 h 4637677"/>
              <a:gd name="connsiteX10" fmla="*/ 961399 w 3070482"/>
              <a:gd name="connsiteY10" fmla="*/ 4616716 h 4637677"/>
              <a:gd name="connsiteX11" fmla="*/ 1197619 w 3070482"/>
              <a:gd name="connsiteY11" fmla="*/ 4620526 h 4637677"/>
              <a:gd name="connsiteX12" fmla="*/ 1583699 w 3070482"/>
              <a:gd name="connsiteY12" fmla="*/ 4447806 h 4637677"/>
              <a:gd name="connsiteX13" fmla="*/ 1997719 w 3070482"/>
              <a:gd name="connsiteY13" fmla="*/ 3886466 h 4637677"/>
              <a:gd name="connsiteX14" fmla="*/ 2769525 w 3070482"/>
              <a:gd name="connsiteY14" fmla="*/ 3608014 h 4637677"/>
              <a:gd name="connsiteX15" fmla="*/ 3070450 w 3070482"/>
              <a:gd name="connsiteY15" fmla="*/ 3225008 h 4637677"/>
              <a:gd name="connsiteX16" fmla="*/ 2826608 w 3070482"/>
              <a:gd name="connsiteY16" fmla="*/ 2901158 h 4637677"/>
              <a:gd name="connsiteX17" fmla="*/ 2490254 w 3070482"/>
              <a:gd name="connsiteY17" fmla="*/ 2577265 h 4637677"/>
              <a:gd name="connsiteX18" fmla="*/ 2195035 w 3070482"/>
              <a:gd name="connsiteY18" fmla="*/ 2240996 h 4637677"/>
              <a:gd name="connsiteX19" fmla="*/ 1982254 w 3070482"/>
              <a:gd name="connsiteY19" fmla="*/ 1861565 h 4637677"/>
              <a:gd name="connsiteX20" fmla="*/ 1597877 w 3070482"/>
              <a:gd name="connsiteY20" fmla="*/ 1206823 h 4637677"/>
              <a:gd name="connsiteX21" fmla="*/ 1414368 w 3070482"/>
              <a:gd name="connsiteY21" fmla="*/ 700884 h 4637677"/>
              <a:gd name="connsiteX22" fmla="*/ 1151931 w 3070482"/>
              <a:gd name="connsiteY22" fmla="*/ 0 h 4637677"/>
              <a:gd name="connsiteX0" fmla="*/ 1002617 w 3070482"/>
              <a:gd name="connsiteY0" fmla="*/ 50149 h 4637677"/>
              <a:gd name="connsiteX1" fmla="*/ 682848 w 3070482"/>
              <a:gd name="connsiteY1" fmla="*/ 615158 h 4637677"/>
              <a:gd name="connsiteX2" fmla="*/ 427998 w 3070482"/>
              <a:gd name="connsiteY2" fmla="*/ 934984 h 4637677"/>
              <a:gd name="connsiteX3" fmla="*/ 184995 w 3070482"/>
              <a:gd name="connsiteY3" fmla="*/ 1293126 h 4637677"/>
              <a:gd name="connsiteX4" fmla="*/ 52079 w 3070482"/>
              <a:gd name="connsiteY4" fmla="*/ 1740166 h 4637677"/>
              <a:gd name="connsiteX5" fmla="*/ 3819 w 3070482"/>
              <a:gd name="connsiteY5" fmla="*/ 2451366 h 4637677"/>
              <a:gd name="connsiteX6" fmla="*/ 143519 w 3070482"/>
              <a:gd name="connsiteY6" fmla="*/ 3381006 h 4637677"/>
              <a:gd name="connsiteX7" fmla="*/ 336559 w 3070482"/>
              <a:gd name="connsiteY7" fmla="*/ 3931551 h 4637677"/>
              <a:gd name="connsiteX8" fmla="*/ 549919 w 3070482"/>
              <a:gd name="connsiteY8" fmla="*/ 4240161 h 4637677"/>
              <a:gd name="connsiteX9" fmla="*/ 773439 w 3070482"/>
              <a:gd name="connsiteY9" fmla="*/ 4490352 h 4637677"/>
              <a:gd name="connsiteX10" fmla="*/ 961399 w 3070482"/>
              <a:gd name="connsiteY10" fmla="*/ 4616716 h 4637677"/>
              <a:gd name="connsiteX11" fmla="*/ 1197619 w 3070482"/>
              <a:gd name="connsiteY11" fmla="*/ 4620526 h 4637677"/>
              <a:gd name="connsiteX12" fmla="*/ 1583699 w 3070482"/>
              <a:gd name="connsiteY12" fmla="*/ 4447806 h 4637677"/>
              <a:gd name="connsiteX13" fmla="*/ 1997719 w 3070482"/>
              <a:gd name="connsiteY13" fmla="*/ 3886466 h 4637677"/>
              <a:gd name="connsiteX14" fmla="*/ 2769525 w 3070482"/>
              <a:gd name="connsiteY14" fmla="*/ 3608014 h 4637677"/>
              <a:gd name="connsiteX15" fmla="*/ 3070450 w 3070482"/>
              <a:gd name="connsiteY15" fmla="*/ 3225008 h 4637677"/>
              <a:gd name="connsiteX16" fmla="*/ 2826608 w 3070482"/>
              <a:gd name="connsiteY16" fmla="*/ 2901158 h 4637677"/>
              <a:gd name="connsiteX17" fmla="*/ 2490254 w 3070482"/>
              <a:gd name="connsiteY17" fmla="*/ 2577265 h 4637677"/>
              <a:gd name="connsiteX18" fmla="*/ 2195035 w 3070482"/>
              <a:gd name="connsiteY18" fmla="*/ 2240996 h 4637677"/>
              <a:gd name="connsiteX19" fmla="*/ 1982254 w 3070482"/>
              <a:gd name="connsiteY19" fmla="*/ 1861565 h 4637677"/>
              <a:gd name="connsiteX20" fmla="*/ 1597877 w 3070482"/>
              <a:gd name="connsiteY20" fmla="*/ 1206823 h 4637677"/>
              <a:gd name="connsiteX21" fmla="*/ 1414368 w 3070482"/>
              <a:gd name="connsiteY21" fmla="*/ 700884 h 4637677"/>
              <a:gd name="connsiteX22" fmla="*/ 1151931 w 3070482"/>
              <a:gd name="connsiteY22" fmla="*/ 0 h 46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70482" h="4637677">
                <a:moveTo>
                  <a:pt x="1002617" y="50149"/>
                </a:moveTo>
                <a:cubicBezTo>
                  <a:pt x="947629" y="98280"/>
                  <a:pt x="778618" y="528011"/>
                  <a:pt x="682848" y="615158"/>
                </a:cubicBezTo>
                <a:cubicBezTo>
                  <a:pt x="587078" y="702306"/>
                  <a:pt x="510973" y="821989"/>
                  <a:pt x="427998" y="934984"/>
                </a:cubicBezTo>
                <a:cubicBezTo>
                  <a:pt x="345023" y="1047979"/>
                  <a:pt x="247648" y="1158929"/>
                  <a:pt x="184995" y="1293126"/>
                </a:cubicBezTo>
                <a:cubicBezTo>
                  <a:pt x="122342" y="1427323"/>
                  <a:pt x="82275" y="1547126"/>
                  <a:pt x="52079" y="1740166"/>
                </a:cubicBezTo>
                <a:cubicBezTo>
                  <a:pt x="21883" y="1933206"/>
                  <a:pt x="-11421" y="2177893"/>
                  <a:pt x="3819" y="2451366"/>
                </a:cubicBezTo>
                <a:cubicBezTo>
                  <a:pt x="19059" y="2724839"/>
                  <a:pt x="88062" y="3134309"/>
                  <a:pt x="143519" y="3381006"/>
                </a:cubicBezTo>
                <a:cubicBezTo>
                  <a:pt x="198976" y="3627703"/>
                  <a:pt x="268826" y="3788359"/>
                  <a:pt x="336559" y="3931551"/>
                </a:cubicBezTo>
                <a:cubicBezTo>
                  <a:pt x="404292" y="4074743"/>
                  <a:pt x="477106" y="4147028"/>
                  <a:pt x="549919" y="4240161"/>
                </a:cubicBezTo>
                <a:cubicBezTo>
                  <a:pt x="622732" y="4333295"/>
                  <a:pt x="704859" y="4427593"/>
                  <a:pt x="773439" y="4490352"/>
                </a:cubicBezTo>
                <a:cubicBezTo>
                  <a:pt x="842019" y="4553111"/>
                  <a:pt x="890702" y="4595020"/>
                  <a:pt x="961399" y="4616716"/>
                </a:cubicBezTo>
                <a:cubicBezTo>
                  <a:pt x="1032096" y="4638412"/>
                  <a:pt x="1093902" y="4648678"/>
                  <a:pt x="1197619" y="4620526"/>
                </a:cubicBezTo>
                <a:cubicBezTo>
                  <a:pt x="1301336" y="4592374"/>
                  <a:pt x="1450349" y="4570149"/>
                  <a:pt x="1583699" y="4447806"/>
                </a:cubicBezTo>
                <a:cubicBezTo>
                  <a:pt x="1717049" y="4325463"/>
                  <a:pt x="1800081" y="4026431"/>
                  <a:pt x="1997719" y="3886466"/>
                </a:cubicBezTo>
                <a:cubicBezTo>
                  <a:pt x="2195357" y="3746501"/>
                  <a:pt x="2590737" y="3718257"/>
                  <a:pt x="2769525" y="3608014"/>
                </a:cubicBezTo>
                <a:cubicBezTo>
                  <a:pt x="2948314" y="3497771"/>
                  <a:pt x="3072789" y="3341230"/>
                  <a:pt x="3070450" y="3225008"/>
                </a:cubicBezTo>
                <a:cubicBezTo>
                  <a:pt x="3068111" y="3108786"/>
                  <a:pt x="2923307" y="3009115"/>
                  <a:pt x="2826608" y="2901158"/>
                </a:cubicBezTo>
                <a:cubicBezTo>
                  <a:pt x="2729909" y="2793201"/>
                  <a:pt x="2595516" y="2687292"/>
                  <a:pt x="2490254" y="2577265"/>
                </a:cubicBezTo>
                <a:cubicBezTo>
                  <a:pt x="2384992" y="2467238"/>
                  <a:pt x="2279702" y="2360279"/>
                  <a:pt x="2195035" y="2240996"/>
                </a:cubicBezTo>
                <a:cubicBezTo>
                  <a:pt x="2110368" y="2121713"/>
                  <a:pt x="2081780" y="2033927"/>
                  <a:pt x="1982254" y="1861565"/>
                </a:cubicBezTo>
                <a:cubicBezTo>
                  <a:pt x="1882728" y="1689203"/>
                  <a:pt x="1692525" y="1400270"/>
                  <a:pt x="1597877" y="1206823"/>
                </a:cubicBezTo>
                <a:cubicBezTo>
                  <a:pt x="1503229" y="1013376"/>
                  <a:pt x="1493772" y="841696"/>
                  <a:pt x="1414368" y="700884"/>
                </a:cubicBezTo>
                <a:cubicBezTo>
                  <a:pt x="1334964" y="560072"/>
                  <a:pt x="1188897" y="64426"/>
                  <a:pt x="1151931" y="0"/>
                </a:cubicBezTo>
              </a:path>
            </a:pathLst>
          </a:custGeom>
          <a:solidFill>
            <a:schemeClr val="accent6">
              <a:lumMod val="75000"/>
              <a:alpha val="25000"/>
            </a:schemeClr>
          </a:solidFill>
          <a:ln>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79749" tIns="39868" rIns="79749" bIns="39868" rtlCol="0" anchor="ctr"/>
          <a:lstStyle/>
          <a:p>
            <a:pPr algn="ctr" defTabSz="888200"/>
            <a:endParaRPr lang="en-US" sz="1677">
              <a:solidFill>
                <a:prstClr val="white"/>
              </a:solidFill>
              <a:latin typeface="Calibri"/>
            </a:endParaRPr>
          </a:p>
        </p:txBody>
      </p:sp>
      <p:sp>
        <p:nvSpPr>
          <p:cNvPr id="11" name="Freeform 10"/>
          <p:cNvSpPr/>
          <p:nvPr/>
        </p:nvSpPr>
        <p:spPr>
          <a:xfrm>
            <a:off x="3000724" y="3195918"/>
            <a:ext cx="4034988" cy="2576164"/>
          </a:xfrm>
          <a:custGeom>
            <a:avLst/>
            <a:gdLst>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396819 w 4001265"/>
              <a:gd name="connsiteY5" fmla="*/ 1699260 h 2916143"/>
              <a:gd name="connsiteX6" fmla="*/ 473019 w 4001265"/>
              <a:gd name="connsiteY6" fmla="*/ 2118360 h 2916143"/>
              <a:gd name="connsiteX7" fmla="*/ 633039 w 4001265"/>
              <a:gd name="connsiteY7" fmla="*/ 2377440 h 2916143"/>
              <a:gd name="connsiteX8" fmla="*/ 854019 w 4001265"/>
              <a:gd name="connsiteY8" fmla="*/ 2697480 h 2916143"/>
              <a:gd name="connsiteX9" fmla="*/ 1257879 w 4001265"/>
              <a:gd name="connsiteY9" fmla="*/ 2857500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396819 w 4001265"/>
              <a:gd name="connsiteY5" fmla="*/ 1699260 h 2916143"/>
              <a:gd name="connsiteX6" fmla="*/ 773961 w 4001265"/>
              <a:gd name="connsiteY6" fmla="*/ 2037337 h 2916143"/>
              <a:gd name="connsiteX7" fmla="*/ 633039 w 4001265"/>
              <a:gd name="connsiteY7" fmla="*/ 2377440 h 2916143"/>
              <a:gd name="connsiteX8" fmla="*/ 854019 w 4001265"/>
              <a:gd name="connsiteY8" fmla="*/ 2697480 h 2916143"/>
              <a:gd name="connsiteX9" fmla="*/ 1257879 w 4001265"/>
              <a:gd name="connsiteY9" fmla="*/ 2857500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82014 w 4001265"/>
              <a:gd name="connsiteY5" fmla="*/ 1571939 h 2916143"/>
              <a:gd name="connsiteX6" fmla="*/ 773961 w 4001265"/>
              <a:gd name="connsiteY6" fmla="*/ 2037337 h 2916143"/>
              <a:gd name="connsiteX7" fmla="*/ 633039 w 4001265"/>
              <a:gd name="connsiteY7" fmla="*/ 2377440 h 2916143"/>
              <a:gd name="connsiteX8" fmla="*/ 854019 w 4001265"/>
              <a:gd name="connsiteY8" fmla="*/ 2697480 h 2916143"/>
              <a:gd name="connsiteX9" fmla="*/ 1257879 w 4001265"/>
              <a:gd name="connsiteY9" fmla="*/ 2857500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82014 w 4001265"/>
              <a:gd name="connsiteY5" fmla="*/ 1571939 h 2916143"/>
              <a:gd name="connsiteX6" fmla="*/ 773961 w 4001265"/>
              <a:gd name="connsiteY6" fmla="*/ 2037337 h 2916143"/>
              <a:gd name="connsiteX7" fmla="*/ 1061302 w 4001265"/>
              <a:gd name="connsiteY7" fmla="*/ 2192245 h 2916143"/>
              <a:gd name="connsiteX8" fmla="*/ 854019 w 4001265"/>
              <a:gd name="connsiteY8" fmla="*/ 2697480 h 2916143"/>
              <a:gd name="connsiteX9" fmla="*/ 1257879 w 4001265"/>
              <a:gd name="connsiteY9" fmla="*/ 2857500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82014 w 4001265"/>
              <a:gd name="connsiteY5" fmla="*/ 1571939 h 2916143"/>
              <a:gd name="connsiteX6" fmla="*/ 866559 w 4001265"/>
              <a:gd name="connsiteY6" fmla="*/ 1910016 h 2916143"/>
              <a:gd name="connsiteX7" fmla="*/ 1061302 w 4001265"/>
              <a:gd name="connsiteY7" fmla="*/ 2192245 h 2916143"/>
              <a:gd name="connsiteX8" fmla="*/ 854019 w 4001265"/>
              <a:gd name="connsiteY8" fmla="*/ 2697480 h 2916143"/>
              <a:gd name="connsiteX9" fmla="*/ 1257879 w 4001265"/>
              <a:gd name="connsiteY9" fmla="*/ 2857500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82014 w 4001265"/>
              <a:gd name="connsiteY5" fmla="*/ 1571939 h 2916143"/>
              <a:gd name="connsiteX6" fmla="*/ 866559 w 4001265"/>
              <a:gd name="connsiteY6" fmla="*/ 1910016 h 2916143"/>
              <a:gd name="connsiteX7" fmla="*/ 1061302 w 4001265"/>
              <a:gd name="connsiteY7" fmla="*/ 2192245 h 2916143"/>
              <a:gd name="connsiteX8" fmla="*/ 1016065 w 4001265"/>
              <a:gd name="connsiteY8" fmla="*/ 2581733 h 2916143"/>
              <a:gd name="connsiteX9" fmla="*/ 1257879 w 4001265"/>
              <a:gd name="connsiteY9" fmla="*/ 2857500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82014 w 4001265"/>
              <a:gd name="connsiteY5" fmla="*/ 1571939 h 2916143"/>
              <a:gd name="connsiteX6" fmla="*/ 866559 w 4001265"/>
              <a:gd name="connsiteY6" fmla="*/ 1910016 h 2916143"/>
              <a:gd name="connsiteX7" fmla="*/ 1061302 w 4001265"/>
              <a:gd name="connsiteY7" fmla="*/ 2192245 h 2916143"/>
              <a:gd name="connsiteX8" fmla="*/ 1016065 w 4001265"/>
              <a:gd name="connsiteY8" fmla="*/ 2581733 h 2916143"/>
              <a:gd name="connsiteX9" fmla="*/ 1396775 w 4001265"/>
              <a:gd name="connsiteY9" fmla="*/ 2776477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82014 w 4001265"/>
              <a:gd name="connsiteY5" fmla="*/ 1571939 h 2916143"/>
              <a:gd name="connsiteX6" fmla="*/ 866559 w 4001265"/>
              <a:gd name="connsiteY6" fmla="*/ 1910016 h 2916143"/>
              <a:gd name="connsiteX7" fmla="*/ 887682 w 4001265"/>
              <a:gd name="connsiteY7" fmla="*/ 2261693 h 2916143"/>
              <a:gd name="connsiteX8" fmla="*/ 1016065 w 4001265"/>
              <a:gd name="connsiteY8" fmla="*/ 2581733 h 2916143"/>
              <a:gd name="connsiteX9" fmla="*/ 1396775 w 4001265"/>
              <a:gd name="connsiteY9" fmla="*/ 2776477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82014 w 4001265"/>
              <a:gd name="connsiteY5" fmla="*/ 1571939 h 2916143"/>
              <a:gd name="connsiteX6" fmla="*/ 692939 w 4001265"/>
              <a:gd name="connsiteY6" fmla="*/ 2048912 h 2916143"/>
              <a:gd name="connsiteX7" fmla="*/ 887682 w 4001265"/>
              <a:gd name="connsiteY7" fmla="*/ 2261693 h 2916143"/>
              <a:gd name="connsiteX8" fmla="*/ 1016065 w 4001265"/>
              <a:gd name="connsiteY8" fmla="*/ 2581733 h 2916143"/>
              <a:gd name="connsiteX9" fmla="*/ 1396775 w 4001265"/>
              <a:gd name="connsiteY9" fmla="*/ 2776477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24141 w 4001265"/>
              <a:gd name="connsiteY5" fmla="*/ 1722410 h 2916143"/>
              <a:gd name="connsiteX6" fmla="*/ 692939 w 4001265"/>
              <a:gd name="connsiteY6" fmla="*/ 2048912 h 2916143"/>
              <a:gd name="connsiteX7" fmla="*/ 887682 w 4001265"/>
              <a:gd name="connsiteY7" fmla="*/ 2261693 h 2916143"/>
              <a:gd name="connsiteX8" fmla="*/ 1016065 w 4001265"/>
              <a:gd name="connsiteY8" fmla="*/ 2581733 h 2916143"/>
              <a:gd name="connsiteX9" fmla="*/ 1396775 w 4001265"/>
              <a:gd name="connsiteY9" fmla="*/ 2776477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24141 w 4001265"/>
              <a:gd name="connsiteY5" fmla="*/ 1722410 h 2916143"/>
              <a:gd name="connsiteX6" fmla="*/ 692939 w 4001265"/>
              <a:gd name="connsiteY6" fmla="*/ 2048912 h 2916143"/>
              <a:gd name="connsiteX7" fmla="*/ 841384 w 4001265"/>
              <a:gd name="connsiteY7" fmla="*/ 2354290 h 2916143"/>
              <a:gd name="connsiteX8" fmla="*/ 1016065 w 4001265"/>
              <a:gd name="connsiteY8" fmla="*/ 2581733 h 2916143"/>
              <a:gd name="connsiteX9" fmla="*/ 1396775 w 4001265"/>
              <a:gd name="connsiteY9" fmla="*/ 2776477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24141 w 4001265"/>
              <a:gd name="connsiteY5" fmla="*/ 1722410 h 2916143"/>
              <a:gd name="connsiteX6" fmla="*/ 692939 w 4001265"/>
              <a:gd name="connsiteY6" fmla="*/ 2048912 h 2916143"/>
              <a:gd name="connsiteX7" fmla="*/ 933981 w 4001265"/>
              <a:gd name="connsiteY7" fmla="*/ 2215394 h 2916143"/>
              <a:gd name="connsiteX8" fmla="*/ 1016065 w 4001265"/>
              <a:gd name="connsiteY8" fmla="*/ 2581733 h 2916143"/>
              <a:gd name="connsiteX9" fmla="*/ 1396775 w 4001265"/>
              <a:gd name="connsiteY9" fmla="*/ 2776477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24141 w 4001265"/>
              <a:gd name="connsiteY5" fmla="*/ 1722410 h 2916143"/>
              <a:gd name="connsiteX6" fmla="*/ 692939 w 4001265"/>
              <a:gd name="connsiteY6" fmla="*/ 2048912 h 2916143"/>
              <a:gd name="connsiteX7" fmla="*/ 933981 w 4001265"/>
              <a:gd name="connsiteY7" fmla="*/ 2215394 h 2916143"/>
              <a:gd name="connsiteX8" fmla="*/ 1212835 w 4001265"/>
              <a:gd name="connsiteY8" fmla="*/ 2361814 h 2916143"/>
              <a:gd name="connsiteX9" fmla="*/ 1396775 w 4001265"/>
              <a:gd name="connsiteY9" fmla="*/ 2776477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24141 w 4001265"/>
              <a:gd name="connsiteY5" fmla="*/ 1722410 h 2916143"/>
              <a:gd name="connsiteX6" fmla="*/ 692939 w 4001265"/>
              <a:gd name="connsiteY6" fmla="*/ 2048912 h 2916143"/>
              <a:gd name="connsiteX7" fmla="*/ 933981 w 4001265"/>
              <a:gd name="connsiteY7" fmla="*/ 2215394 h 2916143"/>
              <a:gd name="connsiteX8" fmla="*/ 1212835 w 4001265"/>
              <a:gd name="connsiteY8" fmla="*/ 2361814 h 2916143"/>
              <a:gd name="connsiteX9" fmla="*/ 1651418 w 4001265"/>
              <a:gd name="connsiteY9" fmla="*/ 2533409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21631"/>
              <a:gd name="connsiteX1" fmla="*/ 579 w 4001265"/>
              <a:gd name="connsiteY1" fmla="*/ 594360 h 2921631"/>
              <a:gd name="connsiteX2" fmla="*/ 38679 w 4001265"/>
              <a:gd name="connsiteY2" fmla="*/ 838200 h 2921631"/>
              <a:gd name="connsiteX3" fmla="*/ 160599 w 4001265"/>
              <a:gd name="connsiteY3" fmla="*/ 1089660 h 2921631"/>
              <a:gd name="connsiteX4" fmla="*/ 282519 w 4001265"/>
              <a:gd name="connsiteY4" fmla="*/ 1333500 h 2921631"/>
              <a:gd name="connsiteX5" fmla="*/ 524141 w 4001265"/>
              <a:gd name="connsiteY5" fmla="*/ 1722410 h 2921631"/>
              <a:gd name="connsiteX6" fmla="*/ 692939 w 4001265"/>
              <a:gd name="connsiteY6" fmla="*/ 2048912 h 2921631"/>
              <a:gd name="connsiteX7" fmla="*/ 933981 w 4001265"/>
              <a:gd name="connsiteY7" fmla="*/ 2215394 h 2921631"/>
              <a:gd name="connsiteX8" fmla="*/ 1212835 w 4001265"/>
              <a:gd name="connsiteY8" fmla="*/ 2361814 h 2921631"/>
              <a:gd name="connsiteX9" fmla="*/ 1651418 w 4001265"/>
              <a:gd name="connsiteY9" fmla="*/ 2533409 h 2921631"/>
              <a:gd name="connsiteX10" fmla="*/ 2146911 w 4001265"/>
              <a:gd name="connsiteY10" fmla="*/ 2691210 h 2921631"/>
              <a:gd name="connsiteX11" fmla="*/ 2644719 w 4001265"/>
              <a:gd name="connsiteY11" fmla="*/ 2887980 h 2921631"/>
              <a:gd name="connsiteX12" fmla="*/ 3894399 w 4001265"/>
              <a:gd name="connsiteY12" fmla="*/ 2910840 h 2921631"/>
              <a:gd name="connsiteX13" fmla="*/ 3909639 w 4001265"/>
              <a:gd name="connsiteY13" fmla="*/ 2773680 h 2921631"/>
              <a:gd name="connsiteX14" fmla="*/ 3681039 w 4001265"/>
              <a:gd name="connsiteY14" fmla="*/ 2438400 h 2921631"/>
              <a:gd name="connsiteX15" fmla="*/ 3543879 w 4001265"/>
              <a:gd name="connsiteY15" fmla="*/ 2141220 h 2921631"/>
              <a:gd name="connsiteX16" fmla="*/ 3315279 w 4001265"/>
              <a:gd name="connsiteY16" fmla="*/ 1973580 h 2921631"/>
              <a:gd name="connsiteX17" fmla="*/ 3239079 w 4001265"/>
              <a:gd name="connsiteY17" fmla="*/ 1539240 h 2921631"/>
              <a:gd name="connsiteX18" fmla="*/ 3109539 w 4001265"/>
              <a:gd name="connsiteY18" fmla="*/ 1188720 h 2921631"/>
              <a:gd name="connsiteX19" fmla="*/ 2789499 w 4001265"/>
              <a:gd name="connsiteY19" fmla="*/ 1089660 h 2921631"/>
              <a:gd name="connsiteX20" fmla="*/ 2362779 w 4001265"/>
              <a:gd name="connsiteY20" fmla="*/ 1013460 h 2921631"/>
              <a:gd name="connsiteX21" fmla="*/ 1875099 w 4001265"/>
              <a:gd name="connsiteY21" fmla="*/ 1021080 h 2921631"/>
              <a:gd name="connsiteX22" fmla="*/ 1448379 w 4001265"/>
              <a:gd name="connsiteY22" fmla="*/ 960120 h 2921631"/>
              <a:gd name="connsiteX23" fmla="*/ 1105479 w 4001265"/>
              <a:gd name="connsiteY23" fmla="*/ 883920 h 2921631"/>
              <a:gd name="connsiteX24" fmla="*/ 861639 w 4001265"/>
              <a:gd name="connsiteY24" fmla="*/ 632460 h 2921631"/>
              <a:gd name="connsiteX25" fmla="*/ 625419 w 4001265"/>
              <a:gd name="connsiteY25" fmla="*/ 358140 h 2921631"/>
              <a:gd name="connsiteX26" fmla="*/ 457779 w 4001265"/>
              <a:gd name="connsiteY26" fmla="*/ 228600 h 2921631"/>
              <a:gd name="connsiteX27" fmla="*/ 282519 w 4001265"/>
              <a:gd name="connsiteY27" fmla="*/ 0 h 2921631"/>
              <a:gd name="connsiteX0" fmla="*/ 61539 w 4004645"/>
              <a:gd name="connsiteY0" fmla="*/ 175260 h 3034195"/>
              <a:gd name="connsiteX1" fmla="*/ 579 w 4004645"/>
              <a:gd name="connsiteY1" fmla="*/ 594360 h 3034195"/>
              <a:gd name="connsiteX2" fmla="*/ 38679 w 4004645"/>
              <a:gd name="connsiteY2" fmla="*/ 838200 h 3034195"/>
              <a:gd name="connsiteX3" fmla="*/ 160599 w 4004645"/>
              <a:gd name="connsiteY3" fmla="*/ 1089660 h 3034195"/>
              <a:gd name="connsiteX4" fmla="*/ 282519 w 4004645"/>
              <a:gd name="connsiteY4" fmla="*/ 1333500 h 3034195"/>
              <a:gd name="connsiteX5" fmla="*/ 524141 w 4004645"/>
              <a:gd name="connsiteY5" fmla="*/ 1722410 h 3034195"/>
              <a:gd name="connsiteX6" fmla="*/ 692939 w 4004645"/>
              <a:gd name="connsiteY6" fmla="*/ 2048912 h 3034195"/>
              <a:gd name="connsiteX7" fmla="*/ 933981 w 4004645"/>
              <a:gd name="connsiteY7" fmla="*/ 2215394 h 3034195"/>
              <a:gd name="connsiteX8" fmla="*/ 1212835 w 4004645"/>
              <a:gd name="connsiteY8" fmla="*/ 2361814 h 3034195"/>
              <a:gd name="connsiteX9" fmla="*/ 1651418 w 4004645"/>
              <a:gd name="connsiteY9" fmla="*/ 2533409 h 3034195"/>
              <a:gd name="connsiteX10" fmla="*/ 2146911 w 4004645"/>
              <a:gd name="connsiteY10" fmla="*/ 2691210 h 3034195"/>
              <a:gd name="connsiteX11" fmla="*/ 2598420 w 4004645"/>
              <a:gd name="connsiteY11" fmla="*/ 3026876 h 3034195"/>
              <a:gd name="connsiteX12" fmla="*/ 3894399 w 4004645"/>
              <a:gd name="connsiteY12" fmla="*/ 2910840 h 3034195"/>
              <a:gd name="connsiteX13" fmla="*/ 3909639 w 4004645"/>
              <a:gd name="connsiteY13" fmla="*/ 2773680 h 3034195"/>
              <a:gd name="connsiteX14" fmla="*/ 3681039 w 4004645"/>
              <a:gd name="connsiteY14" fmla="*/ 2438400 h 3034195"/>
              <a:gd name="connsiteX15" fmla="*/ 3543879 w 4004645"/>
              <a:gd name="connsiteY15" fmla="*/ 2141220 h 3034195"/>
              <a:gd name="connsiteX16" fmla="*/ 3315279 w 4004645"/>
              <a:gd name="connsiteY16" fmla="*/ 1973580 h 3034195"/>
              <a:gd name="connsiteX17" fmla="*/ 3239079 w 4004645"/>
              <a:gd name="connsiteY17" fmla="*/ 1539240 h 3034195"/>
              <a:gd name="connsiteX18" fmla="*/ 3109539 w 4004645"/>
              <a:gd name="connsiteY18" fmla="*/ 1188720 h 3034195"/>
              <a:gd name="connsiteX19" fmla="*/ 2789499 w 4004645"/>
              <a:gd name="connsiteY19" fmla="*/ 1089660 h 3034195"/>
              <a:gd name="connsiteX20" fmla="*/ 2362779 w 4004645"/>
              <a:gd name="connsiteY20" fmla="*/ 1013460 h 3034195"/>
              <a:gd name="connsiteX21" fmla="*/ 1875099 w 4004645"/>
              <a:gd name="connsiteY21" fmla="*/ 1021080 h 3034195"/>
              <a:gd name="connsiteX22" fmla="*/ 1448379 w 4004645"/>
              <a:gd name="connsiteY22" fmla="*/ 960120 h 3034195"/>
              <a:gd name="connsiteX23" fmla="*/ 1105479 w 4004645"/>
              <a:gd name="connsiteY23" fmla="*/ 883920 h 3034195"/>
              <a:gd name="connsiteX24" fmla="*/ 861639 w 4004645"/>
              <a:gd name="connsiteY24" fmla="*/ 632460 h 3034195"/>
              <a:gd name="connsiteX25" fmla="*/ 625419 w 4004645"/>
              <a:gd name="connsiteY25" fmla="*/ 358140 h 3034195"/>
              <a:gd name="connsiteX26" fmla="*/ 457779 w 4004645"/>
              <a:gd name="connsiteY26" fmla="*/ 228600 h 3034195"/>
              <a:gd name="connsiteX27" fmla="*/ 282519 w 4004645"/>
              <a:gd name="connsiteY27" fmla="*/ 0 h 3034195"/>
              <a:gd name="connsiteX0" fmla="*/ 61539 w 3929710"/>
              <a:gd name="connsiteY0" fmla="*/ 175260 h 3423998"/>
              <a:gd name="connsiteX1" fmla="*/ 579 w 3929710"/>
              <a:gd name="connsiteY1" fmla="*/ 594360 h 3423998"/>
              <a:gd name="connsiteX2" fmla="*/ 38679 w 3929710"/>
              <a:gd name="connsiteY2" fmla="*/ 838200 h 3423998"/>
              <a:gd name="connsiteX3" fmla="*/ 160599 w 3929710"/>
              <a:gd name="connsiteY3" fmla="*/ 1089660 h 3423998"/>
              <a:gd name="connsiteX4" fmla="*/ 282519 w 3929710"/>
              <a:gd name="connsiteY4" fmla="*/ 1333500 h 3423998"/>
              <a:gd name="connsiteX5" fmla="*/ 524141 w 3929710"/>
              <a:gd name="connsiteY5" fmla="*/ 1722410 h 3423998"/>
              <a:gd name="connsiteX6" fmla="*/ 692939 w 3929710"/>
              <a:gd name="connsiteY6" fmla="*/ 2048912 h 3423998"/>
              <a:gd name="connsiteX7" fmla="*/ 933981 w 3929710"/>
              <a:gd name="connsiteY7" fmla="*/ 2215394 h 3423998"/>
              <a:gd name="connsiteX8" fmla="*/ 1212835 w 3929710"/>
              <a:gd name="connsiteY8" fmla="*/ 2361814 h 3423998"/>
              <a:gd name="connsiteX9" fmla="*/ 1651418 w 3929710"/>
              <a:gd name="connsiteY9" fmla="*/ 2533409 h 3423998"/>
              <a:gd name="connsiteX10" fmla="*/ 2146911 w 3929710"/>
              <a:gd name="connsiteY10" fmla="*/ 2691210 h 3423998"/>
              <a:gd name="connsiteX11" fmla="*/ 2598420 w 3929710"/>
              <a:gd name="connsiteY11" fmla="*/ 3026876 h 3423998"/>
              <a:gd name="connsiteX12" fmla="*/ 3118895 w 3929710"/>
              <a:gd name="connsiteY12" fmla="*/ 3420126 h 3423998"/>
              <a:gd name="connsiteX13" fmla="*/ 3909639 w 3929710"/>
              <a:gd name="connsiteY13" fmla="*/ 2773680 h 3423998"/>
              <a:gd name="connsiteX14" fmla="*/ 3681039 w 3929710"/>
              <a:gd name="connsiteY14" fmla="*/ 2438400 h 3423998"/>
              <a:gd name="connsiteX15" fmla="*/ 3543879 w 3929710"/>
              <a:gd name="connsiteY15" fmla="*/ 2141220 h 3423998"/>
              <a:gd name="connsiteX16" fmla="*/ 3315279 w 3929710"/>
              <a:gd name="connsiteY16" fmla="*/ 1973580 h 3423998"/>
              <a:gd name="connsiteX17" fmla="*/ 3239079 w 3929710"/>
              <a:gd name="connsiteY17" fmla="*/ 1539240 h 3423998"/>
              <a:gd name="connsiteX18" fmla="*/ 3109539 w 3929710"/>
              <a:gd name="connsiteY18" fmla="*/ 1188720 h 3423998"/>
              <a:gd name="connsiteX19" fmla="*/ 2789499 w 3929710"/>
              <a:gd name="connsiteY19" fmla="*/ 1089660 h 3423998"/>
              <a:gd name="connsiteX20" fmla="*/ 2362779 w 3929710"/>
              <a:gd name="connsiteY20" fmla="*/ 1013460 h 3423998"/>
              <a:gd name="connsiteX21" fmla="*/ 1875099 w 3929710"/>
              <a:gd name="connsiteY21" fmla="*/ 1021080 h 3423998"/>
              <a:gd name="connsiteX22" fmla="*/ 1448379 w 3929710"/>
              <a:gd name="connsiteY22" fmla="*/ 960120 h 3423998"/>
              <a:gd name="connsiteX23" fmla="*/ 1105479 w 3929710"/>
              <a:gd name="connsiteY23" fmla="*/ 883920 h 3423998"/>
              <a:gd name="connsiteX24" fmla="*/ 861639 w 3929710"/>
              <a:gd name="connsiteY24" fmla="*/ 632460 h 3423998"/>
              <a:gd name="connsiteX25" fmla="*/ 625419 w 3929710"/>
              <a:gd name="connsiteY25" fmla="*/ 358140 h 3423998"/>
              <a:gd name="connsiteX26" fmla="*/ 457779 w 3929710"/>
              <a:gd name="connsiteY26" fmla="*/ 228600 h 3423998"/>
              <a:gd name="connsiteX27" fmla="*/ 282519 w 3929710"/>
              <a:gd name="connsiteY27" fmla="*/ 0 h 3423998"/>
              <a:gd name="connsiteX0" fmla="*/ 61539 w 3934849"/>
              <a:gd name="connsiteY0" fmla="*/ 175260 h 3515890"/>
              <a:gd name="connsiteX1" fmla="*/ 579 w 3934849"/>
              <a:gd name="connsiteY1" fmla="*/ 594360 h 3515890"/>
              <a:gd name="connsiteX2" fmla="*/ 38679 w 3934849"/>
              <a:gd name="connsiteY2" fmla="*/ 838200 h 3515890"/>
              <a:gd name="connsiteX3" fmla="*/ 160599 w 3934849"/>
              <a:gd name="connsiteY3" fmla="*/ 1089660 h 3515890"/>
              <a:gd name="connsiteX4" fmla="*/ 282519 w 3934849"/>
              <a:gd name="connsiteY4" fmla="*/ 1333500 h 3515890"/>
              <a:gd name="connsiteX5" fmla="*/ 524141 w 3934849"/>
              <a:gd name="connsiteY5" fmla="*/ 1722410 h 3515890"/>
              <a:gd name="connsiteX6" fmla="*/ 692939 w 3934849"/>
              <a:gd name="connsiteY6" fmla="*/ 2048912 h 3515890"/>
              <a:gd name="connsiteX7" fmla="*/ 933981 w 3934849"/>
              <a:gd name="connsiteY7" fmla="*/ 2215394 h 3515890"/>
              <a:gd name="connsiteX8" fmla="*/ 1212835 w 3934849"/>
              <a:gd name="connsiteY8" fmla="*/ 2361814 h 3515890"/>
              <a:gd name="connsiteX9" fmla="*/ 1651418 w 3934849"/>
              <a:gd name="connsiteY9" fmla="*/ 2533409 h 3515890"/>
              <a:gd name="connsiteX10" fmla="*/ 2146911 w 3934849"/>
              <a:gd name="connsiteY10" fmla="*/ 2691210 h 3515890"/>
              <a:gd name="connsiteX11" fmla="*/ 2598420 w 3934849"/>
              <a:gd name="connsiteY11" fmla="*/ 3026876 h 3515890"/>
              <a:gd name="connsiteX12" fmla="*/ 3026297 w 3934849"/>
              <a:gd name="connsiteY12" fmla="*/ 3512724 h 3515890"/>
              <a:gd name="connsiteX13" fmla="*/ 3909639 w 3934849"/>
              <a:gd name="connsiteY13" fmla="*/ 2773680 h 3515890"/>
              <a:gd name="connsiteX14" fmla="*/ 3681039 w 3934849"/>
              <a:gd name="connsiteY14" fmla="*/ 2438400 h 3515890"/>
              <a:gd name="connsiteX15" fmla="*/ 3543879 w 3934849"/>
              <a:gd name="connsiteY15" fmla="*/ 2141220 h 3515890"/>
              <a:gd name="connsiteX16" fmla="*/ 3315279 w 3934849"/>
              <a:gd name="connsiteY16" fmla="*/ 1973580 h 3515890"/>
              <a:gd name="connsiteX17" fmla="*/ 3239079 w 3934849"/>
              <a:gd name="connsiteY17" fmla="*/ 1539240 h 3515890"/>
              <a:gd name="connsiteX18" fmla="*/ 3109539 w 3934849"/>
              <a:gd name="connsiteY18" fmla="*/ 1188720 h 3515890"/>
              <a:gd name="connsiteX19" fmla="*/ 2789499 w 3934849"/>
              <a:gd name="connsiteY19" fmla="*/ 1089660 h 3515890"/>
              <a:gd name="connsiteX20" fmla="*/ 2362779 w 3934849"/>
              <a:gd name="connsiteY20" fmla="*/ 1013460 h 3515890"/>
              <a:gd name="connsiteX21" fmla="*/ 1875099 w 3934849"/>
              <a:gd name="connsiteY21" fmla="*/ 1021080 h 3515890"/>
              <a:gd name="connsiteX22" fmla="*/ 1448379 w 3934849"/>
              <a:gd name="connsiteY22" fmla="*/ 960120 h 3515890"/>
              <a:gd name="connsiteX23" fmla="*/ 1105479 w 3934849"/>
              <a:gd name="connsiteY23" fmla="*/ 883920 h 3515890"/>
              <a:gd name="connsiteX24" fmla="*/ 861639 w 3934849"/>
              <a:gd name="connsiteY24" fmla="*/ 632460 h 3515890"/>
              <a:gd name="connsiteX25" fmla="*/ 625419 w 3934849"/>
              <a:gd name="connsiteY25" fmla="*/ 358140 h 3515890"/>
              <a:gd name="connsiteX26" fmla="*/ 457779 w 3934849"/>
              <a:gd name="connsiteY26" fmla="*/ 228600 h 3515890"/>
              <a:gd name="connsiteX27" fmla="*/ 282519 w 3934849"/>
              <a:gd name="connsiteY27" fmla="*/ 0 h 3515890"/>
              <a:gd name="connsiteX0" fmla="*/ 61539 w 3701117"/>
              <a:gd name="connsiteY0" fmla="*/ 175260 h 3940268"/>
              <a:gd name="connsiteX1" fmla="*/ 579 w 3701117"/>
              <a:gd name="connsiteY1" fmla="*/ 594360 h 3940268"/>
              <a:gd name="connsiteX2" fmla="*/ 38679 w 3701117"/>
              <a:gd name="connsiteY2" fmla="*/ 838200 h 3940268"/>
              <a:gd name="connsiteX3" fmla="*/ 160599 w 3701117"/>
              <a:gd name="connsiteY3" fmla="*/ 1089660 h 3940268"/>
              <a:gd name="connsiteX4" fmla="*/ 282519 w 3701117"/>
              <a:gd name="connsiteY4" fmla="*/ 1333500 h 3940268"/>
              <a:gd name="connsiteX5" fmla="*/ 524141 w 3701117"/>
              <a:gd name="connsiteY5" fmla="*/ 1722410 h 3940268"/>
              <a:gd name="connsiteX6" fmla="*/ 692939 w 3701117"/>
              <a:gd name="connsiteY6" fmla="*/ 2048912 h 3940268"/>
              <a:gd name="connsiteX7" fmla="*/ 933981 w 3701117"/>
              <a:gd name="connsiteY7" fmla="*/ 2215394 h 3940268"/>
              <a:gd name="connsiteX8" fmla="*/ 1212835 w 3701117"/>
              <a:gd name="connsiteY8" fmla="*/ 2361814 h 3940268"/>
              <a:gd name="connsiteX9" fmla="*/ 1651418 w 3701117"/>
              <a:gd name="connsiteY9" fmla="*/ 2533409 h 3940268"/>
              <a:gd name="connsiteX10" fmla="*/ 2146911 w 3701117"/>
              <a:gd name="connsiteY10" fmla="*/ 2691210 h 3940268"/>
              <a:gd name="connsiteX11" fmla="*/ 2598420 w 3701117"/>
              <a:gd name="connsiteY11" fmla="*/ 3026876 h 3940268"/>
              <a:gd name="connsiteX12" fmla="*/ 3026297 w 3701117"/>
              <a:gd name="connsiteY12" fmla="*/ 3512724 h 3940268"/>
              <a:gd name="connsiteX13" fmla="*/ 3099411 w 3701117"/>
              <a:gd name="connsiteY13" fmla="*/ 3896425 h 3940268"/>
              <a:gd name="connsiteX14" fmla="*/ 3681039 w 3701117"/>
              <a:gd name="connsiteY14" fmla="*/ 2438400 h 3940268"/>
              <a:gd name="connsiteX15" fmla="*/ 3543879 w 3701117"/>
              <a:gd name="connsiteY15" fmla="*/ 2141220 h 3940268"/>
              <a:gd name="connsiteX16" fmla="*/ 3315279 w 3701117"/>
              <a:gd name="connsiteY16" fmla="*/ 1973580 h 3940268"/>
              <a:gd name="connsiteX17" fmla="*/ 3239079 w 3701117"/>
              <a:gd name="connsiteY17" fmla="*/ 1539240 h 3940268"/>
              <a:gd name="connsiteX18" fmla="*/ 3109539 w 3701117"/>
              <a:gd name="connsiteY18" fmla="*/ 1188720 h 3940268"/>
              <a:gd name="connsiteX19" fmla="*/ 2789499 w 3701117"/>
              <a:gd name="connsiteY19" fmla="*/ 1089660 h 3940268"/>
              <a:gd name="connsiteX20" fmla="*/ 2362779 w 3701117"/>
              <a:gd name="connsiteY20" fmla="*/ 1013460 h 3940268"/>
              <a:gd name="connsiteX21" fmla="*/ 1875099 w 3701117"/>
              <a:gd name="connsiteY21" fmla="*/ 1021080 h 3940268"/>
              <a:gd name="connsiteX22" fmla="*/ 1448379 w 3701117"/>
              <a:gd name="connsiteY22" fmla="*/ 960120 h 3940268"/>
              <a:gd name="connsiteX23" fmla="*/ 1105479 w 3701117"/>
              <a:gd name="connsiteY23" fmla="*/ 883920 h 3940268"/>
              <a:gd name="connsiteX24" fmla="*/ 861639 w 3701117"/>
              <a:gd name="connsiteY24" fmla="*/ 632460 h 3940268"/>
              <a:gd name="connsiteX25" fmla="*/ 625419 w 3701117"/>
              <a:gd name="connsiteY25" fmla="*/ 358140 h 3940268"/>
              <a:gd name="connsiteX26" fmla="*/ 457779 w 3701117"/>
              <a:gd name="connsiteY26" fmla="*/ 228600 h 3940268"/>
              <a:gd name="connsiteX27" fmla="*/ 282519 w 3701117"/>
              <a:gd name="connsiteY27" fmla="*/ 0 h 3940268"/>
              <a:gd name="connsiteX0" fmla="*/ 61539 w 3701117"/>
              <a:gd name="connsiteY0" fmla="*/ 175260 h 3959305"/>
              <a:gd name="connsiteX1" fmla="*/ 579 w 3701117"/>
              <a:gd name="connsiteY1" fmla="*/ 594360 h 3959305"/>
              <a:gd name="connsiteX2" fmla="*/ 38679 w 3701117"/>
              <a:gd name="connsiteY2" fmla="*/ 838200 h 3959305"/>
              <a:gd name="connsiteX3" fmla="*/ 160599 w 3701117"/>
              <a:gd name="connsiteY3" fmla="*/ 1089660 h 3959305"/>
              <a:gd name="connsiteX4" fmla="*/ 282519 w 3701117"/>
              <a:gd name="connsiteY4" fmla="*/ 1333500 h 3959305"/>
              <a:gd name="connsiteX5" fmla="*/ 524141 w 3701117"/>
              <a:gd name="connsiteY5" fmla="*/ 1722410 h 3959305"/>
              <a:gd name="connsiteX6" fmla="*/ 692939 w 3701117"/>
              <a:gd name="connsiteY6" fmla="*/ 2048912 h 3959305"/>
              <a:gd name="connsiteX7" fmla="*/ 933981 w 3701117"/>
              <a:gd name="connsiteY7" fmla="*/ 2215394 h 3959305"/>
              <a:gd name="connsiteX8" fmla="*/ 1212835 w 3701117"/>
              <a:gd name="connsiteY8" fmla="*/ 2361814 h 3959305"/>
              <a:gd name="connsiteX9" fmla="*/ 1651418 w 3701117"/>
              <a:gd name="connsiteY9" fmla="*/ 2533409 h 3959305"/>
              <a:gd name="connsiteX10" fmla="*/ 2146911 w 3701117"/>
              <a:gd name="connsiteY10" fmla="*/ 2691210 h 3959305"/>
              <a:gd name="connsiteX11" fmla="*/ 2598420 w 3701117"/>
              <a:gd name="connsiteY11" fmla="*/ 3026876 h 3959305"/>
              <a:gd name="connsiteX12" fmla="*/ 2956849 w 3701117"/>
              <a:gd name="connsiteY12" fmla="*/ 3628471 h 3959305"/>
              <a:gd name="connsiteX13" fmla="*/ 3099411 w 3701117"/>
              <a:gd name="connsiteY13" fmla="*/ 3896425 h 3959305"/>
              <a:gd name="connsiteX14" fmla="*/ 3681039 w 3701117"/>
              <a:gd name="connsiteY14" fmla="*/ 2438400 h 3959305"/>
              <a:gd name="connsiteX15" fmla="*/ 3543879 w 3701117"/>
              <a:gd name="connsiteY15" fmla="*/ 2141220 h 3959305"/>
              <a:gd name="connsiteX16" fmla="*/ 3315279 w 3701117"/>
              <a:gd name="connsiteY16" fmla="*/ 1973580 h 3959305"/>
              <a:gd name="connsiteX17" fmla="*/ 3239079 w 3701117"/>
              <a:gd name="connsiteY17" fmla="*/ 1539240 h 3959305"/>
              <a:gd name="connsiteX18" fmla="*/ 3109539 w 3701117"/>
              <a:gd name="connsiteY18" fmla="*/ 1188720 h 3959305"/>
              <a:gd name="connsiteX19" fmla="*/ 2789499 w 3701117"/>
              <a:gd name="connsiteY19" fmla="*/ 1089660 h 3959305"/>
              <a:gd name="connsiteX20" fmla="*/ 2362779 w 3701117"/>
              <a:gd name="connsiteY20" fmla="*/ 1013460 h 3959305"/>
              <a:gd name="connsiteX21" fmla="*/ 1875099 w 3701117"/>
              <a:gd name="connsiteY21" fmla="*/ 1021080 h 3959305"/>
              <a:gd name="connsiteX22" fmla="*/ 1448379 w 3701117"/>
              <a:gd name="connsiteY22" fmla="*/ 960120 h 3959305"/>
              <a:gd name="connsiteX23" fmla="*/ 1105479 w 3701117"/>
              <a:gd name="connsiteY23" fmla="*/ 883920 h 3959305"/>
              <a:gd name="connsiteX24" fmla="*/ 861639 w 3701117"/>
              <a:gd name="connsiteY24" fmla="*/ 632460 h 3959305"/>
              <a:gd name="connsiteX25" fmla="*/ 625419 w 3701117"/>
              <a:gd name="connsiteY25" fmla="*/ 358140 h 3959305"/>
              <a:gd name="connsiteX26" fmla="*/ 457779 w 3701117"/>
              <a:gd name="connsiteY26" fmla="*/ 228600 h 3959305"/>
              <a:gd name="connsiteX27" fmla="*/ 282519 w 3701117"/>
              <a:gd name="connsiteY27" fmla="*/ 0 h 3959305"/>
              <a:gd name="connsiteX0" fmla="*/ 61539 w 3701117"/>
              <a:gd name="connsiteY0" fmla="*/ 175260 h 3959305"/>
              <a:gd name="connsiteX1" fmla="*/ 579 w 3701117"/>
              <a:gd name="connsiteY1" fmla="*/ 594360 h 3959305"/>
              <a:gd name="connsiteX2" fmla="*/ 38679 w 3701117"/>
              <a:gd name="connsiteY2" fmla="*/ 838200 h 3959305"/>
              <a:gd name="connsiteX3" fmla="*/ 160599 w 3701117"/>
              <a:gd name="connsiteY3" fmla="*/ 1089660 h 3959305"/>
              <a:gd name="connsiteX4" fmla="*/ 282519 w 3701117"/>
              <a:gd name="connsiteY4" fmla="*/ 1333500 h 3959305"/>
              <a:gd name="connsiteX5" fmla="*/ 431543 w 3701117"/>
              <a:gd name="connsiteY5" fmla="*/ 2034926 h 3959305"/>
              <a:gd name="connsiteX6" fmla="*/ 692939 w 3701117"/>
              <a:gd name="connsiteY6" fmla="*/ 2048912 h 3959305"/>
              <a:gd name="connsiteX7" fmla="*/ 933981 w 3701117"/>
              <a:gd name="connsiteY7" fmla="*/ 2215394 h 3959305"/>
              <a:gd name="connsiteX8" fmla="*/ 1212835 w 3701117"/>
              <a:gd name="connsiteY8" fmla="*/ 2361814 h 3959305"/>
              <a:gd name="connsiteX9" fmla="*/ 1651418 w 3701117"/>
              <a:gd name="connsiteY9" fmla="*/ 2533409 h 3959305"/>
              <a:gd name="connsiteX10" fmla="*/ 2146911 w 3701117"/>
              <a:gd name="connsiteY10" fmla="*/ 2691210 h 3959305"/>
              <a:gd name="connsiteX11" fmla="*/ 2598420 w 3701117"/>
              <a:gd name="connsiteY11" fmla="*/ 3026876 h 3959305"/>
              <a:gd name="connsiteX12" fmla="*/ 2956849 w 3701117"/>
              <a:gd name="connsiteY12" fmla="*/ 3628471 h 3959305"/>
              <a:gd name="connsiteX13" fmla="*/ 3099411 w 3701117"/>
              <a:gd name="connsiteY13" fmla="*/ 3896425 h 3959305"/>
              <a:gd name="connsiteX14" fmla="*/ 3681039 w 3701117"/>
              <a:gd name="connsiteY14" fmla="*/ 2438400 h 3959305"/>
              <a:gd name="connsiteX15" fmla="*/ 3543879 w 3701117"/>
              <a:gd name="connsiteY15" fmla="*/ 2141220 h 3959305"/>
              <a:gd name="connsiteX16" fmla="*/ 3315279 w 3701117"/>
              <a:gd name="connsiteY16" fmla="*/ 1973580 h 3959305"/>
              <a:gd name="connsiteX17" fmla="*/ 3239079 w 3701117"/>
              <a:gd name="connsiteY17" fmla="*/ 1539240 h 3959305"/>
              <a:gd name="connsiteX18" fmla="*/ 3109539 w 3701117"/>
              <a:gd name="connsiteY18" fmla="*/ 1188720 h 3959305"/>
              <a:gd name="connsiteX19" fmla="*/ 2789499 w 3701117"/>
              <a:gd name="connsiteY19" fmla="*/ 1089660 h 3959305"/>
              <a:gd name="connsiteX20" fmla="*/ 2362779 w 3701117"/>
              <a:gd name="connsiteY20" fmla="*/ 1013460 h 3959305"/>
              <a:gd name="connsiteX21" fmla="*/ 1875099 w 3701117"/>
              <a:gd name="connsiteY21" fmla="*/ 1021080 h 3959305"/>
              <a:gd name="connsiteX22" fmla="*/ 1448379 w 3701117"/>
              <a:gd name="connsiteY22" fmla="*/ 960120 h 3959305"/>
              <a:gd name="connsiteX23" fmla="*/ 1105479 w 3701117"/>
              <a:gd name="connsiteY23" fmla="*/ 883920 h 3959305"/>
              <a:gd name="connsiteX24" fmla="*/ 861639 w 3701117"/>
              <a:gd name="connsiteY24" fmla="*/ 632460 h 3959305"/>
              <a:gd name="connsiteX25" fmla="*/ 625419 w 3701117"/>
              <a:gd name="connsiteY25" fmla="*/ 358140 h 3959305"/>
              <a:gd name="connsiteX26" fmla="*/ 457779 w 3701117"/>
              <a:gd name="connsiteY26" fmla="*/ 228600 h 3959305"/>
              <a:gd name="connsiteX27" fmla="*/ 282519 w 3701117"/>
              <a:gd name="connsiteY27" fmla="*/ 0 h 3959305"/>
              <a:gd name="connsiteX0" fmla="*/ 61539 w 3701117"/>
              <a:gd name="connsiteY0" fmla="*/ 175260 h 3959305"/>
              <a:gd name="connsiteX1" fmla="*/ 579 w 3701117"/>
              <a:gd name="connsiteY1" fmla="*/ 594360 h 3959305"/>
              <a:gd name="connsiteX2" fmla="*/ 38679 w 3701117"/>
              <a:gd name="connsiteY2" fmla="*/ 838200 h 3959305"/>
              <a:gd name="connsiteX3" fmla="*/ 160599 w 3701117"/>
              <a:gd name="connsiteY3" fmla="*/ 1089660 h 3959305"/>
              <a:gd name="connsiteX4" fmla="*/ 282519 w 3701117"/>
              <a:gd name="connsiteY4" fmla="*/ 1333500 h 3959305"/>
              <a:gd name="connsiteX5" fmla="*/ 431543 w 3701117"/>
              <a:gd name="connsiteY5" fmla="*/ 2034926 h 3959305"/>
              <a:gd name="connsiteX6" fmla="*/ 681364 w 3701117"/>
              <a:gd name="connsiteY6" fmla="*/ 2106785 h 3959305"/>
              <a:gd name="connsiteX7" fmla="*/ 933981 w 3701117"/>
              <a:gd name="connsiteY7" fmla="*/ 2215394 h 3959305"/>
              <a:gd name="connsiteX8" fmla="*/ 1212835 w 3701117"/>
              <a:gd name="connsiteY8" fmla="*/ 2361814 h 3959305"/>
              <a:gd name="connsiteX9" fmla="*/ 1651418 w 3701117"/>
              <a:gd name="connsiteY9" fmla="*/ 2533409 h 3959305"/>
              <a:gd name="connsiteX10" fmla="*/ 2146911 w 3701117"/>
              <a:gd name="connsiteY10" fmla="*/ 2691210 h 3959305"/>
              <a:gd name="connsiteX11" fmla="*/ 2598420 w 3701117"/>
              <a:gd name="connsiteY11" fmla="*/ 3026876 h 3959305"/>
              <a:gd name="connsiteX12" fmla="*/ 2956849 w 3701117"/>
              <a:gd name="connsiteY12" fmla="*/ 3628471 h 3959305"/>
              <a:gd name="connsiteX13" fmla="*/ 3099411 w 3701117"/>
              <a:gd name="connsiteY13" fmla="*/ 3896425 h 3959305"/>
              <a:gd name="connsiteX14" fmla="*/ 3681039 w 3701117"/>
              <a:gd name="connsiteY14" fmla="*/ 2438400 h 3959305"/>
              <a:gd name="connsiteX15" fmla="*/ 3543879 w 3701117"/>
              <a:gd name="connsiteY15" fmla="*/ 2141220 h 3959305"/>
              <a:gd name="connsiteX16" fmla="*/ 3315279 w 3701117"/>
              <a:gd name="connsiteY16" fmla="*/ 1973580 h 3959305"/>
              <a:gd name="connsiteX17" fmla="*/ 3239079 w 3701117"/>
              <a:gd name="connsiteY17" fmla="*/ 1539240 h 3959305"/>
              <a:gd name="connsiteX18" fmla="*/ 3109539 w 3701117"/>
              <a:gd name="connsiteY18" fmla="*/ 1188720 h 3959305"/>
              <a:gd name="connsiteX19" fmla="*/ 2789499 w 3701117"/>
              <a:gd name="connsiteY19" fmla="*/ 1089660 h 3959305"/>
              <a:gd name="connsiteX20" fmla="*/ 2362779 w 3701117"/>
              <a:gd name="connsiteY20" fmla="*/ 1013460 h 3959305"/>
              <a:gd name="connsiteX21" fmla="*/ 1875099 w 3701117"/>
              <a:gd name="connsiteY21" fmla="*/ 1021080 h 3959305"/>
              <a:gd name="connsiteX22" fmla="*/ 1448379 w 3701117"/>
              <a:gd name="connsiteY22" fmla="*/ 960120 h 3959305"/>
              <a:gd name="connsiteX23" fmla="*/ 1105479 w 3701117"/>
              <a:gd name="connsiteY23" fmla="*/ 883920 h 3959305"/>
              <a:gd name="connsiteX24" fmla="*/ 861639 w 3701117"/>
              <a:gd name="connsiteY24" fmla="*/ 632460 h 3959305"/>
              <a:gd name="connsiteX25" fmla="*/ 625419 w 3701117"/>
              <a:gd name="connsiteY25" fmla="*/ 358140 h 3959305"/>
              <a:gd name="connsiteX26" fmla="*/ 457779 w 3701117"/>
              <a:gd name="connsiteY26" fmla="*/ 228600 h 3959305"/>
              <a:gd name="connsiteX27" fmla="*/ 282519 w 3701117"/>
              <a:gd name="connsiteY27" fmla="*/ 0 h 3959305"/>
              <a:gd name="connsiteX0" fmla="*/ 61539 w 3701117"/>
              <a:gd name="connsiteY0" fmla="*/ 175260 h 3959305"/>
              <a:gd name="connsiteX1" fmla="*/ 579 w 3701117"/>
              <a:gd name="connsiteY1" fmla="*/ 594360 h 3959305"/>
              <a:gd name="connsiteX2" fmla="*/ 38679 w 3701117"/>
              <a:gd name="connsiteY2" fmla="*/ 838200 h 3959305"/>
              <a:gd name="connsiteX3" fmla="*/ 160599 w 3701117"/>
              <a:gd name="connsiteY3" fmla="*/ 1089660 h 3959305"/>
              <a:gd name="connsiteX4" fmla="*/ 16301 w 3701117"/>
              <a:gd name="connsiteY4" fmla="*/ 2004831 h 3959305"/>
              <a:gd name="connsiteX5" fmla="*/ 431543 w 3701117"/>
              <a:gd name="connsiteY5" fmla="*/ 2034926 h 3959305"/>
              <a:gd name="connsiteX6" fmla="*/ 681364 w 3701117"/>
              <a:gd name="connsiteY6" fmla="*/ 2106785 h 3959305"/>
              <a:gd name="connsiteX7" fmla="*/ 933981 w 3701117"/>
              <a:gd name="connsiteY7" fmla="*/ 2215394 h 3959305"/>
              <a:gd name="connsiteX8" fmla="*/ 1212835 w 3701117"/>
              <a:gd name="connsiteY8" fmla="*/ 2361814 h 3959305"/>
              <a:gd name="connsiteX9" fmla="*/ 1651418 w 3701117"/>
              <a:gd name="connsiteY9" fmla="*/ 2533409 h 3959305"/>
              <a:gd name="connsiteX10" fmla="*/ 2146911 w 3701117"/>
              <a:gd name="connsiteY10" fmla="*/ 2691210 h 3959305"/>
              <a:gd name="connsiteX11" fmla="*/ 2598420 w 3701117"/>
              <a:gd name="connsiteY11" fmla="*/ 3026876 h 3959305"/>
              <a:gd name="connsiteX12" fmla="*/ 2956849 w 3701117"/>
              <a:gd name="connsiteY12" fmla="*/ 3628471 h 3959305"/>
              <a:gd name="connsiteX13" fmla="*/ 3099411 w 3701117"/>
              <a:gd name="connsiteY13" fmla="*/ 3896425 h 3959305"/>
              <a:gd name="connsiteX14" fmla="*/ 3681039 w 3701117"/>
              <a:gd name="connsiteY14" fmla="*/ 2438400 h 3959305"/>
              <a:gd name="connsiteX15" fmla="*/ 3543879 w 3701117"/>
              <a:gd name="connsiteY15" fmla="*/ 2141220 h 3959305"/>
              <a:gd name="connsiteX16" fmla="*/ 3315279 w 3701117"/>
              <a:gd name="connsiteY16" fmla="*/ 1973580 h 3959305"/>
              <a:gd name="connsiteX17" fmla="*/ 3239079 w 3701117"/>
              <a:gd name="connsiteY17" fmla="*/ 1539240 h 3959305"/>
              <a:gd name="connsiteX18" fmla="*/ 3109539 w 3701117"/>
              <a:gd name="connsiteY18" fmla="*/ 1188720 h 3959305"/>
              <a:gd name="connsiteX19" fmla="*/ 2789499 w 3701117"/>
              <a:gd name="connsiteY19" fmla="*/ 1089660 h 3959305"/>
              <a:gd name="connsiteX20" fmla="*/ 2362779 w 3701117"/>
              <a:gd name="connsiteY20" fmla="*/ 1013460 h 3959305"/>
              <a:gd name="connsiteX21" fmla="*/ 1875099 w 3701117"/>
              <a:gd name="connsiteY21" fmla="*/ 1021080 h 3959305"/>
              <a:gd name="connsiteX22" fmla="*/ 1448379 w 3701117"/>
              <a:gd name="connsiteY22" fmla="*/ 960120 h 3959305"/>
              <a:gd name="connsiteX23" fmla="*/ 1105479 w 3701117"/>
              <a:gd name="connsiteY23" fmla="*/ 883920 h 3959305"/>
              <a:gd name="connsiteX24" fmla="*/ 861639 w 3701117"/>
              <a:gd name="connsiteY24" fmla="*/ 632460 h 3959305"/>
              <a:gd name="connsiteX25" fmla="*/ 625419 w 3701117"/>
              <a:gd name="connsiteY25" fmla="*/ 358140 h 3959305"/>
              <a:gd name="connsiteX26" fmla="*/ 457779 w 3701117"/>
              <a:gd name="connsiteY26" fmla="*/ 228600 h 3959305"/>
              <a:gd name="connsiteX27" fmla="*/ 282519 w 3701117"/>
              <a:gd name="connsiteY27" fmla="*/ 0 h 3959305"/>
              <a:gd name="connsiteX0" fmla="*/ 61539 w 3701117"/>
              <a:gd name="connsiteY0" fmla="*/ 175260 h 3959305"/>
              <a:gd name="connsiteX1" fmla="*/ 579 w 3701117"/>
              <a:gd name="connsiteY1" fmla="*/ 594360 h 3959305"/>
              <a:gd name="connsiteX2" fmla="*/ 38679 w 3701117"/>
              <a:gd name="connsiteY2" fmla="*/ 838200 h 3959305"/>
              <a:gd name="connsiteX3" fmla="*/ 160599 w 3701117"/>
              <a:gd name="connsiteY3" fmla="*/ 1089660 h 3959305"/>
              <a:gd name="connsiteX4" fmla="*/ 16301 w 3701117"/>
              <a:gd name="connsiteY4" fmla="*/ 2004831 h 3959305"/>
              <a:gd name="connsiteX5" fmla="*/ 431543 w 3701117"/>
              <a:gd name="connsiteY5" fmla="*/ 2127524 h 3959305"/>
              <a:gd name="connsiteX6" fmla="*/ 681364 w 3701117"/>
              <a:gd name="connsiteY6" fmla="*/ 2106785 h 3959305"/>
              <a:gd name="connsiteX7" fmla="*/ 933981 w 3701117"/>
              <a:gd name="connsiteY7" fmla="*/ 2215394 h 3959305"/>
              <a:gd name="connsiteX8" fmla="*/ 1212835 w 3701117"/>
              <a:gd name="connsiteY8" fmla="*/ 2361814 h 3959305"/>
              <a:gd name="connsiteX9" fmla="*/ 1651418 w 3701117"/>
              <a:gd name="connsiteY9" fmla="*/ 2533409 h 3959305"/>
              <a:gd name="connsiteX10" fmla="*/ 2146911 w 3701117"/>
              <a:gd name="connsiteY10" fmla="*/ 2691210 h 3959305"/>
              <a:gd name="connsiteX11" fmla="*/ 2598420 w 3701117"/>
              <a:gd name="connsiteY11" fmla="*/ 3026876 h 3959305"/>
              <a:gd name="connsiteX12" fmla="*/ 2956849 w 3701117"/>
              <a:gd name="connsiteY12" fmla="*/ 3628471 h 3959305"/>
              <a:gd name="connsiteX13" fmla="*/ 3099411 w 3701117"/>
              <a:gd name="connsiteY13" fmla="*/ 3896425 h 3959305"/>
              <a:gd name="connsiteX14" fmla="*/ 3681039 w 3701117"/>
              <a:gd name="connsiteY14" fmla="*/ 2438400 h 3959305"/>
              <a:gd name="connsiteX15" fmla="*/ 3543879 w 3701117"/>
              <a:gd name="connsiteY15" fmla="*/ 2141220 h 3959305"/>
              <a:gd name="connsiteX16" fmla="*/ 3315279 w 3701117"/>
              <a:gd name="connsiteY16" fmla="*/ 1973580 h 3959305"/>
              <a:gd name="connsiteX17" fmla="*/ 3239079 w 3701117"/>
              <a:gd name="connsiteY17" fmla="*/ 1539240 h 3959305"/>
              <a:gd name="connsiteX18" fmla="*/ 3109539 w 3701117"/>
              <a:gd name="connsiteY18" fmla="*/ 1188720 h 3959305"/>
              <a:gd name="connsiteX19" fmla="*/ 2789499 w 3701117"/>
              <a:gd name="connsiteY19" fmla="*/ 1089660 h 3959305"/>
              <a:gd name="connsiteX20" fmla="*/ 2362779 w 3701117"/>
              <a:gd name="connsiteY20" fmla="*/ 1013460 h 3959305"/>
              <a:gd name="connsiteX21" fmla="*/ 1875099 w 3701117"/>
              <a:gd name="connsiteY21" fmla="*/ 1021080 h 3959305"/>
              <a:gd name="connsiteX22" fmla="*/ 1448379 w 3701117"/>
              <a:gd name="connsiteY22" fmla="*/ 960120 h 3959305"/>
              <a:gd name="connsiteX23" fmla="*/ 1105479 w 3701117"/>
              <a:gd name="connsiteY23" fmla="*/ 883920 h 3959305"/>
              <a:gd name="connsiteX24" fmla="*/ 861639 w 3701117"/>
              <a:gd name="connsiteY24" fmla="*/ 632460 h 3959305"/>
              <a:gd name="connsiteX25" fmla="*/ 625419 w 3701117"/>
              <a:gd name="connsiteY25" fmla="*/ 358140 h 3959305"/>
              <a:gd name="connsiteX26" fmla="*/ 457779 w 3701117"/>
              <a:gd name="connsiteY26" fmla="*/ 228600 h 3959305"/>
              <a:gd name="connsiteX27" fmla="*/ 282519 w 3701117"/>
              <a:gd name="connsiteY27" fmla="*/ 0 h 3959305"/>
              <a:gd name="connsiteX0" fmla="*/ 61539 w 3701117"/>
              <a:gd name="connsiteY0" fmla="*/ 175260 h 3959305"/>
              <a:gd name="connsiteX1" fmla="*/ 579 w 3701117"/>
              <a:gd name="connsiteY1" fmla="*/ 594360 h 3959305"/>
              <a:gd name="connsiteX2" fmla="*/ 38679 w 3701117"/>
              <a:gd name="connsiteY2" fmla="*/ 838200 h 3959305"/>
              <a:gd name="connsiteX3" fmla="*/ 160599 w 3701117"/>
              <a:gd name="connsiteY3" fmla="*/ 1089660 h 3959305"/>
              <a:gd name="connsiteX4" fmla="*/ 16301 w 3701117"/>
              <a:gd name="connsiteY4" fmla="*/ 2004831 h 3959305"/>
              <a:gd name="connsiteX5" fmla="*/ 431543 w 3701117"/>
              <a:gd name="connsiteY5" fmla="*/ 2127524 h 3959305"/>
              <a:gd name="connsiteX6" fmla="*/ 716088 w 3701117"/>
              <a:gd name="connsiteY6" fmla="*/ 2164658 h 3959305"/>
              <a:gd name="connsiteX7" fmla="*/ 933981 w 3701117"/>
              <a:gd name="connsiteY7" fmla="*/ 2215394 h 3959305"/>
              <a:gd name="connsiteX8" fmla="*/ 1212835 w 3701117"/>
              <a:gd name="connsiteY8" fmla="*/ 2361814 h 3959305"/>
              <a:gd name="connsiteX9" fmla="*/ 1651418 w 3701117"/>
              <a:gd name="connsiteY9" fmla="*/ 2533409 h 3959305"/>
              <a:gd name="connsiteX10" fmla="*/ 2146911 w 3701117"/>
              <a:gd name="connsiteY10" fmla="*/ 2691210 h 3959305"/>
              <a:gd name="connsiteX11" fmla="*/ 2598420 w 3701117"/>
              <a:gd name="connsiteY11" fmla="*/ 3026876 h 3959305"/>
              <a:gd name="connsiteX12" fmla="*/ 2956849 w 3701117"/>
              <a:gd name="connsiteY12" fmla="*/ 3628471 h 3959305"/>
              <a:gd name="connsiteX13" fmla="*/ 3099411 w 3701117"/>
              <a:gd name="connsiteY13" fmla="*/ 3896425 h 3959305"/>
              <a:gd name="connsiteX14" fmla="*/ 3681039 w 3701117"/>
              <a:gd name="connsiteY14" fmla="*/ 2438400 h 3959305"/>
              <a:gd name="connsiteX15" fmla="*/ 3543879 w 3701117"/>
              <a:gd name="connsiteY15" fmla="*/ 2141220 h 3959305"/>
              <a:gd name="connsiteX16" fmla="*/ 3315279 w 3701117"/>
              <a:gd name="connsiteY16" fmla="*/ 1973580 h 3959305"/>
              <a:gd name="connsiteX17" fmla="*/ 3239079 w 3701117"/>
              <a:gd name="connsiteY17" fmla="*/ 1539240 h 3959305"/>
              <a:gd name="connsiteX18" fmla="*/ 3109539 w 3701117"/>
              <a:gd name="connsiteY18" fmla="*/ 1188720 h 3959305"/>
              <a:gd name="connsiteX19" fmla="*/ 2789499 w 3701117"/>
              <a:gd name="connsiteY19" fmla="*/ 1089660 h 3959305"/>
              <a:gd name="connsiteX20" fmla="*/ 2362779 w 3701117"/>
              <a:gd name="connsiteY20" fmla="*/ 1013460 h 3959305"/>
              <a:gd name="connsiteX21" fmla="*/ 1875099 w 3701117"/>
              <a:gd name="connsiteY21" fmla="*/ 1021080 h 3959305"/>
              <a:gd name="connsiteX22" fmla="*/ 1448379 w 3701117"/>
              <a:gd name="connsiteY22" fmla="*/ 960120 h 3959305"/>
              <a:gd name="connsiteX23" fmla="*/ 1105479 w 3701117"/>
              <a:gd name="connsiteY23" fmla="*/ 883920 h 3959305"/>
              <a:gd name="connsiteX24" fmla="*/ 861639 w 3701117"/>
              <a:gd name="connsiteY24" fmla="*/ 632460 h 3959305"/>
              <a:gd name="connsiteX25" fmla="*/ 625419 w 3701117"/>
              <a:gd name="connsiteY25" fmla="*/ 358140 h 3959305"/>
              <a:gd name="connsiteX26" fmla="*/ 457779 w 3701117"/>
              <a:gd name="connsiteY26" fmla="*/ 228600 h 3959305"/>
              <a:gd name="connsiteX27" fmla="*/ 282519 w 3701117"/>
              <a:gd name="connsiteY27" fmla="*/ 0 h 3959305"/>
              <a:gd name="connsiteX0" fmla="*/ 317691 w 3957269"/>
              <a:gd name="connsiteY0" fmla="*/ 175260 h 3959305"/>
              <a:gd name="connsiteX1" fmla="*/ 256731 w 3957269"/>
              <a:gd name="connsiteY1" fmla="*/ 594360 h 3959305"/>
              <a:gd name="connsiteX2" fmla="*/ 294831 w 3957269"/>
              <a:gd name="connsiteY2" fmla="*/ 838200 h 3959305"/>
              <a:gd name="connsiteX3" fmla="*/ 63 w 3957269"/>
              <a:gd name="connsiteY3" fmla="*/ 2015635 h 3959305"/>
              <a:gd name="connsiteX4" fmla="*/ 272453 w 3957269"/>
              <a:gd name="connsiteY4" fmla="*/ 2004831 h 3959305"/>
              <a:gd name="connsiteX5" fmla="*/ 687695 w 3957269"/>
              <a:gd name="connsiteY5" fmla="*/ 2127524 h 3959305"/>
              <a:gd name="connsiteX6" fmla="*/ 972240 w 3957269"/>
              <a:gd name="connsiteY6" fmla="*/ 2164658 h 3959305"/>
              <a:gd name="connsiteX7" fmla="*/ 1190133 w 3957269"/>
              <a:gd name="connsiteY7" fmla="*/ 2215394 h 3959305"/>
              <a:gd name="connsiteX8" fmla="*/ 1468987 w 3957269"/>
              <a:gd name="connsiteY8" fmla="*/ 2361814 h 3959305"/>
              <a:gd name="connsiteX9" fmla="*/ 1907570 w 3957269"/>
              <a:gd name="connsiteY9" fmla="*/ 2533409 h 3959305"/>
              <a:gd name="connsiteX10" fmla="*/ 2403063 w 3957269"/>
              <a:gd name="connsiteY10" fmla="*/ 2691210 h 3959305"/>
              <a:gd name="connsiteX11" fmla="*/ 2854572 w 3957269"/>
              <a:gd name="connsiteY11" fmla="*/ 3026876 h 3959305"/>
              <a:gd name="connsiteX12" fmla="*/ 3213001 w 3957269"/>
              <a:gd name="connsiteY12" fmla="*/ 3628471 h 3959305"/>
              <a:gd name="connsiteX13" fmla="*/ 3355563 w 3957269"/>
              <a:gd name="connsiteY13" fmla="*/ 3896425 h 3959305"/>
              <a:gd name="connsiteX14" fmla="*/ 3937191 w 3957269"/>
              <a:gd name="connsiteY14" fmla="*/ 2438400 h 3959305"/>
              <a:gd name="connsiteX15" fmla="*/ 3800031 w 3957269"/>
              <a:gd name="connsiteY15" fmla="*/ 2141220 h 3959305"/>
              <a:gd name="connsiteX16" fmla="*/ 3571431 w 3957269"/>
              <a:gd name="connsiteY16" fmla="*/ 1973580 h 3959305"/>
              <a:gd name="connsiteX17" fmla="*/ 3495231 w 3957269"/>
              <a:gd name="connsiteY17" fmla="*/ 1539240 h 3959305"/>
              <a:gd name="connsiteX18" fmla="*/ 3365691 w 3957269"/>
              <a:gd name="connsiteY18" fmla="*/ 1188720 h 3959305"/>
              <a:gd name="connsiteX19" fmla="*/ 3045651 w 3957269"/>
              <a:gd name="connsiteY19" fmla="*/ 1089660 h 3959305"/>
              <a:gd name="connsiteX20" fmla="*/ 2618931 w 3957269"/>
              <a:gd name="connsiteY20" fmla="*/ 1013460 h 3959305"/>
              <a:gd name="connsiteX21" fmla="*/ 2131251 w 3957269"/>
              <a:gd name="connsiteY21" fmla="*/ 1021080 h 3959305"/>
              <a:gd name="connsiteX22" fmla="*/ 1704531 w 3957269"/>
              <a:gd name="connsiteY22" fmla="*/ 960120 h 3959305"/>
              <a:gd name="connsiteX23" fmla="*/ 1361631 w 3957269"/>
              <a:gd name="connsiteY23" fmla="*/ 883920 h 3959305"/>
              <a:gd name="connsiteX24" fmla="*/ 1117791 w 3957269"/>
              <a:gd name="connsiteY24" fmla="*/ 632460 h 3959305"/>
              <a:gd name="connsiteX25" fmla="*/ 881571 w 3957269"/>
              <a:gd name="connsiteY25" fmla="*/ 358140 h 3959305"/>
              <a:gd name="connsiteX26" fmla="*/ 713931 w 3957269"/>
              <a:gd name="connsiteY26" fmla="*/ 228600 h 3959305"/>
              <a:gd name="connsiteX27" fmla="*/ 538671 w 3957269"/>
              <a:gd name="connsiteY27" fmla="*/ 0 h 3959305"/>
              <a:gd name="connsiteX0" fmla="*/ 317643 w 3957221"/>
              <a:gd name="connsiteY0" fmla="*/ 175260 h 3959305"/>
              <a:gd name="connsiteX1" fmla="*/ 256683 w 3957221"/>
              <a:gd name="connsiteY1" fmla="*/ 594360 h 3959305"/>
              <a:gd name="connsiteX2" fmla="*/ 294783 w 3957221"/>
              <a:gd name="connsiteY2" fmla="*/ 838200 h 3959305"/>
              <a:gd name="connsiteX3" fmla="*/ 15 w 3957221"/>
              <a:gd name="connsiteY3" fmla="*/ 2015635 h 3959305"/>
              <a:gd name="connsiteX4" fmla="*/ 283979 w 3957221"/>
              <a:gd name="connsiteY4" fmla="*/ 2143727 h 3959305"/>
              <a:gd name="connsiteX5" fmla="*/ 687647 w 3957221"/>
              <a:gd name="connsiteY5" fmla="*/ 2127524 h 3959305"/>
              <a:gd name="connsiteX6" fmla="*/ 972192 w 3957221"/>
              <a:gd name="connsiteY6" fmla="*/ 2164658 h 3959305"/>
              <a:gd name="connsiteX7" fmla="*/ 1190085 w 3957221"/>
              <a:gd name="connsiteY7" fmla="*/ 2215394 h 3959305"/>
              <a:gd name="connsiteX8" fmla="*/ 1468939 w 3957221"/>
              <a:gd name="connsiteY8" fmla="*/ 2361814 h 3959305"/>
              <a:gd name="connsiteX9" fmla="*/ 1907522 w 3957221"/>
              <a:gd name="connsiteY9" fmla="*/ 2533409 h 3959305"/>
              <a:gd name="connsiteX10" fmla="*/ 2403015 w 3957221"/>
              <a:gd name="connsiteY10" fmla="*/ 2691210 h 3959305"/>
              <a:gd name="connsiteX11" fmla="*/ 2854524 w 3957221"/>
              <a:gd name="connsiteY11" fmla="*/ 3026876 h 3959305"/>
              <a:gd name="connsiteX12" fmla="*/ 3212953 w 3957221"/>
              <a:gd name="connsiteY12" fmla="*/ 3628471 h 3959305"/>
              <a:gd name="connsiteX13" fmla="*/ 3355515 w 3957221"/>
              <a:gd name="connsiteY13" fmla="*/ 3896425 h 3959305"/>
              <a:gd name="connsiteX14" fmla="*/ 3937143 w 3957221"/>
              <a:gd name="connsiteY14" fmla="*/ 2438400 h 3959305"/>
              <a:gd name="connsiteX15" fmla="*/ 3799983 w 3957221"/>
              <a:gd name="connsiteY15" fmla="*/ 2141220 h 3959305"/>
              <a:gd name="connsiteX16" fmla="*/ 3571383 w 3957221"/>
              <a:gd name="connsiteY16" fmla="*/ 1973580 h 3959305"/>
              <a:gd name="connsiteX17" fmla="*/ 3495183 w 3957221"/>
              <a:gd name="connsiteY17" fmla="*/ 1539240 h 3959305"/>
              <a:gd name="connsiteX18" fmla="*/ 3365643 w 3957221"/>
              <a:gd name="connsiteY18" fmla="*/ 1188720 h 3959305"/>
              <a:gd name="connsiteX19" fmla="*/ 3045603 w 3957221"/>
              <a:gd name="connsiteY19" fmla="*/ 1089660 h 3959305"/>
              <a:gd name="connsiteX20" fmla="*/ 2618883 w 3957221"/>
              <a:gd name="connsiteY20" fmla="*/ 1013460 h 3959305"/>
              <a:gd name="connsiteX21" fmla="*/ 2131203 w 3957221"/>
              <a:gd name="connsiteY21" fmla="*/ 1021080 h 3959305"/>
              <a:gd name="connsiteX22" fmla="*/ 1704483 w 3957221"/>
              <a:gd name="connsiteY22" fmla="*/ 960120 h 3959305"/>
              <a:gd name="connsiteX23" fmla="*/ 1361583 w 3957221"/>
              <a:gd name="connsiteY23" fmla="*/ 883920 h 3959305"/>
              <a:gd name="connsiteX24" fmla="*/ 1117743 w 3957221"/>
              <a:gd name="connsiteY24" fmla="*/ 632460 h 3959305"/>
              <a:gd name="connsiteX25" fmla="*/ 881523 w 3957221"/>
              <a:gd name="connsiteY25" fmla="*/ 358140 h 3959305"/>
              <a:gd name="connsiteX26" fmla="*/ 713883 w 3957221"/>
              <a:gd name="connsiteY26" fmla="*/ 228600 h 3959305"/>
              <a:gd name="connsiteX27" fmla="*/ 538623 w 3957221"/>
              <a:gd name="connsiteY27" fmla="*/ 0 h 3959305"/>
              <a:gd name="connsiteX0" fmla="*/ 928260 w 4567838"/>
              <a:gd name="connsiteY0" fmla="*/ 175260 h 3959305"/>
              <a:gd name="connsiteX1" fmla="*/ 867300 w 4567838"/>
              <a:gd name="connsiteY1" fmla="*/ 594360 h 3959305"/>
              <a:gd name="connsiteX2" fmla="*/ 2575 w 4567838"/>
              <a:gd name="connsiteY2" fmla="*/ 1706301 h 3959305"/>
              <a:gd name="connsiteX3" fmla="*/ 610632 w 4567838"/>
              <a:gd name="connsiteY3" fmla="*/ 2015635 h 3959305"/>
              <a:gd name="connsiteX4" fmla="*/ 894596 w 4567838"/>
              <a:gd name="connsiteY4" fmla="*/ 2143727 h 3959305"/>
              <a:gd name="connsiteX5" fmla="*/ 1298264 w 4567838"/>
              <a:gd name="connsiteY5" fmla="*/ 2127524 h 3959305"/>
              <a:gd name="connsiteX6" fmla="*/ 1582809 w 4567838"/>
              <a:gd name="connsiteY6" fmla="*/ 2164658 h 3959305"/>
              <a:gd name="connsiteX7" fmla="*/ 1800702 w 4567838"/>
              <a:gd name="connsiteY7" fmla="*/ 2215394 h 3959305"/>
              <a:gd name="connsiteX8" fmla="*/ 2079556 w 4567838"/>
              <a:gd name="connsiteY8" fmla="*/ 2361814 h 3959305"/>
              <a:gd name="connsiteX9" fmla="*/ 2518139 w 4567838"/>
              <a:gd name="connsiteY9" fmla="*/ 2533409 h 3959305"/>
              <a:gd name="connsiteX10" fmla="*/ 3013632 w 4567838"/>
              <a:gd name="connsiteY10" fmla="*/ 2691210 h 3959305"/>
              <a:gd name="connsiteX11" fmla="*/ 3465141 w 4567838"/>
              <a:gd name="connsiteY11" fmla="*/ 3026876 h 3959305"/>
              <a:gd name="connsiteX12" fmla="*/ 3823570 w 4567838"/>
              <a:gd name="connsiteY12" fmla="*/ 3628471 h 3959305"/>
              <a:gd name="connsiteX13" fmla="*/ 3966132 w 4567838"/>
              <a:gd name="connsiteY13" fmla="*/ 3896425 h 3959305"/>
              <a:gd name="connsiteX14" fmla="*/ 4547760 w 4567838"/>
              <a:gd name="connsiteY14" fmla="*/ 2438400 h 3959305"/>
              <a:gd name="connsiteX15" fmla="*/ 4410600 w 4567838"/>
              <a:gd name="connsiteY15" fmla="*/ 2141220 h 3959305"/>
              <a:gd name="connsiteX16" fmla="*/ 4182000 w 4567838"/>
              <a:gd name="connsiteY16" fmla="*/ 1973580 h 3959305"/>
              <a:gd name="connsiteX17" fmla="*/ 4105800 w 4567838"/>
              <a:gd name="connsiteY17" fmla="*/ 1539240 h 3959305"/>
              <a:gd name="connsiteX18" fmla="*/ 3976260 w 4567838"/>
              <a:gd name="connsiteY18" fmla="*/ 1188720 h 3959305"/>
              <a:gd name="connsiteX19" fmla="*/ 3656220 w 4567838"/>
              <a:gd name="connsiteY19" fmla="*/ 1089660 h 3959305"/>
              <a:gd name="connsiteX20" fmla="*/ 3229500 w 4567838"/>
              <a:gd name="connsiteY20" fmla="*/ 1013460 h 3959305"/>
              <a:gd name="connsiteX21" fmla="*/ 2741820 w 4567838"/>
              <a:gd name="connsiteY21" fmla="*/ 1021080 h 3959305"/>
              <a:gd name="connsiteX22" fmla="*/ 2315100 w 4567838"/>
              <a:gd name="connsiteY22" fmla="*/ 960120 h 3959305"/>
              <a:gd name="connsiteX23" fmla="*/ 1972200 w 4567838"/>
              <a:gd name="connsiteY23" fmla="*/ 883920 h 3959305"/>
              <a:gd name="connsiteX24" fmla="*/ 1728360 w 4567838"/>
              <a:gd name="connsiteY24" fmla="*/ 632460 h 3959305"/>
              <a:gd name="connsiteX25" fmla="*/ 1492140 w 4567838"/>
              <a:gd name="connsiteY25" fmla="*/ 358140 h 3959305"/>
              <a:gd name="connsiteX26" fmla="*/ 1324500 w 4567838"/>
              <a:gd name="connsiteY26" fmla="*/ 228600 h 3959305"/>
              <a:gd name="connsiteX27" fmla="*/ 1149240 w 4567838"/>
              <a:gd name="connsiteY27" fmla="*/ 0 h 3959305"/>
              <a:gd name="connsiteX0" fmla="*/ 929509 w 4569087"/>
              <a:gd name="connsiteY0" fmla="*/ 175260 h 3959305"/>
              <a:gd name="connsiteX1" fmla="*/ 868549 w 4569087"/>
              <a:gd name="connsiteY1" fmla="*/ 594360 h 3959305"/>
              <a:gd name="connsiteX2" fmla="*/ 3824 w 4569087"/>
              <a:gd name="connsiteY2" fmla="*/ 1706301 h 3959305"/>
              <a:gd name="connsiteX3" fmla="*/ 565582 w 4569087"/>
              <a:gd name="connsiteY3" fmla="*/ 2131382 h 3959305"/>
              <a:gd name="connsiteX4" fmla="*/ 895845 w 4569087"/>
              <a:gd name="connsiteY4" fmla="*/ 2143727 h 3959305"/>
              <a:gd name="connsiteX5" fmla="*/ 1299513 w 4569087"/>
              <a:gd name="connsiteY5" fmla="*/ 2127524 h 3959305"/>
              <a:gd name="connsiteX6" fmla="*/ 1584058 w 4569087"/>
              <a:gd name="connsiteY6" fmla="*/ 2164658 h 3959305"/>
              <a:gd name="connsiteX7" fmla="*/ 1801951 w 4569087"/>
              <a:gd name="connsiteY7" fmla="*/ 2215394 h 3959305"/>
              <a:gd name="connsiteX8" fmla="*/ 2080805 w 4569087"/>
              <a:gd name="connsiteY8" fmla="*/ 2361814 h 3959305"/>
              <a:gd name="connsiteX9" fmla="*/ 2519388 w 4569087"/>
              <a:gd name="connsiteY9" fmla="*/ 2533409 h 3959305"/>
              <a:gd name="connsiteX10" fmla="*/ 3014881 w 4569087"/>
              <a:gd name="connsiteY10" fmla="*/ 2691210 h 3959305"/>
              <a:gd name="connsiteX11" fmla="*/ 3466390 w 4569087"/>
              <a:gd name="connsiteY11" fmla="*/ 3026876 h 3959305"/>
              <a:gd name="connsiteX12" fmla="*/ 3824819 w 4569087"/>
              <a:gd name="connsiteY12" fmla="*/ 3628471 h 3959305"/>
              <a:gd name="connsiteX13" fmla="*/ 3967381 w 4569087"/>
              <a:gd name="connsiteY13" fmla="*/ 3896425 h 3959305"/>
              <a:gd name="connsiteX14" fmla="*/ 4549009 w 4569087"/>
              <a:gd name="connsiteY14" fmla="*/ 2438400 h 3959305"/>
              <a:gd name="connsiteX15" fmla="*/ 4411849 w 4569087"/>
              <a:gd name="connsiteY15" fmla="*/ 2141220 h 3959305"/>
              <a:gd name="connsiteX16" fmla="*/ 4183249 w 4569087"/>
              <a:gd name="connsiteY16" fmla="*/ 1973580 h 3959305"/>
              <a:gd name="connsiteX17" fmla="*/ 4107049 w 4569087"/>
              <a:gd name="connsiteY17" fmla="*/ 1539240 h 3959305"/>
              <a:gd name="connsiteX18" fmla="*/ 3977509 w 4569087"/>
              <a:gd name="connsiteY18" fmla="*/ 1188720 h 3959305"/>
              <a:gd name="connsiteX19" fmla="*/ 3657469 w 4569087"/>
              <a:gd name="connsiteY19" fmla="*/ 1089660 h 3959305"/>
              <a:gd name="connsiteX20" fmla="*/ 3230749 w 4569087"/>
              <a:gd name="connsiteY20" fmla="*/ 1013460 h 3959305"/>
              <a:gd name="connsiteX21" fmla="*/ 2743069 w 4569087"/>
              <a:gd name="connsiteY21" fmla="*/ 1021080 h 3959305"/>
              <a:gd name="connsiteX22" fmla="*/ 2316349 w 4569087"/>
              <a:gd name="connsiteY22" fmla="*/ 960120 h 3959305"/>
              <a:gd name="connsiteX23" fmla="*/ 1973449 w 4569087"/>
              <a:gd name="connsiteY23" fmla="*/ 883920 h 3959305"/>
              <a:gd name="connsiteX24" fmla="*/ 1729609 w 4569087"/>
              <a:gd name="connsiteY24" fmla="*/ 632460 h 3959305"/>
              <a:gd name="connsiteX25" fmla="*/ 1493389 w 4569087"/>
              <a:gd name="connsiteY25" fmla="*/ 358140 h 3959305"/>
              <a:gd name="connsiteX26" fmla="*/ 1325749 w 4569087"/>
              <a:gd name="connsiteY26" fmla="*/ 228600 h 3959305"/>
              <a:gd name="connsiteX27" fmla="*/ 1150489 w 4569087"/>
              <a:gd name="connsiteY27" fmla="*/ 0 h 3959305"/>
              <a:gd name="connsiteX0" fmla="*/ 929612 w 4569190"/>
              <a:gd name="connsiteY0" fmla="*/ 175260 h 3959305"/>
              <a:gd name="connsiteX1" fmla="*/ 868652 w 4569190"/>
              <a:gd name="connsiteY1" fmla="*/ 594360 h 3959305"/>
              <a:gd name="connsiteX2" fmla="*/ 3927 w 4569190"/>
              <a:gd name="connsiteY2" fmla="*/ 1706301 h 3959305"/>
              <a:gd name="connsiteX3" fmla="*/ 565685 w 4569190"/>
              <a:gd name="connsiteY3" fmla="*/ 2131382 h 3959305"/>
              <a:gd name="connsiteX4" fmla="*/ 976971 w 4569190"/>
              <a:gd name="connsiteY4" fmla="*/ 2166876 h 3959305"/>
              <a:gd name="connsiteX5" fmla="*/ 1299616 w 4569190"/>
              <a:gd name="connsiteY5" fmla="*/ 2127524 h 3959305"/>
              <a:gd name="connsiteX6" fmla="*/ 1584161 w 4569190"/>
              <a:gd name="connsiteY6" fmla="*/ 2164658 h 3959305"/>
              <a:gd name="connsiteX7" fmla="*/ 1802054 w 4569190"/>
              <a:gd name="connsiteY7" fmla="*/ 2215394 h 3959305"/>
              <a:gd name="connsiteX8" fmla="*/ 2080908 w 4569190"/>
              <a:gd name="connsiteY8" fmla="*/ 2361814 h 3959305"/>
              <a:gd name="connsiteX9" fmla="*/ 2519491 w 4569190"/>
              <a:gd name="connsiteY9" fmla="*/ 2533409 h 3959305"/>
              <a:gd name="connsiteX10" fmla="*/ 3014984 w 4569190"/>
              <a:gd name="connsiteY10" fmla="*/ 2691210 h 3959305"/>
              <a:gd name="connsiteX11" fmla="*/ 3466493 w 4569190"/>
              <a:gd name="connsiteY11" fmla="*/ 3026876 h 3959305"/>
              <a:gd name="connsiteX12" fmla="*/ 3824922 w 4569190"/>
              <a:gd name="connsiteY12" fmla="*/ 3628471 h 3959305"/>
              <a:gd name="connsiteX13" fmla="*/ 3967484 w 4569190"/>
              <a:gd name="connsiteY13" fmla="*/ 3896425 h 3959305"/>
              <a:gd name="connsiteX14" fmla="*/ 4549112 w 4569190"/>
              <a:gd name="connsiteY14" fmla="*/ 2438400 h 3959305"/>
              <a:gd name="connsiteX15" fmla="*/ 4411952 w 4569190"/>
              <a:gd name="connsiteY15" fmla="*/ 2141220 h 3959305"/>
              <a:gd name="connsiteX16" fmla="*/ 4183352 w 4569190"/>
              <a:gd name="connsiteY16" fmla="*/ 1973580 h 3959305"/>
              <a:gd name="connsiteX17" fmla="*/ 4107152 w 4569190"/>
              <a:gd name="connsiteY17" fmla="*/ 1539240 h 3959305"/>
              <a:gd name="connsiteX18" fmla="*/ 3977612 w 4569190"/>
              <a:gd name="connsiteY18" fmla="*/ 1188720 h 3959305"/>
              <a:gd name="connsiteX19" fmla="*/ 3657572 w 4569190"/>
              <a:gd name="connsiteY19" fmla="*/ 1089660 h 3959305"/>
              <a:gd name="connsiteX20" fmla="*/ 3230852 w 4569190"/>
              <a:gd name="connsiteY20" fmla="*/ 1013460 h 3959305"/>
              <a:gd name="connsiteX21" fmla="*/ 2743172 w 4569190"/>
              <a:gd name="connsiteY21" fmla="*/ 1021080 h 3959305"/>
              <a:gd name="connsiteX22" fmla="*/ 2316452 w 4569190"/>
              <a:gd name="connsiteY22" fmla="*/ 960120 h 3959305"/>
              <a:gd name="connsiteX23" fmla="*/ 1973552 w 4569190"/>
              <a:gd name="connsiteY23" fmla="*/ 883920 h 3959305"/>
              <a:gd name="connsiteX24" fmla="*/ 1729712 w 4569190"/>
              <a:gd name="connsiteY24" fmla="*/ 632460 h 3959305"/>
              <a:gd name="connsiteX25" fmla="*/ 1493492 w 4569190"/>
              <a:gd name="connsiteY25" fmla="*/ 358140 h 3959305"/>
              <a:gd name="connsiteX26" fmla="*/ 1325852 w 4569190"/>
              <a:gd name="connsiteY26" fmla="*/ 228600 h 3959305"/>
              <a:gd name="connsiteX27" fmla="*/ 1150592 w 4569190"/>
              <a:gd name="connsiteY27" fmla="*/ 0 h 3959305"/>
              <a:gd name="connsiteX0" fmla="*/ 925862 w 4565440"/>
              <a:gd name="connsiteY0" fmla="*/ 175260 h 3959305"/>
              <a:gd name="connsiteX1" fmla="*/ 506086 w 4565440"/>
              <a:gd name="connsiteY1" fmla="*/ 1381438 h 3959305"/>
              <a:gd name="connsiteX2" fmla="*/ 177 w 4565440"/>
              <a:gd name="connsiteY2" fmla="*/ 1706301 h 3959305"/>
              <a:gd name="connsiteX3" fmla="*/ 561935 w 4565440"/>
              <a:gd name="connsiteY3" fmla="*/ 2131382 h 3959305"/>
              <a:gd name="connsiteX4" fmla="*/ 973221 w 4565440"/>
              <a:gd name="connsiteY4" fmla="*/ 2166876 h 3959305"/>
              <a:gd name="connsiteX5" fmla="*/ 1295866 w 4565440"/>
              <a:gd name="connsiteY5" fmla="*/ 2127524 h 3959305"/>
              <a:gd name="connsiteX6" fmla="*/ 1580411 w 4565440"/>
              <a:gd name="connsiteY6" fmla="*/ 2164658 h 3959305"/>
              <a:gd name="connsiteX7" fmla="*/ 1798304 w 4565440"/>
              <a:gd name="connsiteY7" fmla="*/ 2215394 h 3959305"/>
              <a:gd name="connsiteX8" fmla="*/ 2077158 w 4565440"/>
              <a:gd name="connsiteY8" fmla="*/ 2361814 h 3959305"/>
              <a:gd name="connsiteX9" fmla="*/ 2515741 w 4565440"/>
              <a:gd name="connsiteY9" fmla="*/ 2533409 h 3959305"/>
              <a:gd name="connsiteX10" fmla="*/ 3011234 w 4565440"/>
              <a:gd name="connsiteY10" fmla="*/ 2691210 h 3959305"/>
              <a:gd name="connsiteX11" fmla="*/ 3462743 w 4565440"/>
              <a:gd name="connsiteY11" fmla="*/ 3026876 h 3959305"/>
              <a:gd name="connsiteX12" fmla="*/ 3821172 w 4565440"/>
              <a:gd name="connsiteY12" fmla="*/ 3628471 h 3959305"/>
              <a:gd name="connsiteX13" fmla="*/ 3963734 w 4565440"/>
              <a:gd name="connsiteY13" fmla="*/ 3896425 h 3959305"/>
              <a:gd name="connsiteX14" fmla="*/ 4545362 w 4565440"/>
              <a:gd name="connsiteY14" fmla="*/ 2438400 h 3959305"/>
              <a:gd name="connsiteX15" fmla="*/ 4408202 w 4565440"/>
              <a:gd name="connsiteY15" fmla="*/ 2141220 h 3959305"/>
              <a:gd name="connsiteX16" fmla="*/ 4179602 w 4565440"/>
              <a:gd name="connsiteY16" fmla="*/ 1973580 h 3959305"/>
              <a:gd name="connsiteX17" fmla="*/ 4103402 w 4565440"/>
              <a:gd name="connsiteY17" fmla="*/ 1539240 h 3959305"/>
              <a:gd name="connsiteX18" fmla="*/ 3973862 w 4565440"/>
              <a:gd name="connsiteY18" fmla="*/ 1188720 h 3959305"/>
              <a:gd name="connsiteX19" fmla="*/ 3653822 w 4565440"/>
              <a:gd name="connsiteY19" fmla="*/ 1089660 h 3959305"/>
              <a:gd name="connsiteX20" fmla="*/ 3227102 w 4565440"/>
              <a:gd name="connsiteY20" fmla="*/ 1013460 h 3959305"/>
              <a:gd name="connsiteX21" fmla="*/ 2739422 w 4565440"/>
              <a:gd name="connsiteY21" fmla="*/ 1021080 h 3959305"/>
              <a:gd name="connsiteX22" fmla="*/ 2312702 w 4565440"/>
              <a:gd name="connsiteY22" fmla="*/ 960120 h 3959305"/>
              <a:gd name="connsiteX23" fmla="*/ 1969802 w 4565440"/>
              <a:gd name="connsiteY23" fmla="*/ 883920 h 3959305"/>
              <a:gd name="connsiteX24" fmla="*/ 1725962 w 4565440"/>
              <a:gd name="connsiteY24" fmla="*/ 632460 h 3959305"/>
              <a:gd name="connsiteX25" fmla="*/ 1489742 w 4565440"/>
              <a:gd name="connsiteY25" fmla="*/ 358140 h 3959305"/>
              <a:gd name="connsiteX26" fmla="*/ 1322102 w 4565440"/>
              <a:gd name="connsiteY26" fmla="*/ 228600 h 3959305"/>
              <a:gd name="connsiteX27" fmla="*/ 1146842 w 4565440"/>
              <a:gd name="connsiteY27" fmla="*/ 0 h 3959305"/>
              <a:gd name="connsiteX0" fmla="*/ 925862 w 4565440"/>
              <a:gd name="connsiteY0" fmla="*/ 1355877 h 3959305"/>
              <a:gd name="connsiteX1" fmla="*/ 506086 w 4565440"/>
              <a:gd name="connsiteY1" fmla="*/ 1381438 h 3959305"/>
              <a:gd name="connsiteX2" fmla="*/ 177 w 4565440"/>
              <a:gd name="connsiteY2" fmla="*/ 1706301 h 3959305"/>
              <a:gd name="connsiteX3" fmla="*/ 561935 w 4565440"/>
              <a:gd name="connsiteY3" fmla="*/ 2131382 h 3959305"/>
              <a:gd name="connsiteX4" fmla="*/ 973221 w 4565440"/>
              <a:gd name="connsiteY4" fmla="*/ 2166876 h 3959305"/>
              <a:gd name="connsiteX5" fmla="*/ 1295866 w 4565440"/>
              <a:gd name="connsiteY5" fmla="*/ 2127524 h 3959305"/>
              <a:gd name="connsiteX6" fmla="*/ 1580411 w 4565440"/>
              <a:gd name="connsiteY6" fmla="*/ 2164658 h 3959305"/>
              <a:gd name="connsiteX7" fmla="*/ 1798304 w 4565440"/>
              <a:gd name="connsiteY7" fmla="*/ 2215394 h 3959305"/>
              <a:gd name="connsiteX8" fmla="*/ 2077158 w 4565440"/>
              <a:gd name="connsiteY8" fmla="*/ 2361814 h 3959305"/>
              <a:gd name="connsiteX9" fmla="*/ 2515741 w 4565440"/>
              <a:gd name="connsiteY9" fmla="*/ 2533409 h 3959305"/>
              <a:gd name="connsiteX10" fmla="*/ 3011234 w 4565440"/>
              <a:gd name="connsiteY10" fmla="*/ 2691210 h 3959305"/>
              <a:gd name="connsiteX11" fmla="*/ 3462743 w 4565440"/>
              <a:gd name="connsiteY11" fmla="*/ 3026876 h 3959305"/>
              <a:gd name="connsiteX12" fmla="*/ 3821172 w 4565440"/>
              <a:gd name="connsiteY12" fmla="*/ 3628471 h 3959305"/>
              <a:gd name="connsiteX13" fmla="*/ 3963734 w 4565440"/>
              <a:gd name="connsiteY13" fmla="*/ 3896425 h 3959305"/>
              <a:gd name="connsiteX14" fmla="*/ 4545362 w 4565440"/>
              <a:gd name="connsiteY14" fmla="*/ 2438400 h 3959305"/>
              <a:gd name="connsiteX15" fmla="*/ 4408202 w 4565440"/>
              <a:gd name="connsiteY15" fmla="*/ 2141220 h 3959305"/>
              <a:gd name="connsiteX16" fmla="*/ 4179602 w 4565440"/>
              <a:gd name="connsiteY16" fmla="*/ 1973580 h 3959305"/>
              <a:gd name="connsiteX17" fmla="*/ 4103402 w 4565440"/>
              <a:gd name="connsiteY17" fmla="*/ 1539240 h 3959305"/>
              <a:gd name="connsiteX18" fmla="*/ 3973862 w 4565440"/>
              <a:gd name="connsiteY18" fmla="*/ 1188720 h 3959305"/>
              <a:gd name="connsiteX19" fmla="*/ 3653822 w 4565440"/>
              <a:gd name="connsiteY19" fmla="*/ 1089660 h 3959305"/>
              <a:gd name="connsiteX20" fmla="*/ 3227102 w 4565440"/>
              <a:gd name="connsiteY20" fmla="*/ 1013460 h 3959305"/>
              <a:gd name="connsiteX21" fmla="*/ 2739422 w 4565440"/>
              <a:gd name="connsiteY21" fmla="*/ 1021080 h 3959305"/>
              <a:gd name="connsiteX22" fmla="*/ 2312702 w 4565440"/>
              <a:gd name="connsiteY22" fmla="*/ 960120 h 3959305"/>
              <a:gd name="connsiteX23" fmla="*/ 1969802 w 4565440"/>
              <a:gd name="connsiteY23" fmla="*/ 883920 h 3959305"/>
              <a:gd name="connsiteX24" fmla="*/ 1725962 w 4565440"/>
              <a:gd name="connsiteY24" fmla="*/ 632460 h 3959305"/>
              <a:gd name="connsiteX25" fmla="*/ 1489742 w 4565440"/>
              <a:gd name="connsiteY25" fmla="*/ 358140 h 3959305"/>
              <a:gd name="connsiteX26" fmla="*/ 1322102 w 4565440"/>
              <a:gd name="connsiteY26" fmla="*/ 228600 h 3959305"/>
              <a:gd name="connsiteX27" fmla="*/ 1146842 w 4565440"/>
              <a:gd name="connsiteY27" fmla="*/ 0 h 3959305"/>
              <a:gd name="connsiteX0" fmla="*/ 925718 w 4565296"/>
              <a:gd name="connsiteY0" fmla="*/ 1355877 h 3959305"/>
              <a:gd name="connsiteX1" fmla="*/ 586965 w 4565296"/>
              <a:gd name="connsiteY1" fmla="*/ 1589782 h 3959305"/>
              <a:gd name="connsiteX2" fmla="*/ 33 w 4565296"/>
              <a:gd name="connsiteY2" fmla="*/ 1706301 h 3959305"/>
              <a:gd name="connsiteX3" fmla="*/ 561791 w 4565296"/>
              <a:gd name="connsiteY3" fmla="*/ 2131382 h 3959305"/>
              <a:gd name="connsiteX4" fmla="*/ 973077 w 4565296"/>
              <a:gd name="connsiteY4" fmla="*/ 2166876 h 3959305"/>
              <a:gd name="connsiteX5" fmla="*/ 1295722 w 4565296"/>
              <a:gd name="connsiteY5" fmla="*/ 2127524 h 3959305"/>
              <a:gd name="connsiteX6" fmla="*/ 1580267 w 4565296"/>
              <a:gd name="connsiteY6" fmla="*/ 2164658 h 3959305"/>
              <a:gd name="connsiteX7" fmla="*/ 1798160 w 4565296"/>
              <a:gd name="connsiteY7" fmla="*/ 2215394 h 3959305"/>
              <a:gd name="connsiteX8" fmla="*/ 2077014 w 4565296"/>
              <a:gd name="connsiteY8" fmla="*/ 2361814 h 3959305"/>
              <a:gd name="connsiteX9" fmla="*/ 2515597 w 4565296"/>
              <a:gd name="connsiteY9" fmla="*/ 2533409 h 3959305"/>
              <a:gd name="connsiteX10" fmla="*/ 3011090 w 4565296"/>
              <a:gd name="connsiteY10" fmla="*/ 2691210 h 3959305"/>
              <a:gd name="connsiteX11" fmla="*/ 3462599 w 4565296"/>
              <a:gd name="connsiteY11" fmla="*/ 3026876 h 3959305"/>
              <a:gd name="connsiteX12" fmla="*/ 3821028 w 4565296"/>
              <a:gd name="connsiteY12" fmla="*/ 3628471 h 3959305"/>
              <a:gd name="connsiteX13" fmla="*/ 3963590 w 4565296"/>
              <a:gd name="connsiteY13" fmla="*/ 3896425 h 3959305"/>
              <a:gd name="connsiteX14" fmla="*/ 4545218 w 4565296"/>
              <a:gd name="connsiteY14" fmla="*/ 2438400 h 3959305"/>
              <a:gd name="connsiteX15" fmla="*/ 4408058 w 4565296"/>
              <a:gd name="connsiteY15" fmla="*/ 2141220 h 3959305"/>
              <a:gd name="connsiteX16" fmla="*/ 4179458 w 4565296"/>
              <a:gd name="connsiteY16" fmla="*/ 1973580 h 3959305"/>
              <a:gd name="connsiteX17" fmla="*/ 4103258 w 4565296"/>
              <a:gd name="connsiteY17" fmla="*/ 1539240 h 3959305"/>
              <a:gd name="connsiteX18" fmla="*/ 3973718 w 4565296"/>
              <a:gd name="connsiteY18" fmla="*/ 1188720 h 3959305"/>
              <a:gd name="connsiteX19" fmla="*/ 3653678 w 4565296"/>
              <a:gd name="connsiteY19" fmla="*/ 1089660 h 3959305"/>
              <a:gd name="connsiteX20" fmla="*/ 3226958 w 4565296"/>
              <a:gd name="connsiteY20" fmla="*/ 1013460 h 3959305"/>
              <a:gd name="connsiteX21" fmla="*/ 2739278 w 4565296"/>
              <a:gd name="connsiteY21" fmla="*/ 1021080 h 3959305"/>
              <a:gd name="connsiteX22" fmla="*/ 2312558 w 4565296"/>
              <a:gd name="connsiteY22" fmla="*/ 960120 h 3959305"/>
              <a:gd name="connsiteX23" fmla="*/ 1969658 w 4565296"/>
              <a:gd name="connsiteY23" fmla="*/ 883920 h 3959305"/>
              <a:gd name="connsiteX24" fmla="*/ 1725818 w 4565296"/>
              <a:gd name="connsiteY24" fmla="*/ 632460 h 3959305"/>
              <a:gd name="connsiteX25" fmla="*/ 1489598 w 4565296"/>
              <a:gd name="connsiteY25" fmla="*/ 358140 h 3959305"/>
              <a:gd name="connsiteX26" fmla="*/ 1321958 w 4565296"/>
              <a:gd name="connsiteY26" fmla="*/ 228600 h 3959305"/>
              <a:gd name="connsiteX27" fmla="*/ 1146698 w 4565296"/>
              <a:gd name="connsiteY27" fmla="*/ 0 h 3959305"/>
              <a:gd name="connsiteX0" fmla="*/ 925718 w 4565296"/>
              <a:gd name="connsiteY0" fmla="*/ 1129474 h 3732902"/>
              <a:gd name="connsiteX1" fmla="*/ 586965 w 4565296"/>
              <a:gd name="connsiteY1" fmla="*/ 1363379 h 3732902"/>
              <a:gd name="connsiteX2" fmla="*/ 33 w 4565296"/>
              <a:gd name="connsiteY2" fmla="*/ 1479898 h 3732902"/>
              <a:gd name="connsiteX3" fmla="*/ 561791 w 4565296"/>
              <a:gd name="connsiteY3" fmla="*/ 1904979 h 3732902"/>
              <a:gd name="connsiteX4" fmla="*/ 973077 w 4565296"/>
              <a:gd name="connsiteY4" fmla="*/ 1940473 h 3732902"/>
              <a:gd name="connsiteX5" fmla="*/ 1295722 w 4565296"/>
              <a:gd name="connsiteY5" fmla="*/ 1901121 h 3732902"/>
              <a:gd name="connsiteX6" fmla="*/ 1580267 w 4565296"/>
              <a:gd name="connsiteY6" fmla="*/ 1938255 h 3732902"/>
              <a:gd name="connsiteX7" fmla="*/ 1798160 w 4565296"/>
              <a:gd name="connsiteY7" fmla="*/ 1988991 h 3732902"/>
              <a:gd name="connsiteX8" fmla="*/ 2077014 w 4565296"/>
              <a:gd name="connsiteY8" fmla="*/ 2135411 h 3732902"/>
              <a:gd name="connsiteX9" fmla="*/ 2515597 w 4565296"/>
              <a:gd name="connsiteY9" fmla="*/ 2307006 h 3732902"/>
              <a:gd name="connsiteX10" fmla="*/ 3011090 w 4565296"/>
              <a:gd name="connsiteY10" fmla="*/ 2464807 h 3732902"/>
              <a:gd name="connsiteX11" fmla="*/ 3462599 w 4565296"/>
              <a:gd name="connsiteY11" fmla="*/ 2800473 h 3732902"/>
              <a:gd name="connsiteX12" fmla="*/ 3821028 w 4565296"/>
              <a:gd name="connsiteY12" fmla="*/ 3402068 h 3732902"/>
              <a:gd name="connsiteX13" fmla="*/ 3963590 w 4565296"/>
              <a:gd name="connsiteY13" fmla="*/ 3670022 h 3732902"/>
              <a:gd name="connsiteX14" fmla="*/ 4545218 w 4565296"/>
              <a:gd name="connsiteY14" fmla="*/ 2211997 h 3732902"/>
              <a:gd name="connsiteX15" fmla="*/ 4408058 w 4565296"/>
              <a:gd name="connsiteY15" fmla="*/ 1914817 h 3732902"/>
              <a:gd name="connsiteX16" fmla="*/ 4179458 w 4565296"/>
              <a:gd name="connsiteY16" fmla="*/ 1747177 h 3732902"/>
              <a:gd name="connsiteX17" fmla="*/ 4103258 w 4565296"/>
              <a:gd name="connsiteY17" fmla="*/ 1312837 h 3732902"/>
              <a:gd name="connsiteX18" fmla="*/ 3973718 w 4565296"/>
              <a:gd name="connsiteY18" fmla="*/ 962317 h 3732902"/>
              <a:gd name="connsiteX19" fmla="*/ 3653678 w 4565296"/>
              <a:gd name="connsiteY19" fmla="*/ 863257 h 3732902"/>
              <a:gd name="connsiteX20" fmla="*/ 3226958 w 4565296"/>
              <a:gd name="connsiteY20" fmla="*/ 787057 h 3732902"/>
              <a:gd name="connsiteX21" fmla="*/ 2739278 w 4565296"/>
              <a:gd name="connsiteY21" fmla="*/ 794677 h 3732902"/>
              <a:gd name="connsiteX22" fmla="*/ 2312558 w 4565296"/>
              <a:gd name="connsiteY22" fmla="*/ 733717 h 3732902"/>
              <a:gd name="connsiteX23" fmla="*/ 1969658 w 4565296"/>
              <a:gd name="connsiteY23" fmla="*/ 657517 h 3732902"/>
              <a:gd name="connsiteX24" fmla="*/ 1725818 w 4565296"/>
              <a:gd name="connsiteY24" fmla="*/ 406057 h 3732902"/>
              <a:gd name="connsiteX25" fmla="*/ 1489598 w 4565296"/>
              <a:gd name="connsiteY25" fmla="*/ 131737 h 3732902"/>
              <a:gd name="connsiteX26" fmla="*/ 1321958 w 4565296"/>
              <a:gd name="connsiteY26" fmla="*/ 2197 h 3732902"/>
              <a:gd name="connsiteX27" fmla="*/ 1146698 w 4565296"/>
              <a:gd name="connsiteY27" fmla="*/ 1035238 h 3732902"/>
              <a:gd name="connsiteX0" fmla="*/ 937293 w 4565296"/>
              <a:gd name="connsiteY0" fmla="*/ 1256795 h 3732902"/>
              <a:gd name="connsiteX1" fmla="*/ 586965 w 4565296"/>
              <a:gd name="connsiteY1" fmla="*/ 1363379 h 3732902"/>
              <a:gd name="connsiteX2" fmla="*/ 33 w 4565296"/>
              <a:gd name="connsiteY2" fmla="*/ 1479898 h 3732902"/>
              <a:gd name="connsiteX3" fmla="*/ 561791 w 4565296"/>
              <a:gd name="connsiteY3" fmla="*/ 1904979 h 3732902"/>
              <a:gd name="connsiteX4" fmla="*/ 973077 w 4565296"/>
              <a:gd name="connsiteY4" fmla="*/ 1940473 h 3732902"/>
              <a:gd name="connsiteX5" fmla="*/ 1295722 w 4565296"/>
              <a:gd name="connsiteY5" fmla="*/ 1901121 h 3732902"/>
              <a:gd name="connsiteX6" fmla="*/ 1580267 w 4565296"/>
              <a:gd name="connsiteY6" fmla="*/ 1938255 h 3732902"/>
              <a:gd name="connsiteX7" fmla="*/ 1798160 w 4565296"/>
              <a:gd name="connsiteY7" fmla="*/ 1988991 h 3732902"/>
              <a:gd name="connsiteX8" fmla="*/ 2077014 w 4565296"/>
              <a:gd name="connsiteY8" fmla="*/ 2135411 h 3732902"/>
              <a:gd name="connsiteX9" fmla="*/ 2515597 w 4565296"/>
              <a:gd name="connsiteY9" fmla="*/ 2307006 h 3732902"/>
              <a:gd name="connsiteX10" fmla="*/ 3011090 w 4565296"/>
              <a:gd name="connsiteY10" fmla="*/ 2464807 h 3732902"/>
              <a:gd name="connsiteX11" fmla="*/ 3462599 w 4565296"/>
              <a:gd name="connsiteY11" fmla="*/ 2800473 h 3732902"/>
              <a:gd name="connsiteX12" fmla="*/ 3821028 w 4565296"/>
              <a:gd name="connsiteY12" fmla="*/ 3402068 h 3732902"/>
              <a:gd name="connsiteX13" fmla="*/ 3963590 w 4565296"/>
              <a:gd name="connsiteY13" fmla="*/ 3670022 h 3732902"/>
              <a:gd name="connsiteX14" fmla="*/ 4545218 w 4565296"/>
              <a:gd name="connsiteY14" fmla="*/ 2211997 h 3732902"/>
              <a:gd name="connsiteX15" fmla="*/ 4408058 w 4565296"/>
              <a:gd name="connsiteY15" fmla="*/ 1914817 h 3732902"/>
              <a:gd name="connsiteX16" fmla="*/ 4179458 w 4565296"/>
              <a:gd name="connsiteY16" fmla="*/ 1747177 h 3732902"/>
              <a:gd name="connsiteX17" fmla="*/ 4103258 w 4565296"/>
              <a:gd name="connsiteY17" fmla="*/ 1312837 h 3732902"/>
              <a:gd name="connsiteX18" fmla="*/ 3973718 w 4565296"/>
              <a:gd name="connsiteY18" fmla="*/ 962317 h 3732902"/>
              <a:gd name="connsiteX19" fmla="*/ 3653678 w 4565296"/>
              <a:gd name="connsiteY19" fmla="*/ 863257 h 3732902"/>
              <a:gd name="connsiteX20" fmla="*/ 3226958 w 4565296"/>
              <a:gd name="connsiteY20" fmla="*/ 787057 h 3732902"/>
              <a:gd name="connsiteX21" fmla="*/ 2739278 w 4565296"/>
              <a:gd name="connsiteY21" fmla="*/ 794677 h 3732902"/>
              <a:gd name="connsiteX22" fmla="*/ 2312558 w 4565296"/>
              <a:gd name="connsiteY22" fmla="*/ 733717 h 3732902"/>
              <a:gd name="connsiteX23" fmla="*/ 1969658 w 4565296"/>
              <a:gd name="connsiteY23" fmla="*/ 657517 h 3732902"/>
              <a:gd name="connsiteX24" fmla="*/ 1725818 w 4565296"/>
              <a:gd name="connsiteY24" fmla="*/ 406057 h 3732902"/>
              <a:gd name="connsiteX25" fmla="*/ 1489598 w 4565296"/>
              <a:gd name="connsiteY25" fmla="*/ 131737 h 3732902"/>
              <a:gd name="connsiteX26" fmla="*/ 1321958 w 4565296"/>
              <a:gd name="connsiteY26" fmla="*/ 2197 h 3732902"/>
              <a:gd name="connsiteX27" fmla="*/ 1146698 w 4565296"/>
              <a:gd name="connsiteY27" fmla="*/ 1035238 h 3732902"/>
              <a:gd name="connsiteX0" fmla="*/ 937293 w 4565296"/>
              <a:gd name="connsiteY0" fmla="*/ 1256521 h 3732628"/>
              <a:gd name="connsiteX1" fmla="*/ 586965 w 4565296"/>
              <a:gd name="connsiteY1" fmla="*/ 1363105 h 3732628"/>
              <a:gd name="connsiteX2" fmla="*/ 33 w 4565296"/>
              <a:gd name="connsiteY2" fmla="*/ 1479624 h 3732628"/>
              <a:gd name="connsiteX3" fmla="*/ 561791 w 4565296"/>
              <a:gd name="connsiteY3" fmla="*/ 1904705 h 3732628"/>
              <a:gd name="connsiteX4" fmla="*/ 973077 w 4565296"/>
              <a:gd name="connsiteY4" fmla="*/ 1940199 h 3732628"/>
              <a:gd name="connsiteX5" fmla="*/ 1295722 w 4565296"/>
              <a:gd name="connsiteY5" fmla="*/ 1900847 h 3732628"/>
              <a:gd name="connsiteX6" fmla="*/ 1580267 w 4565296"/>
              <a:gd name="connsiteY6" fmla="*/ 1937981 h 3732628"/>
              <a:gd name="connsiteX7" fmla="*/ 1798160 w 4565296"/>
              <a:gd name="connsiteY7" fmla="*/ 1988717 h 3732628"/>
              <a:gd name="connsiteX8" fmla="*/ 2077014 w 4565296"/>
              <a:gd name="connsiteY8" fmla="*/ 2135137 h 3732628"/>
              <a:gd name="connsiteX9" fmla="*/ 2515597 w 4565296"/>
              <a:gd name="connsiteY9" fmla="*/ 2306732 h 3732628"/>
              <a:gd name="connsiteX10" fmla="*/ 3011090 w 4565296"/>
              <a:gd name="connsiteY10" fmla="*/ 2464533 h 3732628"/>
              <a:gd name="connsiteX11" fmla="*/ 3462599 w 4565296"/>
              <a:gd name="connsiteY11" fmla="*/ 2800199 h 3732628"/>
              <a:gd name="connsiteX12" fmla="*/ 3821028 w 4565296"/>
              <a:gd name="connsiteY12" fmla="*/ 3401794 h 3732628"/>
              <a:gd name="connsiteX13" fmla="*/ 3963590 w 4565296"/>
              <a:gd name="connsiteY13" fmla="*/ 3669748 h 3732628"/>
              <a:gd name="connsiteX14" fmla="*/ 4545218 w 4565296"/>
              <a:gd name="connsiteY14" fmla="*/ 2211723 h 3732628"/>
              <a:gd name="connsiteX15" fmla="*/ 4408058 w 4565296"/>
              <a:gd name="connsiteY15" fmla="*/ 1914543 h 3732628"/>
              <a:gd name="connsiteX16" fmla="*/ 4179458 w 4565296"/>
              <a:gd name="connsiteY16" fmla="*/ 1746903 h 3732628"/>
              <a:gd name="connsiteX17" fmla="*/ 4103258 w 4565296"/>
              <a:gd name="connsiteY17" fmla="*/ 1312563 h 3732628"/>
              <a:gd name="connsiteX18" fmla="*/ 3973718 w 4565296"/>
              <a:gd name="connsiteY18" fmla="*/ 962043 h 3732628"/>
              <a:gd name="connsiteX19" fmla="*/ 3653678 w 4565296"/>
              <a:gd name="connsiteY19" fmla="*/ 862983 h 3732628"/>
              <a:gd name="connsiteX20" fmla="*/ 3226958 w 4565296"/>
              <a:gd name="connsiteY20" fmla="*/ 786783 h 3732628"/>
              <a:gd name="connsiteX21" fmla="*/ 2739278 w 4565296"/>
              <a:gd name="connsiteY21" fmla="*/ 794403 h 3732628"/>
              <a:gd name="connsiteX22" fmla="*/ 2312558 w 4565296"/>
              <a:gd name="connsiteY22" fmla="*/ 733443 h 3732628"/>
              <a:gd name="connsiteX23" fmla="*/ 1969658 w 4565296"/>
              <a:gd name="connsiteY23" fmla="*/ 657243 h 3732628"/>
              <a:gd name="connsiteX24" fmla="*/ 1725818 w 4565296"/>
              <a:gd name="connsiteY24" fmla="*/ 405783 h 3732628"/>
              <a:gd name="connsiteX25" fmla="*/ 1489598 w 4565296"/>
              <a:gd name="connsiteY25" fmla="*/ 131463 h 3732628"/>
              <a:gd name="connsiteX26" fmla="*/ 1321958 w 4565296"/>
              <a:gd name="connsiteY26" fmla="*/ 1923 h 3732628"/>
              <a:gd name="connsiteX27" fmla="*/ 1250870 w 4565296"/>
              <a:gd name="connsiteY27" fmla="*/ 1208584 h 3732628"/>
              <a:gd name="connsiteX0" fmla="*/ 1029891 w 4565296"/>
              <a:gd name="connsiteY0" fmla="*/ 1279670 h 3732628"/>
              <a:gd name="connsiteX1" fmla="*/ 586965 w 4565296"/>
              <a:gd name="connsiteY1" fmla="*/ 1363105 h 3732628"/>
              <a:gd name="connsiteX2" fmla="*/ 33 w 4565296"/>
              <a:gd name="connsiteY2" fmla="*/ 1479624 h 3732628"/>
              <a:gd name="connsiteX3" fmla="*/ 561791 w 4565296"/>
              <a:gd name="connsiteY3" fmla="*/ 1904705 h 3732628"/>
              <a:gd name="connsiteX4" fmla="*/ 973077 w 4565296"/>
              <a:gd name="connsiteY4" fmla="*/ 1940199 h 3732628"/>
              <a:gd name="connsiteX5" fmla="*/ 1295722 w 4565296"/>
              <a:gd name="connsiteY5" fmla="*/ 1900847 h 3732628"/>
              <a:gd name="connsiteX6" fmla="*/ 1580267 w 4565296"/>
              <a:gd name="connsiteY6" fmla="*/ 1937981 h 3732628"/>
              <a:gd name="connsiteX7" fmla="*/ 1798160 w 4565296"/>
              <a:gd name="connsiteY7" fmla="*/ 1988717 h 3732628"/>
              <a:gd name="connsiteX8" fmla="*/ 2077014 w 4565296"/>
              <a:gd name="connsiteY8" fmla="*/ 2135137 h 3732628"/>
              <a:gd name="connsiteX9" fmla="*/ 2515597 w 4565296"/>
              <a:gd name="connsiteY9" fmla="*/ 2306732 h 3732628"/>
              <a:gd name="connsiteX10" fmla="*/ 3011090 w 4565296"/>
              <a:gd name="connsiteY10" fmla="*/ 2464533 h 3732628"/>
              <a:gd name="connsiteX11" fmla="*/ 3462599 w 4565296"/>
              <a:gd name="connsiteY11" fmla="*/ 2800199 h 3732628"/>
              <a:gd name="connsiteX12" fmla="*/ 3821028 w 4565296"/>
              <a:gd name="connsiteY12" fmla="*/ 3401794 h 3732628"/>
              <a:gd name="connsiteX13" fmla="*/ 3963590 w 4565296"/>
              <a:gd name="connsiteY13" fmla="*/ 3669748 h 3732628"/>
              <a:gd name="connsiteX14" fmla="*/ 4545218 w 4565296"/>
              <a:gd name="connsiteY14" fmla="*/ 2211723 h 3732628"/>
              <a:gd name="connsiteX15" fmla="*/ 4408058 w 4565296"/>
              <a:gd name="connsiteY15" fmla="*/ 1914543 h 3732628"/>
              <a:gd name="connsiteX16" fmla="*/ 4179458 w 4565296"/>
              <a:gd name="connsiteY16" fmla="*/ 1746903 h 3732628"/>
              <a:gd name="connsiteX17" fmla="*/ 4103258 w 4565296"/>
              <a:gd name="connsiteY17" fmla="*/ 1312563 h 3732628"/>
              <a:gd name="connsiteX18" fmla="*/ 3973718 w 4565296"/>
              <a:gd name="connsiteY18" fmla="*/ 962043 h 3732628"/>
              <a:gd name="connsiteX19" fmla="*/ 3653678 w 4565296"/>
              <a:gd name="connsiteY19" fmla="*/ 862983 h 3732628"/>
              <a:gd name="connsiteX20" fmla="*/ 3226958 w 4565296"/>
              <a:gd name="connsiteY20" fmla="*/ 786783 h 3732628"/>
              <a:gd name="connsiteX21" fmla="*/ 2739278 w 4565296"/>
              <a:gd name="connsiteY21" fmla="*/ 794403 h 3732628"/>
              <a:gd name="connsiteX22" fmla="*/ 2312558 w 4565296"/>
              <a:gd name="connsiteY22" fmla="*/ 733443 h 3732628"/>
              <a:gd name="connsiteX23" fmla="*/ 1969658 w 4565296"/>
              <a:gd name="connsiteY23" fmla="*/ 657243 h 3732628"/>
              <a:gd name="connsiteX24" fmla="*/ 1725818 w 4565296"/>
              <a:gd name="connsiteY24" fmla="*/ 405783 h 3732628"/>
              <a:gd name="connsiteX25" fmla="*/ 1489598 w 4565296"/>
              <a:gd name="connsiteY25" fmla="*/ 131463 h 3732628"/>
              <a:gd name="connsiteX26" fmla="*/ 1321958 w 4565296"/>
              <a:gd name="connsiteY26" fmla="*/ 1923 h 3732628"/>
              <a:gd name="connsiteX27" fmla="*/ 1250870 w 4565296"/>
              <a:gd name="connsiteY27" fmla="*/ 1208584 h 3732628"/>
              <a:gd name="connsiteX0" fmla="*/ 1029891 w 4565296"/>
              <a:gd name="connsiteY0" fmla="*/ 1185052 h 3638010"/>
              <a:gd name="connsiteX1" fmla="*/ 586965 w 4565296"/>
              <a:gd name="connsiteY1" fmla="*/ 1268487 h 3638010"/>
              <a:gd name="connsiteX2" fmla="*/ 33 w 4565296"/>
              <a:gd name="connsiteY2" fmla="*/ 1385006 h 3638010"/>
              <a:gd name="connsiteX3" fmla="*/ 561791 w 4565296"/>
              <a:gd name="connsiteY3" fmla="*/ 1810087 h 3638010"/>
              <a:gd name="connsiteX4" fmla="*/ 973077 w 4565296"/>
              <a:gd name="connsiteY4" fmla="*/ 1845581 h 3638010"/>
              <a:gd name="connsiteX5" fmla="*/ 1295722 w 4565296"/>
              <a:gd name="connsiteY5" fmla="*/ 1806229 h 3638010"/>
              <a:gd name="connsiteX6" fmla="*/ 1580267 w 4565296"/>
              <a:gd name="connsiteY6" fmla="*/ 1843363 h 3638010"/>
              <a:gd name="connsiteX7" fmla="*/ 1798160 w 4565296"/>
              <a:gd name="connsiteY7" fmla="*/ 1894099 h 3638010"/>
              <a:gd name="connsiteX8" fmla="*/ 2077014 w 4565296"/>
              <a:gd name="connsiteY8" fmla="*/ 2040519 h 3638010"/>
              <a:gd name="connsiteX9" fmla="*/ 2515597 w 4565296"/>
              <a:gd name="connsiteY9" fmla="*/ 2212114 h 3638010"/>
              <a:gd name="connsiteX10" fmla="*/ 3011090 w 4565296"/>
              <a:gd name="connsiteY10" fmla="*/ 2369915 h 3638010"/>
              <a:gd name="connsiteX11" fmla="*/ 3462599 w 4565296"/>
              <a:gd name="connsiteY11" fmla="*/ 2705581 h 3638010"/>
              <a:gd name="connsiteX12" fmla="*/ 3821028 w 4565296"/>
              <a:gd name="connsiteY12" fmla="*/ 3307176 h 3638010"/>
              <a:gd name="connsiteX13" fmla="*/ 3963590 w 4565296"/>
              <a:gd name="connsiteY13" fmla="*/ 3575130 h 3638010"/>
              <a:gd name="connsiteX14" fmla="*/ 4545218 w 4565296"/>
              <a:gd name="connsiteY14" fmla="*/ 2117105 h 3638010"/>
              <a:gd name="connsiteX15" fmla="*/ 4408058 w 4565296"/>
              <a:gd name="connsiteY15" fmla="*/ 1819925 h 3638010"/>
              <a:gd name="connsiteX16" fmla="*/ 4179458 w 4565296"/>
              <a:gd name="connsiteY16" fmla="*/ 1652285 h 3638010"/>
              <a:gd name="connsiteX17" fmla="*/ 4103258 w 4565296"/>
              <a:gd name="connsiteY17" fmla="*/ 1217945 h 3638010"/>
              <a:gd name="connsiteX18" fmla="*/ 3973718 w 4565296"/>
              <a:gd name="connsiteY18" fmla="*/ 867425 h 3638010"/>
              <a:gd name="connsiteX19" fmla="*/ 3653678 w 4565296"/>
              <a:gd name="connsiteY19" fmla="*/ 768365 h 3638010"/>
              <a:gd name="connsiteX20" fmla="*/ 3226958 w 4565296"/>
              <a:gd name="connsiteY20" fmla="*/ 692165 h 3638010"/>
              <a:gd name="connsiteX21" fmla="*/ 2739278 w 4565296"/>
              <a:gd name="connsiteY21" fmla="*/ 699785 h 3638010"/>
              <a:gd name="connsiteX22" fmla="*/ 2312558 w 4565296"/>
              <a:gd name="connsiteY22" fmla="*/ 638825 h 3638010"/>
              <a:gd name="connsiteX23" fmla="*/ 1969658 w 4565296"/>
              <a:gd name="connsiteY23" fmla="*/ 562625 h 3638010"/>
              <a:gd name="connsiteX24" fmla="*/ 1725818 w 4565296"/>
              <a:gd name="connsiteY24" fmla="*/ 311165 h 3638010"/>
              <a:gd name="connsiteX25" fmla="*/ 1489598 w 4565296"/>
              <a:gd name="connsiteY25" fmla="*/ 36845 h 3638010"/>
              <a:gd name="connsiteX26" fmla="*/ 1727072 w 4565296"/>
              <a:gd name="connsiteY26" fmla="*/ 1192095 h 3638010"/>
              <a:gd name="connsiteX27" fmla="*/ 1250870 w 4565296"/>
              <a:gd name="connsiteY27" fmla="*/ 1113966 h 3638010"/>
              <a:gd name="connsiteX0" fmla="*/ 1029891 w 4565296"/>
              <a:gd name="connsiteY0" fmla="*/ 882185 h 3335143"/>
              <a:gd name="connsiteX1" fmla="*/ 586965 w 4565296"/>
              <a:gd name="connsiteY1" fmla="*/ 965620 h 3335143"/>
              <a:gd name="connsiteX2" fmla="*/ 33 w 4565296"/>
              <a:gd name="connsiteY2" fmla="*/ 1082139 h 3335143"/>
              <a:gd name="connsiteX3" fmla="*/ 561791 w 4565296"/>
              <a:gd name="connsiteY3" fmla="*/ 1507220 h 3335143"/>
              <a:gd name="connsiteX4" fmla="*/ 973077 w 4565296"/>
              <a:gd name="connsiteY4" fmla="*/ 1542714 h 3335143"/>
              <a:gd name="connsiteX5" fmla="*/ 1295722 w 4565296"/>
              <a:gd name="connsiteY5" fmla="*/ 1503362 h 3335143"/>
              <a:gd name="connsiteX6" fmla="*/ 1580267 w 4565296"/>
              <a:gd name="connsiteY6" fmla="*/ 1540496 h 3335143"/>
              <a:gd name="connsiteX7" fmla="*/ 1798160 w 4565296"/>
              <a:gd name="connsiteY7" fmla="*/ 1591232 h 3335143"/>
              <a:gd name="connsiteX8" fmla="*/ 2077014 w 4565296"/>
              <a:gd name="connsiteY8" fmla="*/ 1737652 h 3335143"/>
              <a:gd name="connsiteX9" fmla="*/ 2515597 w 4565296"/>
              <a:gd name="connsiteY9" fmla="*/ 1909247 h 3335143"/>
              <a:gd name="connsiteX10" fmla="*/ 3011090 w 4565296"/>
              <a:gd name="connsiteY10" fmla="*/ 2067048 h 3335143"/>
              <a:gd name="connsiteX11" fmla="*/ 3462599 w 4565296"/>
              <a:gd name="connsiteY11" fmla="*/ 2402714 h 3335143"/>
              <a:gd name="connsiteX12" fmla="*/ 3821028 w 4565296"/>
              <a:gd name="connsiteY12" fmla="*/ 3004309 h 3335143"/>
              <a:gd name="connsiteX13" fmla="*/ 3963590 w 4565296"/>
              <a:gd name="connsiteY13" fmla="*/ 3272263 h 3335143"/>
              <a:gd name="connsiteX14" fmla="*/ 4545218 w 4565296"/>
              <a:gd name="connsiteY14" fmla="*/ 1814238 h 3335143"/>
              <a:gd name="connsiteX15" fmla="*/ 4408058 w 4565296"/>
              <a:gd name="connsiteY15" fmla="*/ 1517058 h 3335143"/>
              <a:gd name="connsiteX16" fmla="*/ 4179458 w 4565296"/>
              <a:gd name="connsiteY16" fmla="*/ 1349418 h 3335143"/>
              <a:gd name="connsiteX17" fmla="*/ 4103258 w 4565296"/>
              <a:gd name="connsiteY17" fmla="*/ 915078 h 3335143"/>
              <a:gd name="connsiteX18" fmla="*/ 3973718 w 4565296"/>
              <a:gd name="connsiteY18" fmla="*/ 564558 h 3335143"/>
              <a:gd name="connsiteX19" fmla="*/ 3653678 w 4565296"/>
              <a:gd name="connsiteY19" fmla="*/ 465498 h 3335143"/>
              <a:gd name="connsiteX20" fmla="*/ 3226958 w 4565296"/>
              <a:gd name="connsiteY20" fmla="*/ 389298 h 3335143"/>
              <a:gd name="connsiteX21" fmla="*/ 2739278 w 4565296"/>
              <a:gd name="connsiteY21" fmla="*/ 396918 h 3335143"/>
              <a:gd name="connsiteX22" fmla="*/ 2312558 w 4565296"/>
              <a:gd name="connsiteY22" fmla="*/ 335958 h 3335143"/>
              <a:gd name="connsiteX23" fmla="*/ 1969658 w 4565296"/>
              <a:gd name="connsiteY23" fmla="*/ 259758 h 3335143"/>
              <a:gd name="connsiteX24" fmla="*/ 1725818 w 4565296"/>
              <a:gd name="connsiteY24" fmla="*/ 8298 h 3335143"/>
              <a:gd name="connsiteX25" fmla="*/ 1825264 w 4565296"/>
              <a:gd name="connsiteY25" fmla="*/ 602079 h 3335143"/>
              <a:gd name="connsiteX26" fmla="*/ 1727072 w 4565296"/>
              <a:gd name="connsiteY26" fmla="*/ 889228 h 3335143"/>
              <a:gd name="connsiteX27" fmla="*/ 1250870 w 4565296"/>
              <a:gd name="connsiteY27" fmla="*/ 811099 h 3335143"/>
              <a:gd name="connsiteX0" fmla="*/ 1029891 w 4565296"/>
              <a:gd name="connsiteY0" fmla="*/ 623007 h 3075965"/>
              <a:gd name="connsiteX1" fmla="*/ 586965 w 4565296"/>
              <a:gd name="connsiteY1" fmla="*/ 706442 h 3075965"/>
              <a:gd name="connsiteX2" fmla="*/ 33 w 4565296"/>
              <a:gd name="connsiteY2" fmla="*/ 822961 h 3075965"/>
              <a:gd name="connsiteX3" fmla="*/ 561791 w 4565296"/>
              <a:gd name="connsiteY3" fmla="*/ 1248042 h 3075965"/>
              <a:gd name="connsiteX4" fmla="*/ 973077 w 4565296"/>
              <a:gd name="connsiteY4" fmla="*/ 1283536 h 3075965"/>
              <a:gd name="connsiteX5" fmla="*/ 1295722 w 4565296"/>
              <a:gd name="connsiteY5" fmla="*/ 1244184 h 3075965"/>
              <a:gd name="connsiteX6" fmla="*/ 1580267 w 4565296"/>
              <a:gd name="connsiteY6" fmla="*/ 1281318 h 3075965"/>
              <a:gd name="connsiteX7" fmla="*/ 1798160 w 4565296"/>
              <a:gd name="connsiteY7" fmla="*/ 1332054 h 3075965"/>
              <a:gd name="connsiteX8" fmla="*/ 2077014 w 4565296"/>
              <a:gd name="connsiteY8" fmla="*/ 1478474 h 3075965"/>
              <a:gd name="connsiteX9" fmla="*/ 2515597 w 4565296"/>
              <a:gd name="connsiteY9" fmla="*/ 1650069 h 3075965"/>
              <a:gd name="connsiteX10" fmla="*/ 3011090 w 4565296"/>
              <a:gd name="connsiteY10" fmla="*/ 1807870 h 3075965"/>
              <a:gd name="connsiteX11" fmla="*/ 3462599 w 4565296"/>
              <a:gd name="connsiteY11" fmla="*/ 2143536 h 3075965"/>
              <a:gd name="connsiteX12" fmla="*/ 3821028 w 4565296"/>
              <a:gd name="connsiteY12" fmla="*/ 2745131 h 3075965"/>
              <a:gd name="connsiteX13" fmla="*/ 3963590 w 4565296"/>
              <a:gd name="connsiteY13" fmla="*/ 3013085 h 3075965"/>
              <a:gd name="connsiteX14" fmla="*/ 4545218 w 4565296"/>
              <a:gd name="connsiteY14" fmla="*/ 1555060 h 3075965"/>
              <a:gd name="connsiteX15" fmla="*/ 4408058 w 4565296"/>
              <a:gd name="connsiteY15" fmla="*/ 1257880 h 3075965"/>
              <a:gd name="connsiteX16" fmla="*/ 4179458 w 4565296"/>
              <a:gd name="connsiteY16" fmla="*/ 1090240 h 3075965"/>
              <a:gd name="connsiteX17" fmla="*/ 4103258 w 4565296"/>
              <a:gd name="connsiteY17" fmla="*/ 655900 h 3075965"/>
              <a:gd name="connsiteX18" fmla="*/ 3973718 w 4565296"/>
              <a:gd name="connsiteY18" fmla="*/ 305380 h 3075965"/>
              <a:gd name="connsiteX19" fmla="*/ 3653678 w 4565296"/>
              <a:gd name="connsiteY19" fmla="*/ 206320 h 3075965"/>
              <a:gd name="connsiteX20" fmla="*/ 3226958 w 4565296"/>
              <a:gd name="connsiteY20" fmla="*/ 130120 h 3075965"/>
              <a:gd name="connsiteX21" fmla="*/ 2739278 w 4565296"/>
              <a:gd name="connsiteY21" fmla="*/ 137740 h 3075965"/>
              <a:gd name="connsiteX22" fmla="*/ 2312558 w 4565296"/>
              <a:gd name="connsiteY22" fmla="*/ 76780 h 3075965"/>
              <a:gd name="connsiteX23" fmla="*/ 1969658 w 4565296"/>
              <a:gd name="connsiteY23" fmla="*/ 580 h 3075965"/>
              <a:gd name="connsiteX24" fmla="*/ 1864715 w 4565296"/>
              <a:gd name="connsiteY24" fmla="*/ 119510 h 3075965"/>
              <a:gd name="connsiteX25" fmla="*/ 1825264 w 4565296"/>
              <a:gd name="connsiteY25" fmla="*/ 342901 h 3075965"/>
              <a:gd name="connsiteX26" fmla="*/ 1727072 w 4565296"/>
              <a:gd name="connsiteY26" fmla="*/ 630050 h 3075965"/>
              <a:gd name="connsiteX27" fmla="*/ 1250870 w 4565296"/>
              <a:gd name="connsiteY27" fmla="*/ 551921 h 3075965"/>
              <a:gd name="connsiteX0" fmla="*/ 1203511 w 4565296"/>
              <a:gd name="connsiteY0" fmla="*/ 460961 h 3075965"/>
              <a:gd name="connsiteX1" fmla="*/ 586965 w 4565296"/>
              <a:gd name="connsiteY1" fmla="*/ 706442 h 3075965"/>
              <a:gd name="connsiteX2" fmla="*/ 33 w 4565296"/>
              <a:gd name="connsiteY2" fmla="*/ 822961 h 3075965"/>
              <a:gd name="connsiteX3" fmla="*/ 561791 w 4565296"/>
              <a:gd name="connsiteY3" fmla="*/ 1248042 h 3075965"/>
              <a:gd name="connsiteX4" fmla="*/ 973077 w 4565296"/>
              <a:gd name="connsiteY4" fmla="*/ 1283536 h 3075965"/>
              <a:gd name="connsiteX5" fmla="*/ 1295722 w 4565296"/>
              <a:gd name="connsiteY5" fmla="*/ 1244184 h 3075965"/>
              <a:gd name="connsiteX6" fmla="*/ 1580267 w 4565296"/>
              <a:gd name="connsiteY6" fmla="*/ 1281318 h 3075965"/>
              <a:gd name="connsiteX7" fmla="*/ 1798160 w 4565296"/>
              <a:gd name="connsiteY7" fmla="*/ 1332054 h 3075965"/>
              <a:gd name="connsiteX8" fmla="*/ 2077014 w 4565296"/>
              <a:gd name="connsiteY8" fmla="*/ 1478474 h 3075965"/>
              <a:gd name="connsiteX9" fmla="*/ 2515597 w 4565296"/>
              <a:gd name="connsiteY9" fmla="*/ 1650069 h 3075965"/>
              <a:gd name="connsiteX10" fmla="*/ 3011090 w 4565296"/>
              <a:gd name="connsiteY10" fmla="*/ 1807870 h 3075965"/>
              <a:gd name="connsiteX11" fmla="*/ 3462599 w 4565296"/>
              <a:gd name="connsiteY11" fmla="*/ 2143536 h 3075965"/>
              <a:gd name="connsiteX12" fmla="*/ 3821028 w 4565296"/>
              <a:gd name="connsiteY12" fmla="*/ 2745131 h 3075965"/>
              <a:gd name="connsiteX13" fmla="*/ 3963590 w 4565296"/>
              <a:gd name="connsiteY13" fmla="*/ 3013085 h 3075965"/>
              <a:gd name="connsiteX14" fmla="*/ 4545218 w 4565296"/>
              <a:gd name="connsiteY14" fmla="*/ 1555060 h 3075965"/>
              <a:gd name="connsiteX15" fmla="*/ 4408058 w 4565296"/>
              <a:gd name="connsiteY15" fmla="*/ 1257880 h 3075965"/>
              <a:gd name="connsiteX16" fmla="*/ 4179458 w 4565296"/>
              <a:gd name="connsiteY16" fmla="*/ 1090240 h 3075965"/>
              <a:gd name="connsiteX17" fmla="*/ 4103258 w 4565296"/>
              <a:gd name="connsiteY17" fmla="*/ 655900 h 3075965"/>
              <a:gd name="connsiteX18" fmla="*/ 3973718 w 4565296"/>
              <a:gd name="connsiteY18" fmla="*/ 305380 h 3075965"/>
              <a:gd name="connsiteX19" fmla="*/ 3653678 w 4565296"/>
              <a:gd name="connsiteY19" fmla="*/ 206320 h 3075965"/>
              <a:gd name="connsiteX20" fmla="*/ 3226958 w 4565296"/>
              <a:gd name="connsiteY20" fmla="*/ 130120 h 3075965"/>
              <a:gd name="connsiteX21" fmla="*/ 2739278 w 4565296"/>
              <a:gd name="connsiteY21" fmla="*/ 137740 h 3075965"/>
              <a:gd name="connsiteX22" fmla="*/ 2312558 w 4565296"/>
              <a:gd name="connsiteY22" fmla="*/ 76780 h 3075965"/>
              <a:gd name="connsiteX23" fmla="*/ 1969658 w 4565296"/>
              <a:gd name="connsiteY23" fmla="*/ 580 h 3075965"/>
              <a:gd name="connsiteX24" fmla="*/ 1864715 w 4565296"/>
              <a:gd name="connsiteY24" fmla="*/ 119510 h 3075965"/>
              <a:gd name="connsiteX25" fmla="*/ 1825264 w 4565296"/>
              <a:gd name="connsiteY25" fmla="*/ 342901 h 3075965"/>
              <a:gd name="connsiteX26" fmla="*/ 1727072 w 4565296"/>
              <a:gd name="connsiteY26" fmla="*/ 630050 h 3075965"/>
              <a:gd name="connsiteX27" fmla="*/ 1250870 w 4565296"/>
              <a:gd name="connsiteY27" fmla="*/ 551921 h 3075965"/>
              <a:gd name="connsiteX0" fmla="*/ 586965 w 4565296"/>
              <a:gd name="connsiteY0" fmla="*/ 706442 h 3075965"/>
              <a:gd name="connsiteX1" fmla="*/ 33 w 4565296"/>
              <a:gd name="connsiteY1" fmla="*/ 822961 h 3075965"/>
              <a:gd name="connsiteX2" fmla="*/ 561791 w 4565296"/>
              <a:gd name="connsiteY2" fmla="*/ 1248042 h 3075965"/>
              <a:gd name="connsiteX3" fmla="*/ 973077 w 4565296"/>
              <a:gd name="connsiteY3" fmla="*/ 1283536 h 3075965"/>
              <a:gd name="connsiteX4" fmla="*/ 1295722 w 4565296"/>
              <a:gd name="connsiteY4" fmla="*/ 1244184 h 3075965"/>
              <a:gd name="connsiteX5" fmla="*/ 1580267 w 4565296"/>
              <a:gd name="connsiteY5" fmla="*/ 1281318 h 3075965"/>
              <a:gd name="connsiteX6" fmla="*/ 1798160 w 4565296"/>
              <a:gd name="connsiteY6" fmla="*/ 1332054 h 3075965"/>
              <a:gd name="connsiteX7" fmla="*/ 2077014 w 4565296"/>
              <a:gd name="connsiteY7" fmla="*/ 1478474 h 3075965"/>
              <a:gd name="connsiteX8" fmla="*/ 2515597 w 4565296"/>
              <a:gd name="connsiteY8" fmla="*/ 1650069 h 3075965"/>
              <a:gd name="connsiteX9" fmla="*/ 3011090 w 4565296"/>
              <a:gd name="connsiteY9" fmla="*/ 1807870 h 3075965"/>
              <a:gd name="connsiteX10" fmla="*/ 3462599 w 4565296"/>
              <a:gd name="connsiteY10" fmla="*/ 2143536 h 3075965"/>
              <a:gd name="connsiteX11" fmla="*/ 3821028 w 4565296"/>
              <a:gd name="connsiteY11" fmla="*/ 2745131 h 3075965"/>
              <a:gd name="connsiteX12" fmla="*/ 3963590 w 4565296"/>
              <a:gd name="connsiteY12" fmla="*/ 3013085 h 3075965"/>
              <a:gd name="connsiteX13" fmla="*/ 4545218 w 4565296"/>
              <a:gd name="connsiteY13" fmla="*/ 1555060 h 3075965"/>
              <a:gd name="connsiteX14" fmla="*/ 4408058 w 4565296"/>
              <a:gd name="connsiteY14" fmla="*/ 1257880 h 3075965"/>
              <a:gd name="connsiteX15" fmla="*/ 4179458 w 4565296"/>
              <a:gd name="connsiteY15" fmla="*/ 1090240 h 3075965"/>
              <a:gd name="connsiteX16" fmla="*/ 4103258 w 4565296"/>
              <a:gd name="connsiteY16" fmla="*/ 655900 h 3075965"/>
              <a:gd name="connsiteX17" fmla="*/ 3973718 w 4565296"/>
              <a:gd name="connsiteY17" fmla="*/ 305380 h 3075965"/>
              <a:gd name="connsiteX18" fmla="*/ 3653678 w 4565296"/>
              <a:gd name="connsiteY18" fmla="*/ 206320 h 3075965"/>
              <a:gd name="connsiteX19" fmla="*/ 3226958 w 4565296"/>
              <a:gd name="connsiteY19" fmla="*/ 130120 h 3075965"/>
              <a:gd name="connsiteX20" fmla="*/ 2739278 w 4565296"/>
              <a:gd name="connsiteY20" fmla="*/ 137740 h 3075965"/>
              <a:gd name="connsiteX21" fmla="*/ 2312558 w 4565296"/>
              <a:gd name="connsiteY21" fmla="*/ 76780 h 3075965"/>
              <a:gd name="connsiteX22" fmla="*/ 1969658 w 4565296"/>
              <a:gd name="connsiteY22" fmla="*/ 580 h 3075965"/>
              <a:gd name="connsiteX23" fmla="*/ 1864715 w 4565296"/>
              <a:gd name="connsiteY23" fmla="*/ 119510 h 3075965"/>
              <a:gd name="connsiteX24" fmla="*/ 1825264 w 4565296"/>
              <a:gd name="connsiteY24" fmla="*/ 342901 h 3075965"/>
              <a:gd name="connsiteX25" fmla="*/ 1727072 w 4565296"/>
              <a:gd name="connsiteY25" fmla="*/ 630050 h 3075965"/>
              <a:gd name="connsiteX26" fmla="*/ 1250870 w 4565296"/>
              <a:gd name="connsiteY26" fmla="*/ 551921 h 3075965"/>
              <a:gd name="connsiteX0" fmla="*/ 586965 w 4565296"/>
              <a:gd name="connsiteY0" fmla="*/ 706442 h 3075965"/>
              <a:gd name="connsiteX1" fmla="*/ 33 w 4565296"/>
              <a:gd name="connsiteY1" fmla="*/ 822961 h 3075965"/>
              <a:gd name="connsiteX2" fmla="*/ 561791 w 4565296"/>
              <a:gd name="connsiteY2" fmla="*/ 1248042 h 3075965"/>
              <a:gd name="connsiteX3" fmla="*/ 973077 w 4565296"/>
              <a:gd name="connsiteY3" fmla="*/ 1283536 h 3075965"/>
              <a:gd name="connsiteX4" fmla="*/ 1295722 w 4565296"/>
              <a:gd name="connsiteY4" fmla="*/ 1244184 h 3075965"/>
              <a:gd name="connsiteX5" fmla="*/ 1580267 w 4565296"/>
              <a:gd name="connsiteY5" fmla="*/ 1281318 h 3075965"/>
              <a:gd name="connsiteX6" fmla="*/ 1798160 w 4565296"/>
              <a:gd name="connsiteY6" fmla="*/ 1332054 h 3075965"/>
              <a:gd name="connsiteX7" fmla="*/ 2077014 w 4565296"/>
              <a:gd name="connsiteY7" fmla="*/ 1478474 h 3075965"/>
              <a:gd name="connsiteX8" fmla="*/ 2515597 w 4565296"/>
              <a:gd name="connsiteY8" fmla="*/ 1650069 h 3075965"/>
              <a:gd name="connsiteX9" fmla="*/ 3011090 w 4565296"/>
              <a:gd name="connsiteY9" fmla="*/ 1807870 h 3075965"/>
              <a:gd name="connsiteX10" fmla="*/ 3462599 w 4565296"/>
              <a:gd name="connsiteY10" fmla="*/ 2143536 h 3075965"/>
              <a:gd name="connsiteX11" fmla="*/ 3821028 w 4565296"/>
              <a:gd name="connsiteY11" fmla="*/ 2745131 h 3075965"/>
              <a:gd name="connsiteX12" fmla="*/ 3963590 w 4565296"/>
              <a:gd name="connsiteY12" fmla="*/ 3013085 h 3075965"/>
              <a:gd name="connsiteX13" fmla="*/ 4545218 w 4565296"/>
              <a:gd name="connsiteY13" fmla="*/ 1555060 h 3075965"/>
              <a:gd name="connsiteX14" fmla="*/ 4408058 w 4565296"/>
              <a:gd name="connsiteY14" fmla="*/ 1257880 h 3075965"/>
              <a:gd name="connsiteX15" fmla="*/ 4179458 w 4565296"/>
              <a:gd name="connsiteY15" fmla="*/ 1090240 h 3075965"/>
              <a:gd name="connsiteX16" fmla="*/ 4103258 w 4565296"/>
              <a:gd name="connsiteY16" fmla="*/ 655900 h 3075965"/>
              <a:gd name="connsiteX17" fmla="*/ 3973718 w 4565296"/>
              <a:gd name="connsiteY17" fmla="*/ 305380 h 3075965"/>
              <a:gd name="connsiteX18" fmla="*/ 3653678 w 4565296"/>
              <a:gd name="connsiteY18" fmla="*/ 206320 h 3075965"/>
              <a:gd name="connsiteX19" fmla="*/ 3226958 w 4565296"/>
              <a:gd name="connsiteY19" fmla="*/ 130120 h 3075965"/>
              <a:gd name="connsiteX20" fmla="*/ 2739278 w 4565296"/>
              <a:gd name="connsiteY20" fmla="*/ 137740 h 3075965"/>
              <a:gd name="connsiteX21" fmla="*/ 2312558 w 4565296"/>
              <a:gd name="connsiteY21" fmla="*/ 76780 h 3075965"/>
              <a:gd name="connsiteX22" fmla="*/ 1969658 w 4565296"/>
              <a:gd name="connsiteY22" fmla="*/ 580 h 3075965"/>
              <a:gd name="connsiteX23" fmla="*/ 1864715 w 4565296"/>
              <a:gd name="connsiteY23" fmla="*/ 119510 h 3075965"/>
              <a:gd name="connsiteX24" fmla="*/ 1825264 w 4565296"/>
              <a:gd name="connsiteY24" fmla="*/ 342901 h 3075965"/>
              <a:gd name="connsiteX25" fmla="*/ 1368257 w 4565296"/>
              <a:gd name="connsiteY25" fmla="*/ 444855 h 3075965"/>
              <a:gd name="connsiteX26" fmla="*/ 1250870 w 4565296"/>
              <a:gd name="connsiteY26" fmla="*/ 551921 h 3075965"/>
              <a:gd name="connsiteX0" fmla="*/ 586965 w 4565296"/>
              <a:gd name="connsiteY0" fmla="*/ 706442 h 3075965"/>
              <a:gd name="connsiteX1" fmla="*/ 33 w 4565296"/>
              <a:gd name="connsiteY1" fmla="*/ 822961 h 3075965"/>
              <a:gd name="connsiteX2" fmla="*/ 561791 w 4565296"/>
              <a:gd name="connsiteY2" fmla="*/ 1248042 h 3075965"/>
              <a:gd name="connsiteX3" fmla="*/ 973077 w 4565296"/>
              <a:gd name="connsiteY3" fmla="*/ 1283536 h 3075965"/>
              <a:gd name="connsiteX4" fmla="*/ 1295722 w 4565296"/>
              <a:gd name="connsiteY4" fmla="*/ 1244184 h 3075965"/>
              <a:gd name="connsiteX5" fmla="*/ 1580267 w 4565296"/>
              <a:gd name="connsiteY5" fmla="*/ 1281318 h 3075965"/>
              <a:gd name="connsiteX6" fmla="*/ 1798160 w 4565296"/>
              <a:gd name="connsiteY6" fmla="*/ 1332054 h 3075965"/>
              <a:gd name="connsiteX7" fmla="*/ 2077014 w 4565296"/>
              <a:gd name="connsiteY7" fmla="*/ 1478474 h 3075965"/>
              <a:gd name="connsiteX8" fmla="*/ 2515597 w 4565296"/>
              <a:gd name="connsiteY8" fmla="*/ 1650069 h 3075965"/>
              <a:gd name="connsiteX9" fmla="*/ 3011090 w 4565296"/>
              <a:gd name="connsiteY9" fmla="*/ 1807870 h 3075965"/>
              <a:gd name="connsiteX10" fmla="*/ 3462599 w 4565296"/>
              <a:gd name="connsiteY10" fmla="*/ 2143536 h 3075965"/>
              <a:gd name="connsiteX11" fmla="*/ 3821028 w 4565296"/>
              <a:gd name="connsiteY11" fmla="*/ 2745131 h 3075965"/>
              <a:gd name="connsiteX12" fmla="*/ 3963590 w 4565296"/>
              <a:gd name="connsiteY12" fmla="*/ 3013085 h 3075965"/>
              <a:gd name="connsiteX13" fmla="*/ 4545218 w 4565296"/>
              <a:gd name="connsiteY13" fmla="*/ 1555060 h 3075965"/>
              <a:gd name="connsiteX14" fmla="*/ 4408058 w 4565296"/>
              <a:gd name="connsiteY14" fmla="*/ 1257880 h 3075965"/>
              <a:gd name="connsiteX15" fmla="*/ 4179458 w 4565296"/>
              <a:gd name="connsiteY15" fmla="*/ 1090240 h 3075965"/>
              <a:gd name="connsiteX16" fmla="*/ 4103258 w 4565296"/>
              <a:gd name="connsiteY16" fmla="*/ 655900 h 3075965"/>
              <a:gd name="connsiteX17" fmla="*/ 3973718 w 4565296"/>
              <a:gd name="connsiteY17" fmla="*/ 305380 h 3075965"/>
              <a:gd name="connsiteX18" fmla="*/ 3653678 w 4565296"/>
              <a:gd name="connsiteY18" fmla="*/ 206320 h 3075965"/>
              <a:gd name="connsiteX19" fmla="*/ 3226958 w 4565296"/>
              <a:gd name="connsiteY19" fmla="*/ 130120 h 3075965"/>
              <a:gd name="connsiteX20" fmla="*/ 2739278 w 4565296"/>
              <a:gd name="connsiteY20" fmla="*/ 137740 h 3075965"/>
              <a:gd name="connsiteX21" fmla="*/ 2312558 w 4565296"/>
              <a:gd name="connsiteY21" fmla="*/ 76780 h 3075965"/>
              <a:gd name="connsiteX22" fmla="*/ 1969658 w 4565296"/>
              <a:gd name="connsiteY22" fmla="*/ 580 h 3075965"/>
              <a:gd name="connsiteX23" fmla="*/ 1864715 w 4565296"/>
              <a:gd name="connsiteY23" fmla="*/ 119510 h 3075965"/>
              <a:gd name="connsiteX24" fmla="*/ 1686368 w 4565296"/>
              <a:gd name="connsiteY24" fmla="*/ 342901 h 3075965"/>
              <a:gd name="connsiteX25" fmla="*/ 1368257 w 4565296"/>
              <a:gd name="connsiteY25" fmla="*/ 444855 h 3075965"/>
              <a:gd name="connsiteX26" fmla="*/ 1250870 w 4565296"/>
              <a:gd name="connsiteY26" fmla="*/ 551921 h 3075965"/>
              <a:gd name="connsiteX0" fmla="*/ 586965 w 4565296"/>
              <a:gd name="connsiteY0" fmla="*/ 706442 h 3075965"/>
              <a:gd name="connsiteX1" fmla="*/ 33 w 4565296"/>
              <a:gd name="connsiteY1" fmla="*/ 822961 h 3075965"/>
              <a:gd name="connsiteX2" fmla="*/ 561791 w 4565296"/>
              <a:gd name="connsiteY2" fmla="*/ 1248042 h 3075965"/>
              <a:gd name="connsiteX3" fmla="*/ 973077 w 4565296"/>
              <a:gd name="connsiteY3" fmla="*/ 1283536 h 3075965"/>
              <a:gd name="connsiteX4" fmla="*/ 1295722 w 4565296"/>
              <a:gd name="connsiteY4" fmla="*/ 1244184 h 3075965"/>
              <a:gd name="connsiteX5" fmla="*/ 1580267 w 4565296"/>
              <a:gd name="connsiteY5" fmla="*/ 1281318 h 3075965"/>
              <a:gd name="connsiteX6" fmla="*/ 1798160 w 4565296"/>
              <a:gd name="connsiteY6" fmla="*/ 1332054 h 3075965"/>
              <a:gd name="connsiteX7" fmla="*/ 2077014 w 4565296"/>
              <a:gd name="connsiteY7" fmla="*/ 1478474 h 3075965"/>
              <a:gd name="connsiteX8" fmla="*/ 2515597 w 4565296"/>
              <a:gd name="connsiteY8" fmla="*/ 1650069 h 3075965"/>
              <a:gd name="connsiteX9" fmla="*/ 3011090 w 4565296"/>
              <a:gd name="connsiteY9" fmla="*/ 1807870 h 3075965"/>
              <a:gd name="connsiteX10" fmla="*/ 3462599 w 4565296"/>
              <a:gd name="connsiteY10" fmla="*/ 2143536 h 3075965"/>
              <a:gd name="connsiteX11" fmla="*/ 3821028 w 4565296"/>
              <a:gd name="connsiteY11" fmla="*/ 2745131 h 3075965"/>
              <a:gd name="connsiteX12" fmla="*/ 3963590 w 4565296"/>
              <a:gd name="connsiteY12" fmla="*/ 3013085 h 3075965"/>
              <a:gd name="connsiteX13" fmla="*/ 4545218 w 4565296"/>
              <a:gd name="connsiteY13" fmla="*/ 1555060 h 3075965"/>
              <a:gd name="connsiteX14" fmla="*/ 4408058 w 4565296"/>
              <a:gd name="connsiteY14" fmla="*/ 1257880 h 3075965"/>
              <a:gd name="connsiteX15" fmla="*/ 4179458 w 4565296"/>
              <a:gd name="connsiteY15" fmla="*/ 1090240 h 3075965"/>
              <a:gd name="connsiteX16" fmla="*/ 4103258 w 4565296"/>
              <a:gd name="connsiteY16" fmla="*/ 655900 h 3075965"/>
              <a:gd name="connsiteX17" fmla="*/ 3973718 w 4565296"/>
              <a:gd name="connsiteY17" fmla="*/ 305380 h 3075965"/>
              <a:gd name="connsiteX18" fmla="*/ 3653678 w 4565296"/>
              <a:gd name="connsiteY18" fmla="*/ 206320 h 3075965"/>
              <a:gd name="connsiteX19" fmla="*/ 3226958 w 4565296"/>
              <a:gd name="connsiteY19" fmla="*/ 130120 h 3075965"/>
              <a:gd name="connsiteX20" fmla="*/ 2739278 w 4565296"/>
              <a:gd name="connsiteY20" fmla="*/ 137740 h 3075965"/>
              <a:gd name="connsiteX21" fmla="*/ 2312558 w 4565296"/>
              <a:gd name="connsiteY21" fmla="*/ 76780 h 3075965"/>
              <a:gd name="connsiteX22" fmla="*/ 1969658 w 4565296"/>
              <a:gd name="connsiteY22" fmla="*/ 580 h 3075965"/>
              <a:gd name="connsiteX23" fmla="*/ 1864715 w 4565296"/>
              <a:gd name="connsiteY23" fmla="*/ 119510 h 3075965"/>
              <a:gd name="connsiteX24" fmla="*/ 1686368 w 4565296"/>
              <a:gd name="connsiteY24" fmla="*/ 342901 h 3075965"/>
              <a:gd name="connsiteX25" fmla="*/ 1368257 w 4565296"/>
              <a:gd name="connsiteY25" fmla="*/ 444855 h 3075965"/>
              <a:gd name="connsiteX26" fmla="*/ 961503 w 4565296"/>
              <a:gd name="connsiteY26" fmla="*/ 494048 h 3075965"/>
              <a:gd name="connsiteX0" fmla="*/ 927986 w 4570651"/>
              <a:gd name="connsiteY0" fmla="*/ 579120 h 3075965"/>
              <a:gd name="connsiteX1" fmla="*/ 5388 w 4570651"/>
              <a:gd name="connsiteY1" fmla="*/ 822961 h 3075965"/>
              <a:gd name="connsiteX2" fmla="*/ 567146 w 4570651"/>
              <a:gd name="connsiteY2" fmla="*/ 1248042 h 3075965"/>
              <a:gd name="connsiteX3" fmla="*/ 978432 w 4570651"/>
              <a:gd name="connsiteY3" fmla="*/ 1283536 h 3075965"/>
              <a:gd name="connsiteX4" fmla="*/ 1301077 w 4570651"/>
              <a:gd name="connsiteY4" fmla="*/ 1244184 h 3075965"/>
              <a:gd name="connsiteX5" fmla="*/ 1585622 w 4570651"/>
              <a:gd name="connsiteY5" fmla="*/ 1281318 h 3075965"/>
              <a:gd name="connsiteX6" fmla="*/ 1803515 w 4570651"/>
              <a:gd name="connsiteY6" fmla="*/ 1332054 h 3075965"/>
              <a:gd name="connsiteX7" fmla="*/ 2082369 w 4570651"/>
              <a:gd name="connsiteY7" fmla="*/ 1478474 h 3075965"/>
              <a:gd name="connsiteX8" fmla="*/ 2520952 w 4570651"/>
              <a:gd name="connsiteY8" fmla="*/ 1650069 h 3075965"/>
              <a:gd name="connsiteX9" fmla="*/ 3016445 w 4570651"/>
              <a:gd name="connsiteY9" fmla="*/ 1807870 h 3075965"/>
              <a:gd name="connsiteX10" fmla="*/ 3467954 w 4570651"/>
              <a:gd name="connsiteY10" fmla="*/ 2143536 h 3075965"/>
              <a:gd name="connsiteX11" fmla="*/ 3826383 w 4570651"/>
              <a:gd name="connsiteY11" fmla="*/ 2745131 h 3075965"/>
              <a:gd name="connsiteX12" fmla="*/ 3968945 w 4570651"/>
              <a:gd name="connsiteY12" fmla="*/ 3013085 h 3075965"/>
              <a:gd name="connsiteX13" fmla="*/ 4550573 w 4570651"/>
              <a:gd name="connsiteY13" fmla="*/ 1555060 h 3075965"/>
              <a:gd name="connsiteX14" fmla="*/ 4413413 w 4570651"/>
              <a:gd name="connsiteY14" fmla="*/ 1257880 h 3075965"/>
              <a:gd name="connsiteX15" fmla="*/ 4184813 w 4570651"/>
              <a:gd name="connsiteY15" fmla="*/ 1090240 h 3075965"/>
              <a:gd name="connsiteX16" fmla="*/ 4108613 w 4570651"/>
              <a:gd name="connsiteY16" fmla="*/ 655900 h 3075965"/>
              <a:gd name="connsiteX17" fmla="*/ 3979073 w 4570651"/>
              <a:gd name="connsiteY17" fmla="*/ 305380 h 3075965"/>
              <a:gd name="connsiteX18" fmla="*/ 3659033 w 4570651"/>
              <a:gd name="connsiteY18" fmla="*/ 206320 h 3075965"/>
              <a:gd name="connsiteX19" fmla="*/ 3232313 w 4570651"/>
              <a:gd name="connsiteY19" fmla="*/ 130120 h 3075965"/>
              <a:gd name="connsiteX20" fmla="*/ 2744633 w 4570651"/>
              <a:gd name="connsiteY20" fmla="*/ 137740 h 3075965"/>
              <a:gd name="connsiteX21" fmla="*/ 2317913 w 4570651"/>
              <a:gd name="connsiteY21" fmla="*/ 76780 h 3075965"/>
              <a:gd name="connsiteX22" fmla="*/ 1975013 w 4570651"/>
              <a:gd name="connsiteY22" fmla="*/ 580 h 3075965"/>
              <a:gd name="connsiteX23" fmla="*/ 1870070 w 4570651"/>
              <a:gd name="connsiteY23" fmla="*/ 119510 h 3075965"/>
              <a:gd name="connsiteX24" fmla="*/ 1691723 w 4570651"/>
              <a:gd name="connsiteY24" fmla="*/ 342901 h 3075965"/>
              <a:gd name="connsiteX25" fmla="*/ 1373612 w 4570651"/>
              <a:gd name="connsiteY25" fmla="*/ 444855 h 3075965"/>
              <a:gd name="connsiteX26" fmla="*/ 966858 w 4570651"/>
              <a:gd name="connsiteY26" fmla="*/ 494048 h 3075965"/>
              <a:gd name="connsiteX0" fmla="*/ 927986 w 4570651"/>
              <a:gd name="connsiteY0" fmla="*/ 579120 h 3075965"/>
              <a:gd name="connsiteX1" fmla="*/ 5388 w 4570651"/>
              <a:gd name="connsiteY1" fmla="*/ 822961 h 3075965"/>
              <a:gd name="connsiteX2" fmla="*/ 567146 w 4570651"/>
              <a:gd name="connsiteY2" fmla="*/ 1248042 h 3075965"/>
              <a:gd name="connsiteX3" fmla="*/ 978432 w 4570651"/>
              <a:gd name="connsiteY3" fmla="*/ 1283536 h 3075965"/>
              <a:gd name="connsiteX4" fmla="*/ 1301077 w 4570651"/>
              <a:gd name="connsiteY4" fmla="*/ 1244184 h 3075965"/>
              <a:gd name="connsiteX5" fmla="*/ 1585622 w 4570651"/>
              <a:gd name="connsiteY5" fmla="*/ 1281318 h 3075965"/>
              <a:gd name="connsiteX6" fmla="*/ 1803515 w 4570651"/>
              <a:gd name="connsiteY6" fmla="*/ 1332054 h 3075965"/>
              <a:gd name="connsiteX7" fmla="*/ 2082369 w 4570651"/>
              <a:gd name="connsiteY7" fmla="*/ 1478474 h 3075965"/>
              <a:gd name="connsiteX8" fmla="*/ 2520952 w 4570651"/>
              <a:gd name="connsiteY8" fmla="*/ 1650069 h 3075965"/>
              <a:gd name="connsiteX9" fmla="*/ 3016445 w 4570651"/>
              <a:gd name="connsiteY9" fmla="*/ 1807870 h 3075965"/>
              <a:gd name="connsiteX10" fmla="*/ 3467954 w 4570651"/>
              <a:gd name="connsiteY10" fmla="*/ 2143536 h 3075965"/>
              <a:gd name="connsiteX11" fmla="*/ 3826383 w 4570651"/>
              <a:gd name="connsiteY11" fmla="*/ 2745131 h 3075965"/>
              <a:gd name="connsiteX12" fmla="*/ 3968945 w 4570651"/>
              <a:gd name="connsiteY12" fmla="*/ 3013085 h 3075965"/>
              <a:gd name="connsiteX13" fmla="*/ 4550573 w 4570651"/>
              <a:gd name="connsiteY13" fmla="*/ 1555060 h 3075965"/>
              <a:gd name="connsiteX14" fmla="*/ 4413413 w 4570651"/>
              <a:gd name="connsiteY14" fmla="*/ 1257880 h 3075965"/>
              <a:gd name="connsiteX15" fmla="*/ 4184813 w 4570651"/>
              <a:gd name="connsiteY15" fmla="*/ 1090240 h 3075965"/>
              <a:gd name="connsiteX16" fmla="*/ 4108613 w 4570651"/>
              <a:gd name="connsiteY16" fmla="*/ 655900 h 3075965"/>
              <a:gd name="connsiteX17" fmla="*/ 3979073 w 4570651"/>
              <a:gd name="connsiteY17" fmla="*/ 305380 h 3075965"/>
              <a:gd name="connsiteX18" fmla="*/ 3659033 w 4570651"/>
              <a:gd name="connsiteY18" fmla="*/ 206320 h 3075965"/>
              <a:gd name="connsiteX19" fmla="*/ 3232313 w 4570651"/>
              <a:gd name="connsiteY19" fmla="*/ 130120 h 3075965"/>
              <a:gd name="connsiteX20" fmla="*/ 2744633 w 4570651"/>
              <a:gd name="connsiteY20" fmla="*/ 137740 h 3075965"/>
              <a:gd name="connsiteX21" fmla="*/ 2317913 w 4570651"/>
              <a:gd name="connsiteY21" fmla="*/ 76780 h 3075965"/>
              <a:gd name="connsiteX22" fmla="*/ 1975013 w 4570651"/>
              <a:gd name="connsiteY22" fmla="*/ 580 h 3075965"/>
              <a:gd name="connsiteX23" fmla="*/ 1870070 w 4570651"/>
              <a:gd name="connsiteY23" fmla="*/ 119510 h 3075965"/>
              <a:gd name="connsiteX24" fmla="*/ 1691723 w 4570651"/>
              <a:gd name="connsiteY24" fmla="*/ 342901 h 3075965"/>
              <a:gd name="connsiteX25" fmla="*/ 1373612 w 4570651"/>
              <a:gd name="connsiteY25" fmla="*/ 444855 h 3075965"/>
              <a:gd name="connsiteX26" fmla="*/ 1036306 w 4570651"/>
              <a:gd name="connsiteY26" fmla="*/ 551922 h 3075965"/>
              <a:gd name="connsiteX0" fmla="*/ 927986 w 4570651"/>
              <a:gd name="connsiteY0" fmla="*/ 579120 h 3075965"/>
              <a:gd name="connsiteX1" fmla="*/ 5388 w 4570651"/>
              <a:gd name="connsiteY1" fmla="*/ 822961 h 3075965"/>
              <a:gd name="connsiteX2" fmla="*/ 567146 w 4570651"/>
              <a:gd name="connsiteY2" fmla="*/ 1248042 h 3075965"/>
              <a:gd name="connsiteX3" fmla="*/ 978432 w 4570651"/>
              <a:gd name="connsiteY3" fmla="*/ 1283536 h 3075965"/>
              <a:gd name="connsiteX4" fmla="*/ 1301077 w 4570651"/>
              <a:gd name="connsiteY4" fmla="*/ 1244184 h 3075965"/>
              <a:gd name="connsiteX5" fmla="*/ 1585622 w 4570651"/>
              <a:gd name="connsiteY5" fmla="*/ 1281318 h 3075965"/>
              <a:gd name="connsiteX6" fmla="*/ 1803515 w 4570651"/>
              <a:gd name="connsiteY6" fmla="*/ 1332054 h 3075965"/>
              <a:gd name="connsiteX7" fmla="*/ 2082369 w 4570651"/>
              <a:gd name="connsiteY7" fmla="*/ 1478474 h 3075965"/>
              <a:gd name="connsiteX8" fmla="*/ 2520952 w 4570651"/>
              <a:gd name="connsiteY8" fmla="*/ 1650069 h 3075965"/>
              <a:gd name="connsiteX9" fmla="*/ 3016445 w 4570651"/>
              <a:gd name="connsiteY9" fmla="*/ 1807870 h 3075965"/>
              <a:gd name="connsiteX10" fmla="*/ 3467954 w 4570651"/>
              <a:gd name="connsiteY10" fmla="*/ 2143536 h 3075965"/>
              <a:gd name="connsiteX11" fmla="*/ 3826383 w 4570651"/>
              <a:gd name="connsiteY11" fmla="*/ 2745131 h 3075965"/>
              <a:gd name="connsiteX12" fmla="*/ 3968945 w 4570651"/>
              <a:gd name="connsiteY12" fmla="*/ 3013085 h 3075965"/>
              <a:gd name="connsiteX13" fmla="*/ 4550573 w 4570651"/>
              <a:gd name="connsiteY13" fmla="*/ 1555060 h 3075965"/>
              <a:gd name="connsiteX14" fmla="*/ 4413413 w 4570651"/>
              <a:gd name="connsiteY14" fmla="*/ 1257880 h 3075965"/>
              <a:gd name="connsiteX15" fmla="*/ 4184813 w 4570651"/>
              <a:gd name="connsiteY15" fmla="*/ 1090240 h 3075965"/>
              <a:gd name="connsiteX16" fmla="*/ 4108613 w 4570651"/>
              <a:gd name="connsiteY16" fmla="*/ 655900 h 3075965"/>
              <a:gd name="connsiteX17" fmla="*/ 3979073 w 4570651"/>
              <a:gd name="connsiteY17" fmla="*/ 305380 h 3075965"/>
              <a:gd name="connsiteX18" fmla="*/ 3659033 w 4570651"/>
              <a:gd name="connsiteY18" fmla="*/ 206320 h 3075965"/>
              <a:gd name="connsiteX19" fmla="*/ 3232313 w 4570651"/>
              <a:gd name="connsiteY19" fmla="*/ 130120 h 3075965"/>
              <a:gd name="connsiteX20" fmla="*/ 2744633 w 4570651"/>
              <a:gd name="connsiteY20" fmla="*/ 137740 h 3075965"/>
              <a:gd name="connsiteX21" fmla="*/ 2317913 w 4570651"/>
              <a:gd name="connsiteY21" fmla="*/ 76780 h 3075965"/>
              <a:gd name="connsiteX22" fmla="*/ 1975013 w 4570651"/>
              <a:gd name="connsiteY22" fmla="*/ 580 h 3075965"/>
              <a:gd name="connsiteX23" fmla="*/ 1870070 w 4570651"/>
              <a:gd name="connsiteY23" fmla="*/ 119510 h 3075965"/>
              <a:gd name="connsiteX24" fmla="*/ 1691723 w 4570651"/>
              <a:gd name="connsiteY24" fmla="*/ 342901 h 3075965"/>
              <a:gd name="connsiteX25" fmla="*/ 1036306 w 4570651"/>
              <a:gd name="connsiteY25" fmla="*/ 551922 h 3075965"/>
              <a:gd name="connsiteX0" fmla="*/ 927986 w 4570651"/>
              <a:gd name="connsiteY0" fmla="*/ 579120 h 3075965"/>
              <a:gd name="connsiteX1" fmla="*/ 5388 w 4570651"/>
              <a:gd name="connsiteY1" fmla="*/ 822961 h 3075965"/>
              <a:gd name="connsiteX2" fmla="*/ 567146 w 4570651"/>
              <a:gd name="connsiteY2" fmla="*/ 1248042 h 3075965"/>
              <a:gd name="connsiteX3" fmla="*/ 978432 w 4570651"/>
              <a:gd name="connsiteY3" fmla="*/ 1283536 h 3075965"/>
              <a:gd name="connsiteX4" fmla="*/ 1301077 w 4570651"/>
              <a:gd name="connsiteY4" fmla="*/ 1244184 h 3075965"/>
              <a:gd name="connsiteX5" fmla="*/ 1585622 w 4570651"/>
              <a:gd name="connsiteY5" fmla="*/ 1281318 h 3075965"/>
              <a:gd name="connsiteX6" fmla="*/ 1803515 w 4570651"/>
              <a:gd name="connsiteY6" fmla="*/ 1332054 h 3075965"/>
              <a:gd name="connsiteX7" fmla="*/ 2082369 w 4570651"/>
              <a:gd name="connsiteY7" fmla="*/ 1478474 h 3075965"/>
              <a:gd name="connsiteX8" fmla="*/ 2520952 w 4570651"/>
              <a:gd name="connsiteY8" fmla="*/ 1650069 h 3075965"/>
              <a:gd name="connsiteX9" fmla="*/ 3016445 w 4570651"/>
              <a:gd name="connsiteY9" fmla="*/ 1807870 h 3075965"/>
              <a:gd name="connsiteX10" fmla="*/ 3467954 w 4570651"/>
              <a:gd name="connsiteY10" fmla="*/ 2143536 h 3075965"/>
              <a:gd name="connsiteX11" fmla="*/ 3826383 w 4570651"/>
              <a:gd name="connsiteY11" fmla="*/ 2745131 h 3075965"/>
              <a:gd name="connsiteX12" fmla="*/ 3968945 w 4570651"/>
              <a:gd name="connsiteY12" fmla="*/ 3013085 h 3075965"/>
              <a:gd name="connsiteX13" fmla="*/ 4550573 w 4570651"/>
              <a:gd name="connsiteY13" fmla="*/ 1555060 h 3075965"/>
              <a:gd name="connsiteX14" fmla="*/ 4413413 w 4570651"/>
              <a:gd name="connsiteY14" fmla="*/ 1257880 h 3075965"/>
              <a:gd name="connsiteX15" fmla="*/ 4184813 w 4570651"/>
              <a:gd name="connsiteY15" fmla="*/ 1090240 h 3075965"/>
              <a:gd name="connsiteX16" fmla="*/ 4108613 w 4570651"/>
              <a:gd name="connsiteY16" fmla="*/ 655900 h 3075965"/>
              <a:gd name="connsiteX17" fmla="*/ 3979073 w 4570651"/>
              <a:gd name="connsiteY17" fmla="*/ 305380 h 3075965"/>
              <a:gd name="connsiteX18" fmla="*/ 3659033 w 4570651"/>
              <a:gd name="connsiteY18" fmla="*/ 206320 h 3075965"/>
              <a:gd name="connsiteX19" fmla="*/ 3232313 w 4570651"/>
              <a:gd name="connsiteY19" fmla="*/ 130120 h 3075965"/>
              <a:gd name="connsiteX20" fmla="*/ 2744633 w 4570651"/>
              <a:gd name="connsiteY20" fmla="*/ 137740 h 3075965"/>
              <a:gd name="connsiteX21" fmla="*/ 2317913 w 4570651"/>
              <a:gd name="connsiteY21" fmla="*/ 76780 h 3075965"/>
              <a:gd name="connsiteX22" fmla="*/ 1975013 w 4570651"/>
              <a:gd name="connsiteY22" fmla="*/ 580 h 3075965"/>
              <a:gd name="connsiteX23" fmla="*/ 1870070 w 4570651"/>
              <a:gd name="connsiteY23" fmla="*/ 119510 h 3075965"/>
              <a:gd name="connsiteX24" fmla="*/ 1691723 w 4570651"/>
              <a:gd name="connsiteY24" fmla="*/ 342901 h 3075965"/>
              <a:gd name="connsiteX25" fmla="*/ 1036306 w 4570651"/>
              <a:gd name="connsiteY25" fmla="*/ 447750 h 3075965"/>
              <a:gd name="connsiteX0" fmla="*/ 1011344 w 4572986"/>
              <a:gd name="connsiteY0" fmla="*/ 463373 h 3075965"/>
              <a:gd name="connsiteX1" fmla="*/ 7723 w 4572986"/>
              <a:gd name="connsiteY1" fmla="*/ 822961 h 3075965"/>
              <a:gd name="connsiteX2" fmla="*/ 569481 w 4572986"/>
              <a:gd name="connsiteY2" fmla="*/ 1248042 h 3075965"/>
              <a:gd name="connsiteX3" fmla="*/ 980767 w 4572986"/>
              <a:gd name="connsiteY3" fmla="*/ 1283536 h 3075965"/>
              <a:gd name="connsiteX4" fmla="*/ 1303412 w 4572986"/>
              <a:gd name="connsiteY4" fmla="*/ 1244184 h 3075965"/>
              <a:gd name="connsiteX5" fmla="*/ 1587957 w 4572986"/>
              <a:gd name="connsiteY5" fmla="*/ 1281318 h 3075965"/>
              <a:gd name="connsiteX6" fmla="*/ 1805850 w 4572986"/>
              <a:gd name="connsiteY6" fmla="*/ 1332054 h 3075965"/>
              <a:gd name="connsiteX7" fmla="*/ 2084704 w 4572986"/>
              <a:gd name="connsiteY7" fmla="*/ 1478474 h 3075965"/>
              <a:gd name="connsiteX8" fmla="*/ 2523287 w 4572986"/>
              <a:gd name="connsiteY8" fmla="*/ 1650069 h 3075965"/>
              <a:gd name="connsiteX9" fmla="*/ 3018780 w 4572986"/>
              <a:gd name="connsiteY9" fmla="*/ 1807870 h 3075965"/>
              <a:gd name="connsiteX10" fmla="*/ 3470289 w 4572986"/>
              <a:gd name="connsiteY10" fmla="*/ 2143536 h 3075965"/>
              <a:gd name="connsiteX11" fmla="*/ 3828718 w 4572986"/>
              <a:gd name="connsiteY11" fmla="*/ 2745131 h 3075965"/>
              <a:gd name="connsiteX12" fmla="*/ 3971280 w 4572986"/>
              <a:gd name="connsiteY12" fmla="*/ 3013085 h 3075965"/>
              <a:gd name="connsiteX13" fmla="*/ 4552908 w 4572986"/>
              <a:gd name="connsiteY13" fmla="*/ 1555060 h 3075965"/>
              <a:gd name="connsiteX14" fmla="*/ 4415748 w 4572986"/>
              <a:gd name="connsiteY14" fmla="*/ 1257880 h 3075965"/>
              <a:gd name="connsiteX15" fmla="*/ 4187148 w 4572986"/>
              <a:gd name="connsiteY15" fmla="*/ 1090240 h 3075965"/>
              <a:gd name="connsiteX16" fmla="*/ 4110948 w 4572986"/>
              <a:gd name="connsiteY16" fmla="*/ 655900 h 3075965"/>
              <a:gd name="connsiteX17" fmla="*/ 3981408 w 4572986"/>
              <a:gd name="connsiteY17" fmla="*/ 305380 h 3075965"/>
              <a:gd name="connsiteX18" fmla="*/ 3661368 w 4572986"/>
              <a:gd name="connsiteY18" fmla="*/ 206320 h 3075965"/>
              <a:gd name="connsiteX19" fmla="*/ 3234648 w 4572986"/>
              <a:gd name="connsiteY19" fmla="*/ 130120 h 3075965"/>
              <a:gd name="connsiteX20" fmla="*/ 2746968 w 4572986"/>
              <a:gd name="connsiteY20" fmla="*/ 137740 h 3075965"/>
              <a:gd name="connsiteX21" fmla="*/ 2320248 w 4572986"/>
              <a:gd name="connsiteY21" fmla="*/ 76780 h 3075965"/>
              <a:gd name="connsiteX22" fmla="*/ 1977348 w 4572986"/>
              <a:gd name="connsiteY22" fmla="*/ 580 h 3075965"/>
              <a:gd name="connsiteX23" fmla="*/ 1872405 w 4572986"/>
              <a:gd name="connsiteY23" fmla="*/ 119510 h 3075965"/>
              <a:gd name="connsiteX24" fmla="*/ 1694058 w 4572986"/>
              <a:gd name="connsiteY24" fmla="*/ 342901 h 3075965"/>
              <a:gd name="connsiteX25" fmla="*/ 1038641 w 4572986"/>
              <a:gd name="connsiteY25" fmla="*/ 447750 h 3075965"/>
              <a:gd name="connsiteX0" fmla="*/ 1011344 w 4572986"/>
              <a:gd name="connsiteY0" fmla="*/ 463373 h 3075965"/>
              <a:gd name="connsiteX1" fmla="*/ 7723 w 4572986"/>
              <a:gd name="connsiteY1" fmla="*/ 822961 h 3075965"/>
              <a:gd name="connsiteX2" fmla="*/ 569481 w 4572986"/>
              <a:gd name="connsiteY2" fmla="*/ 1248042 h 3075965"/>
              <a:gd name="connsiteX3" fmla="*/ 980767 w 4572986"/>
              <a:gd name="connsiteY3" fmla="*/ 1283536 h 3075965"/>
              <a:gd name="connsiteX4" fmla="*/ 1303412 w 4572986"/>
              <a:gd name="connsiteY4" fmla="*/ 1244184 h 3075965"/>
              <a:gd name="connsiteX5" fmla="*/ 1587957 w 4572986"/>
              <a:gd name="connsiteY5" fmla="*/ 1281318 h 3075965"/>
              <a:gd name="connsiteX6" fmla="*/ 1805850 w 4572986"/>
              <a:gd name="connsiteY6" fmla="*/ 1332054 h 3075965"/>
              <a:gd name="connsiteX7" fmla="*/ 2084704 w 4572986"/>
              <a:gd name="connsiteY7" fmla="*/ 1478474 h 3075965"/>
              <a:gd name="connsiteX8" fmla="*/ 2523287 w 4572986"/>
              <a:gd name="connsiteY8" fmla="*/ 1650069 h 3075965"/>
              <a:gd name="connsiteX9" fmla="*/ 3018780 w 4572986"/>
              <a:gd name="connsiteY9" fmla="*/ 1807870 h 3075965"/>
              <a:gd name="connsiteX10" fmla="*/ 3470289 w 4572986"/>
              <a:gd name="connsiteY10" fmla="*/ 2143536 h 3075965"/>
              <a:gd name="connsiteX11" fmla="*/ 3828718 w 4572986"/>
              <a:gd name="connsiteY11" fmla="*/ 2745131 h 3075965"/>
              <a:gd name="connsiteX12" fmla="*/ 3971280 w 4572986"/>
              <a:gd name="connsiteY12" fmla="*/ 3013085 h 3075965"/>
              <a:gd name="connsiteX13" fmla="*/ 4552908 w 4572986"/>
              <a:gd name="connsiteY13" fmla="*/ 1555060 h 3075965"/>
              <a:gd name="connsiteX14" fmla="*/ 4415748 w 4572986"/>
              <a:gd name="connsiteY14" fmla="*/ 1257880 h 3075965"/>
              <a:gd name="connsiteX15" fmla="*/ 4187148 w 4572986"/>
              <a:gd name="connsiteY15" fmla="*/ 1090240 h 3075965"/>
              <a:gd name="connsiteX16" fmla="*/ 4110948 w 4572986"/>
              <a:gd name="connsiteY16" fmla="*/ 655900 h 3075965"/>
              <a:gd name="connsiteX17" fmla="*/ 3981408 w 4572986"/>
              <a:gd name="connsiteY17" fmla="*/ 305380 h 3075965"/>
              <a:gd name="connsiteX18" fmla="*/ 3661368 w 4572986"/>
              <a:gd name="connsiteY18" fmla="*/ 206320 h 3075965"/>
              <a:gd name="connsiteX19" fmla="*/ 3234648 w 4572986"/>
              <a:gd name="connsiteY19" fmla="*/ 130120 h 3075965"/>
              <a:gd name="connsiteX20" fmla="*/ 2746968 w 4572986"/>
              <a:gd name="connsiteY20" fmla="*/ 137740 h 3075965"/>
              <a:gd name="connsiteX21" fmla="*/ 2320248 w 4572986"/>
              <a:gd name="connsiteY21" fmla="*/ 76780 h 3075965"/>
              <a:gd name="connsiteX22" fmla="*/ 1977348 w 4572986"/>
              <a:gd name="connsiteY22" fmla="*/ 580 h 3075965"/>
              <a:gd name="connsiteX23" fmla="*/ 1872405 w 4572986"/>
              <a:gd name="connsiteY23" fmla="*/ 119510 h 3075965"/>
              <a:gd name="connsiteX24" fmla="*/ 1566737 w 4572986"/>
              <a:gd name="connsiteY24" fmla="*/ 273453 h 3075965"/>
              <a:gd name="connsiteX25" fmla="*/ 1038641 w 4572986"/>
              <a:gd name="connsiteY25" fmla="*/ 447750 h 3075965"/>
              <a:gd name="connsiteX0" fmla="*/ 1011344 w 4572986"/>
              <a:gd name="connsiteY0" fmla="*/ 386842 h 2999434"/>
              <a:gd name="connsiteX1" fmla="*/ 7723 w 4572986"/>
              <a:gd name="connsiteY1" fmla="*/ 746430 h 2999434"/>
              <a:gd name="connsiteX2" fmla="*/ 569481 w 4572986"/>
              <a:gd name="connsiteY2" fmla="*/ 1171511 h 2999434"/>
              <a:gd name="connsiteX3" fmla="*/ 980767 w 4572986"/>
              <a:gd name="connsiteY3" fmla="*/ 1207005 h 2999434"/>
              <a:gd name="connsiteX4" fmla="*/ 1303412 w 4572986"/>
              <a:gd name="connsiteY4" fmla="*/ 1167653 h 2999434"/>
              <a:gd name="connsiteX5" fmla="*/ 1587957 w 4572986"/>
              <a:gd name="connsiteY5" fmla="*/ 1204787 h 2999434"/>
              <a:gd name="connsiteX6" fmla="*/ 1805850 w 4572986"/>
              <a:gd name="connsiteY6" fmla="*/ 1255523 h 2999434"/>
              <a:gd name="connsiteX7" fmla="*/ 2084704 w 4572986"/>
              <a:gd name="connsiteY7" fmla="*/ 1401943 h 2999434"/>
              <a:gd name="connsiteX8" fmla="*/ 2523287 w 4572986"/>
              <a:gd name="connsiteY8" fmla="*/ 1573538 h 2999434"/>
              <a:gd name="connsiteX9" fmla="*/ 3018780 w 4572986"/>
              <a:gd name="connsiteY9" fmla="*/ 1731339 h 2999434"/>
              <a:gd name="connsiteX10" fmla="*/ 3470289 w 4572986"/>
              <a:gd name="connsiteY10" fmla="*/ 2067005 h 2999434"/>
              <a:gd name="connsiteX11" fmla="*/ 3828718 w 4572986"/>
              <a:gd name="connsiteY11" fmla="*/ 2668600 h 2999434"/>
              <a:gd name="connsiteX12" fmla="*/ 3971280 w 4572986"/>
              <a:gd name="connsiteY12" fmla="*/ 2936554 h 2999434"/>
              <a:gd name="connsiteX13" fmla="*/ 4552908 w 4572986"/>
              <a:gd name="connsiteY13" fmla="*/ 1478529 h 2999434"/>
              <a:gd name="connsiteX14" fmla="*/ 4415748 w 4572986"/>
              <a:gd name="connsiteY14" fmla="*/ 1181349 h 2999434"/>
              <a:gd name="connsiteX15" fmla="*/ 4187148 w 4572986"/>
              <a:gd name="connsiteY15" fmla="*/ 1013709 h 2999434"/>
              <a:gd name="connsiteX16" fmla="*/ 4110948 w 4572986"/>
              <a:gd name="connsiteY16" fmla="*/ 579369 h 2999434"/>
              <a:gd name="connsiteX17" fmla="*/ 3981408 w 4572986"/>
              <a:gd name="connsiteY17" fmla="*/ 228849 h 2999434"/>
              <a:gd name="connsiteX18" fmla="*/ 3661368 w 4572986"/>
              <a:gd name="connsiteY18" fmla="*/ 129789 h 2999434"/>
              <a:gd name="connsiteX19" fmla="*/ 3234648 w 4572986"/>
              <a:gd name="connsiteY19" fmla="*/ 53589 h 2999434"/>
              <a:gd name="connsiteX20" fmla="*/ 2746968 w 4572986"/>
              <a:gd name="connsiteY20" fmla="*/ 61209 h 2999434"/>
              <a:gd name="connsiteX21" fmla="*/ 2320248 w 4572986"/>
              <a:gd name="connsiteY21" fmla="*/ 249 h 2999434"/>
              <a:gd name="connsiteX22" fmla="*/ 2023646 w 4572986"/>
              <a:gd name="connsiteY22" fmla="*/ 39796 h 2999434"/>
              <a:gd name="connsiteX23" fmla="*/ 1872405 w 4572986"/>
              <a:gd name="connsiteY23" fmla="*/ 42979 h 2999434"/>
              <a:gd name="connsiteX24" fmla="*/ 1566737 w 4572986"/>
              <a:gd name="connsiteY24" fmla="*/ 196922 h 2999434"/>
              <a:gd name="connsiteX25" fmla="*/ 1038641 w 4572986"/>
              <a:gd name="connsiteY25" fmla="*/ 371219 h 2999434"/>
              <a:gd name="connsiteX0" fmla="*/ 1011344 w 4572986"/>
              <a:gd name="connsiteY0" fmla="*/ 358729 h 2971321"/>
              <a:gd name="connsiteX1" fmla="*/ 7723 w 4572986"/>
              <a:gd name="connsiteY1" fmla="*/ 718317 h 2971321"/>
              <a:gd name="connsiteX2" fmla="*/ 569481 w 4572986"/>
              <a:gd name="connsiteY2" fmla="*/ 1143398 h 2971321"/>
              <a:gd name="connsiteX3" fmla="*/ 980767 w 4572986"/>
              <a:gd name="connsiteY3" fmla="*/ 1178892 h 2971321"/>
              <a:gd name="connsiteX4" fmla="*/ 1303412 w 4572986"/>
              <a:gd name="connsiteY4" fmla="*/ 1139540 h 2971321"/>
              <a:gd name="connsiteX5" fmla="*/ 1587957 w 4572986"/>
              <a:gd name="connsiteY5" fmla="*/ 1176674 h 2971321"/>
              <a:gd name="connsiteX6" fmla="*/ 1805850 w 4572986"/>
              <a:gd name="connsiteY6" fmla="*/ 1227410 h 2971321"/>
              <a:gd name="connsiteX7" fmla="*/ 2084704 w 4572986"/>
              <a:gd name="connsiteY7" fmla="*/ 1373830 h 2971321"/>
              <a:gd name="connsiteX8" fmla="*/ 2523287 w 4572986"/>
              <a:gd name="connsiteY8" fmla="*/ 1545425 h 2971321"/>
              <a:gd name="connsiteX9" fmla="*/ 3018780 w 4572986"/>
              <a:gd name="connsiteY9" fmla="*/ 1703226 h 2971321"/>
              <a:gd name="connsiteX10" fmla="*/ 3470289 w 4572986"/>
              <a:gd name="connsiteY10" fmla="*/ 2038892 h 2971321"/>
              <a:gd name="connsiteX11" fmla="*/ 3828718 w 4572986"/>
              <a:gd name="connsiteY11" fmla="*/ 2640487 h 2971321"/>
              <a:gd name="connsiteX12" fmla="*/ 3971280 w 4572986"/>
              <a:gd name="connsiteY12" fmla="*/ 2908441 h 2971321"/>
              <a:gd name="connsiteX13" fmla="*/ 4552908 w 4572986"/>
              <a:gd name="connsiteY13" fmla="*/ 1450416 h 2971321"/>
              <a:gd name="connsiteX14" fmla="*/ 4415748 w 4572986"/>
              <a:gd name="connsiteY14" fmla="*/ 1153236 h 2971321"/>
              <a:gd name="connsiteX15" fmla="*/ 4187148 w 4572986"/>
              <a:gd name="connsiteY15" fmla="*/ 985596 h 2971321"/>
              <a:gd name="connsiteX16" fmla="*/ 4110948 w 4572986"/>
              <a:gd name="connsiteY16" fmla="*/ 551256 h 2971321"/>
              <a:gd name="connsiteX17" fmla="*/ 3981408 w 4572986"/>
              <a:gd name="connsiteY17" fmla="*/ 200736 h 2971321"/>
              <a:gd name="connsiteX18" fmla="*/ 3661368 w 4572986"/>
              <a:gd name="connsiteY18" fmla="*/ 101676 h 2971321"/>
              <a:gd name="connsiteX19" fmla="*/ 3234648 w 4572986"/>
              <a:gd name="connsiteY19" fmla="*/ 25476 h 2971321"/>
              <a:gd name="connsiteX20" fmla="*/ 2746968 w 4572986"/>
              <a:gd name="connsiteY20" fmla="*/ 33096 h 2971321"/>
              <a:gd name="connsiteX21" fmla="*/ 2320248 w 4572986"/>
              <a:gd name="connsiteY21" fmla="*/ 64734 h 2971321"/>
              <a:gd name="connsiteX22" fmla="*/ 2023646 w 4572986"/>
              <a:gd name="connsiteY22" fmla="*/ 11683 h 2971321"/>
              <a:gd name="connsiteX23" fmla="*/ 1872405 w 4572986"/>
              <a:gd name="connsiteY23" fmla="*/ 14866 h 2971321"/>
              <a:gd name="connsiteX24" fmla="*/ 1566737 w 4572986"/>
              <a:gd name="connsiteY24" fmla="*/ 168809 h 2971321"/>
              <a:gd name="connsiteX25" fmla="*/ 1038641 w 4572986"/>
              <a:gd name="connsiteY25" fmla="*/ 343106 h 2971321"/>
              <a:gd name="connsiteX0" fmla="*/ 1011344 w 4572986"/>
              <a:gd name="connsiteY0" fmla="*/ 358729 h 2971321"/>
              <a:gd name="connsiteX1" fmla="*/ 7723 w 4572986"/>
              <a:gd name="connsiteY1" fmla="*/ 718317 h 2971321"/>
              <a:gd name="connsiteX2" fmla="*/ 569481 w 4572986"/>
              <a:gd name="connsiteY2" fmla="*/ 1143398 h 2971321"/>
              <a:gd name="connsiteX3" fmla="*/ 980767 w 4572986"/>
              <a:gd name="connsiteY3" fmla="*/ 1178892 h 2971321"/>
              <a:gd name="connsiteX4" fmla="*/ 1303412 w 4572986"/>
              <a:gd name="connsiteY4" fmla="*/ 1139540 h 2971321"/>
              <a:gd name="connsiteX5" fmla="*/ 1587957 w 4572986"/>
              <a:gd name="connsiteY5" fmla="*/ 1176674 h 2971321"/>
              <a:gd name="connsiteX6" fmla="*/ 1805850 w 4572986"/>
              <a:gd name="connsiteY6" fmla="*/ 1227410 h 2971321"/>
              <a:gd name="connsiteX7" fmla="*/ 2084704 w 4572986"/>
              <a:gd name="connsiteY7" fmla="*/ 1373830 h 2971321"/>
              <a:gd name="connsiteX8" fmla="*/ 2523287 w 4572986"/>
              <a:gd name="connsiteY8" fmla="*/ 1545425 h 2971321"/>
              <a:gd name="connsiteX9" fmla="*/ 3018780 w 4572986"/>
              <a:gd name="connsiteY9" fmla="*/ 1703226 h 2971321"/>
              <a:gd name="connsiteX10" fmla="*/ 3470289 w 4572986"/>
              <a:gd name="connsiteY10" fmla="*/ 2038892 h 2971321"/>
              <a:gd name="connsiteX11" fmla="*/ 3828718 w 4572986"/>
              <a:gd name="connsiteY11" fmla="*/ 2640487 h 2971321"/>
              <a:gd name="connsiteX12" fmla="*/ 3971280 w 4572986"/>
              <a:gd name="connsiteY12" fmla="*/ 2908441 h 2971321"/>
              <a:gd name="connsiteX13" fmla="*/ 4552908 w 4572986"/>
              <a:gd name="connsiteY13" fmla="*/ 1450416 h 2971321"/>
              <a:gd name="connsiteX14" fmla="*/ 4415748 w 4572986"/>
              <a:gd name="connsiteY14" fmla="*/ 1153236 h 2971321"/>
              <a:gd name="connsiteX15" fmla="*/ 4187148 w 4572986"/>
              <a:gd name="connsiteY15" fmla="*/ 985596 h 2971321"/>
              <a:gd name="connsiteX16" fmla="*/ 4110948 w 4572986"/>
              <a:gd name="connsiteY16" fmla="*/ 551256 h 2971321"/>
              <a:gd name="connsiteX17" fmla="*/ 3981408 w 4572986"/>
              <a:gd name="connsiteY17" fmla="*/ 200736 h 2971321"/>
              <a:gd name="connsiteX18" fmla="*/ 3661368 w 4572986"/>
              <a:gd name="connsiteY18" fmla="*/ 101676 h 2971321"/>
              <a:gd name="connsiteX19" fmla="*/ 3234648 w 4572986"/>
              <a:gd name="connsiteY19" fmla="*/ 25476 h 2971321"/>
              <a:gd name="connsiteX20" fmla="*/ 2804842 w 4572986"/>
              <a:gd name="connsiteY20" fmla="*/ 148842 h 2971321"/>
              <a:gd name="connsiteX21" fmla="*/ 2320248 w 4572986"/>
              <a:gd name="connsiteY21" fmla="*/ 64734 h 2971321"/>
              <a:gd name="connsiteX22" fmla="*/ 2023646 w 4572986"/>
              <a:gd name="connsiteY22" fmla="*/ 11683 h 2971321"/>
              <a:gd name="connsiteX23" fmla="*/ 1872405 w 4572986"/>
              <a:gd name="connsiteY23" fmla="*/ 14866 h 2971321"/>
              <a:gd name="connsiteX24" fmla="*/ 1566737 w 4572986"/>
              <a:gd name="connsiteY24" fmla="*/ 168809 h 2971321"/>
              <a:gd name="connsiteX25" fmla="*/ 1038641 w 4572986"/>
              <a:gd name="connsiteY25" fmla="*/ 343106 h 2971321"/>
              <a:gd name="connsiteX0" fmla="*/ 1011344 w 4572986"/>
              <a:gd name="connsiteY0" fmla="*/ 358729 h 2971321"/>
              <a:gd name="connsiteX1" fmla="*/ 7723 w 4572986"/>
              <a:gd name="connsiteY1" fmla="*/ 718317 h 2971321"/>
              <a:gd name="connsiteX2" fmla="*/ 569481 w 4572986"/>
              <a:gd name="connsiteY2" fmla="*/ 1143398 h 2971321"/>
              <a:gd name="connsiteX3" fmla="*/ 980767 w 4572986"/>
              <a:gd name="connsiteY3" fmla="*/ 1178892 h 2971321"/>
              <a:gd name="connsiteX4" fmla="*/ 1303412 w 4572986"/>
              <a:gd name="connsiteY4" fmla="*/ 1139540 h 2971321"/>
              <a:gd name="connsiteX5" fmla="*/ 1587957 w 4572986"/>
              <a:gd name="connsiteY5" fmla="*/ 1176674 h 2971321"/>
              <a:gd name="connsiteX6" fmla="*/ 1805850 w 4572986"/>
              <a:gd name="connsiteY6" fmla="*/ 1227410 h 2971321"/>
              <a:gd name="connsiteX7" fmla="*/ 2084704 w 4572986"/>
              <a:gd name="connsiteY7" fmla="*/ 1373830 h 2971321"/>
              <a:gd name="connsiteX8" fmla="*/ 2523287 w 4572986"/>
              <a:gd name="connsiteY8" fmla="*/ 1545425 h 2971321"/>
              <a:gd name="connsiteX9" fmla="*/ 3018780 w 4572986"/>
              <a:gd name="connsiteY9" fmla="*/ 1703226 h 2971321"/>
              <a:gd name="connsiteX10" fmla="*/ 3470289 w 4572986"/>
              <a:gd name="connsiteY10" fmla="*/ 2038892 h 2971321"/>
              <a:gd name="connsiteX11" fmla="*/ 3828718 w 4572986"/>
              <a:gd name="connsiteY11" fmla="*/ 2640487 h 2971321"/>
              <a:gd name="connsiteX12" fmla="*/ 3971280 w 4572986"/>
              <a:gd name="connsiteY12" fmla="*/ 2908441 h 2971321"/>
              <a:gd name="connsiteX13" fmla="*/ 4552908 w 4572986"/>
              <a:gd name="connsiteY13" fmla="*/ 1450416 h 2971321"/>
              <a:gd name="connsiteX14" fmla="*/ 4415748 w 4572986"/>
              <a:gd name="connsiteY14" fmla="*/ 1153236 h 2971321"/>
              <a:gd name="connsiteX15" fmla="*/ 4187148 w 4572986"/>
              <a:gd name="connsiteY15" fmla="*/ 985596 h 2971321"/>
              <a:gd name="connsiteX16" fmla="*/ 4110948 w 4572986"/>
              <a:gd name="connsiteY16" fmla="*/ 551256 h 2971321"/>
              <a:gd name="connsiteX17" fmla="*/ 3981408 w 4572986"/>
              <a:gd name="connsiteY17" fmla="*/ 200736 h 2971321"/>
              <a:gd name="connsiteX18" fmla="*/ 3661368 w 4572986"/>
              <a:gd name="connsiteY18" fmla="*/ 101676 h 2971321"/>
              <a:gd name="connsiteX19" fmla="*/ 3188349 w 4572986"/>
              <a:gd name="connsiteY19" fmla="*/ 210671 h 2971321"/>
              <a:gd name="connsiteX20" fmla="*/ 2804842 w 4572986"/>
              <a:gd name="connsiteY20" fmla="*/ 148842 h 2971321"/>
              <a:gd name="connsiteX21" fmla="*/ 2320248 w 4572986"/>
              <a:gd name="connsiteY21" fmla="*/ 64734 h 2971321"/>
              <a:gd name="connsiteX22" fmla="*/ 2023646 w 4572986"/>
              <a:gd name="connsiteY22" fmla="*/ 11683 h 2971321"/>
              <a:gd name="connsiteX23" fmla="*/ 1872405 w 4572986"/>
              <a:gd name="connsiteY23" fmla="*/ 14866 h 2971321"/>
              <a:gd name="connsiteX24" fmla="*/ 1566737 w 4572986"/>
              <a:gd name="connsiteY24" fmla="*/ 168809 h 2971321"/>
              <a:gd name="connsiteX25" fmla="*/ 1038641 w 4572986"/>
              <a:gd name="connsiteY25" fmla="*/ 343106 h 2971321"/>
              <a:gd name="connsiteX0" fmla="*/ 1011344 w 4572986"/>
              <a:gd name="connsiteY0" fmla="*/ 358729 h 2971321"/>
              <a:gd name="connsiteX1" fmla="*/ 7723 w 4572986"/>
              <a:gd name="connsiteY1" fmla="*/ 718317 h 2971321"/>
              <a:gd name="connsiteX2" fmla="*/ 569481 w 4572986"/>
              <a:gd name="connsiteY2" fmla="*/ 1143398 h 2971321"/>
              <a:gd name="connsiteX3" fmla="*/ 980767 w 4572986"/>
              <a:gd name="connsiteY3" fmla="*/ 1178892 h 2971321"/>
              <a:gd name="connsiteX4" fmla="*/ 1303412 w 4572986"/>
              <a:gd name="connsiteY4" fmla="*/ 1139540 h 2971321"/>
              <a:gd name="connsiteX5" fmla="*/ 1587957 w 4572986"/>
              <a:gd name="connsiteY5" fmla="*/ 1176674 h 2971321"/>
              <a:gd name="connsiteX6" fmla="*/ 1805850 w 4572986"/>
              <a:gd name="connsiteY6" fmla="*/ 1227410 h 2971321"/>
              <a:gd name="connsiteX7" fmla="*/ 2084704 w 4572986"/>
              <a:gd name="connsiteY7" fmla="*/ 1373830 h 2971321"/>
              <a:gd name="connsiteX8" fmla="*/ 2523287 w 4572986"/>
              <a:gd name="connsiteY8" fmla="*/ 1545425 h 2971321"/>
              <a:gd name="connsiteX9" fmla="*/ 3018780 w 4572986"/>
              <a:gd name="connsiteY9" fmla="*/ 1703226 h 2971321"/>
              <a:gd name="connsiteX10" fmla="*/ 3470289 w 4572986"/>
              <a:gd name="connsiteY10" fmla="*/ 2038892 h 2971321"/>
              <a:gd name="connsiteX11" fmla="*/ 3828718 w 4572986"/>
              <a:gd name="connsiteY11" fmla="*/ 2640487 h 2971321"/>
              <a:gd name="connsiteX12" fmla="*/ 3971280 w 4572986"/>
              <a:gd name="connsiteY12" fmla="*/ 2908441 h 2971321"/>
              <a:gd name="connsiteX13" fmla="*/ 4552908 w 4572986"/>
              <a:gd name="connsiteY13" fmla="*/ 1450416 h 2971321"/>
              <a:gd name="connsiteX14" fmla="*/ 4415748 w 4572986"/>
              <a:gd name="connsiteY14" fmla="*/ 1153236 h 2971321"/>
              <a:gd name="connsiteX15" fmla="*/ 4187148 w 4572986"/>
              <a:gd name="connsiteY15" fmla="*/ 985596 h 2971321"/>
              <a:gd name="connsiteX16" fmla="*/ 4110948 w 4572986"/>
              <a:gd name="connsiteY16" fmla="*/ 551256 h 2971321"/>
              <a:gd name="connsiteX17" fmla="*/ 3981408 w 4572986"/>
              <a:gd name="connsiteY17" fmla="*/ 200736 h 2971321"/>
              <a:gd name="connsiteX18" fmla="*/ 3418300 w 4572986"/>
              <a:gd name="connsiteY18" fmla="*/ 356319 h 2971321"/>
              <a:gd name="connsiteX19" fmla="*/ 3188349 w 4572986"/>
              <a:gd name="connsiteY19" fmla="*/ 210671 h 2971321"/>
              <a:gd name="connsiteX20" fmla="*/ 2804842 w 4572986"/>
              <a:gd name="connsiteY20" fmla="*/ 148842 h 2971321"/>
              <a:gd name="connsiteX21" fmla="*/ 2320248 w 4572986"/>
              <a:gd name="connsiteY21" fmla="*/ 64734 h 2971321"/>
              <a:gd name="connsiteX22" fmla="*/ 2023646 w 4572986"/>
              <a:gd name="connsiteY22" fmla="*/ 11683 h 2971321"/>
              <a:gd name="connsiteX23" fmla="*/ 1872405 w 4572986"/>
              <a:gd name="connsiteY23" fmla="*/ 14866 h 2971321"/>
              <a:gd name="connsiteX24" fmla="*/ 1566737 w 4572986"/>
              <a:gd name="connsiteY24" fmla="*/ 168809 h 2971321"/>
              <a:gd name="connsiteX25" fmla="*/ 1038641 w 4572986"/>
              <a:gd name="connsiteY25" fmla="*/ 343106 h 2971321"/>
              <a:gd name="connsiteX0" fmla="*/ 1011344 w 4572986"/>
              <a:gd name="connsiteY0" fmla="*/ 358729 h 2971321"/>
              <a:gd name="connsiteX1" fmla="*/ 7723 w 4572986"/>
              <a:gd name="connsiteY1" fmla="*/ 718317 h 2971321"/>
              <a:gd name="connsiteX2" fmla="*/ 569481 w 4572986"/>
              <a:gd name="connsiteY2" fmla="*/ 1143398 h 2971321"/>
              <a:gd name="connsiteX3" fmla="*/ 980767 w 4572986"/>
              <a:gd name="connsiteY3" fmla="*/ 1178892 h 2971321"/>
              <a:gd name="connsiteX4" fmla="*/ 1303412 w 4572986"/>
              <a:gd name="connsiteY4" fmla="*/ 1139540 h 2971321"/>
              <a:gd name="connsiteX5" fmla="*/ 1587957 w 4572986"/>
              <a:gd name="connsiteY5" fmla="*/ 1176674 h 2971321"/>
              <a:gd name="connsiteX6" fmla="*/ 1805850 w 4572986"/>
              <a:gd name="connsiteY6" fmla="*/ 1227410 h 2971321"/>
              <a:gd name="connsiteX7" fmla="*/ 2084704 w 4572986"/>
              <a:gd name="connsiteY7" fmla="*/ 1373830 h 2971321"/>
              <a:gd name="connsiteX8" fmla="*/ 2523287 w 4572986"/>
              <a:gd name="connsiteY8" fmla="*/ 1545425 h 2971321"/>
              <a:gd name="connsiteX9" fmla="*/ 3018780 w 4572986"/>
              <a:gd name="connsiteY9" fmla="*/ 1703226 h 2971321"/>
              <a:gd name="connsiteX10" fmla="*/ 3470289 w 4572986"/>
              <a:gd name="connsiteY10" fmla="*/ 2038892 h 2971321"/>
              <a:gd name="connsiteX11" fmla="*/ 3828718 w 4572986"/>
              <a:gd name="connsiteY11" fmla="*/ 2640487 h 2971321"/>
              <a:gd name="connsiteX12" fmla="*/ 3971280 w 4572986"/>
              <a:gd name="connsiteY12" fmla="*/ 2908441 h 2971321"/>
              <a:gd name="connsiteX13" fmla="*/ 4552908 w 4572986"/>
              <a:gd name="connsiteY13" fmla="*/ 1450416 h 2971321"/>
              <a:gd name="connsiteX14" fmla="*/ 4415748 w 4572986"/>
              <a:gd name="connsiteY14" fmla="*/ 1153236 h 2971321"/>
              <a:gd name="connsiteX15" fmla="*/ 4187148 w 4572986"/>
              <a:gd name="connsiteY15" fmla="*/ 985596 h 2971321"/>
              <a:gd name="connsiteX16" fmla="*/ 4110948 w 4572986"/>
              <a:gd name="connsiteY16" fmla="*/ 551256 h 2971321"/>
              <a:gd name="connsiteX17" fmla="*/ 3703615 w 4572986"/>
              <a:gd name="connsiteY17" fmla="*/ 420655 h 2971321"/>
              <a:gd name="connsiteX18" fmla="*/ 3418300 w 4572986"/>
              <a:gd name="connsiteY18" fmla="*/ 356319 h 2971321"/>
              <a:gd name="connsiteX19" fmla="*/ 3188349 w 4572986"/>
              <a:gd name="connsiteY19" fmla="*/ 210671 h 2971321"/>
              <a:gd name="connsiteX20" fmla="*/ 2804842 w 4572986"/>
              <a:gd name="connsiteY20" fmla="*/ 148842 h 2971321"/>
              <a:gd name="connsiteX21" fmla="*/ 2320248 w 4572986"/>
              <a:gd name="connsiteY21" fmla="*/ 64734 h 2971321"/>
              <a:gd name="connsiteX22" fmla="*/ 2023646 w 4572986"/>
              <a:gd name="connsiteY22" fmla="*/ 11683 h 2971321"/>
              <a:gd name="connsiteX23" fmla="*/ 1872405 w 4572986"/>
              <a:gd name="connsiteY23" fmla="*/ 14866 h 2971321"/>
              <a:gd name="connsiteX24" fmla="*/ 1566737 w 4572986"/>
              <a:gd name="connsiteY24" fmla="*/ 168809 h 2971321"/>
              <a:gd name="connsiteX25" fmla="*/ 1038641 w 4572986"/>
              <a:gd name="connsiteY25" fmla="*/ 343106 h 2971321"/>
              <a:gd name="connsiteX0" fmla="*/ 1011344 w 4572986"/>
              <a:gd name="connsiteY0" fmla="*/ 358729 h 2971321"/>
              <a:gd name="connsiteX1" fmla="*/ 7723 w 4572986"/>
              <a:gd name="connsiteY1" fmla="*/ 718317 h 2971321"/>
              <a:gd name="connsiteX2" fmla="*/ 569481 w 4572986"/>
              <a:gd name="connsiteY2" fmla="*/ 1143398 h 2971321"/>
              <a:gd name="connsiteX3" fmla="*/ 980767 w 4572986"/>
              <a:gd name="connsiteY3" fmla="*/ 1178892 h 2971321"/>
              <a:gd name="connsiteX4" fmla="*/ 1303412 w 4572986"/>
              <a:gd name="connsiteY4" fmla="*/ 1139540 h 2971321"/>
              <a:gd name="connsiteX5" fmla="*/ 1587957 w 4572986"/>
              <a:gd name="connsiteY5" fmla="*/ 1176674 h 2971321"/>
              <a:gd name="connsiteX6" fmla="*/ 1805850 w 4572986"/>
              <a:gd name="connsiteY6" fmla="*/ 1227410 h 2971321"/>
              <a:gd name="connsiteX7" fmla="*/ 2084704 w 4572986"/>
              <a:gd name="connsiteY7" fmla="*/ 1373830 h 2971321"/>
              <a:gd name="connsiteX8" fmla="*/ 2523287 w 4572986"/>
              <a:gd name="connsiteY8" fmla="*/ 1545425 h 2971321"/>
              <a:gd name="connsiteX9" fmla="*/ 3018780 w 4572986"/>
              <a:gd name="connsiteY9" fmla="*/ 1703226 h 2971321"/>
              <a:gd name="connsiteX10" fmla="*/ 3470289 w 4572986"/>
              <a:gd name="connsiteY10" fmla="*/ 2038892 h 2971321"/>
              <a:gd name="connsiteX11" fmla="*/ 3828718 w 4572986"/>
              <a:gd name="connsiteY11" fmla="*/ 2640487 h 2971321"/>
              <a:gd name="connsiteX12" fmla="*/ 3971280 w 4572986"/>
              <a:gd name="connsiteY12" fmla="*/ 2908441 h 2971321"/>
              <a:gd name="connsiteX13" fmla="*/ 4552908 w 4572986"/>
              <a:gd name="connsiteY13" fmla="*/ 1450416 h 2971321"/>
              <a:gd name="connsiteX14" fmla="*/ 4415748 w 4572986"/>
              <a:gd name="connsiteY14" fmla="*/ 1153236 h 2971321"/>
              <a:gd name="connsiteX15" fmla="*/ 4187148 w 4572986"/>
              <a:gd name="connsiteY15" fmla="*/ 985596 h 2971321"/>
              <a:gd name="connsiteX16" fmla="*/ 3925753 w 4572986"/>
              <a:gd name="connsiteY16" fmla="*/ 620704 h 2971321"/>
              <a:gd name="connsiteX17" fmla="*/ 3703615 w 4572986"/>
              <a:gd name="connsiteY17" fmla="*/ 420655 h 2971321"/>
              <a:gd name="connsiteX18" fmla="*/ 3418300 w 4572986"/>
              <a:gd name="connsiteY18" fmla="*/ 356319 h 2971321"/>
              <a:gd name="connsiteX19" fmla="*/ 3188349 w 4572986"/>
              <a:gd name="connsiteY19" fmla="*/ 210671 h 2971321"/>
              <a:gd name="connsiteX20" fmla="*/ 2804842 w 4572986"/>
              <a:gd name="connsiteY20" fmla="*/ 148842 h 2971321"/>
              <a:gd name="connsiteX21" fmla="*/ 2320248 w 4572986"/>
              <a:gd name="connsiteY21" fmla="*/ 64734 h 2971321"/>
              <a:gd name="connsiteX22" fmla="*/ 2023646 w 4572986"/>
              <a:gd name="connsiteY22" fmla="*/ 11683 h 2971321"/>
              <a:gd name="connsiteX23" fmla="*/ 1872405 w 4572986"/>
              <a:gd name="connsiteY23" fmla="*/ 14866 h 2971321"/>
              <a:gd name="connsiteX24" fmla="*/ 1566737 w 4572986"/>
              <a:gd name="connsiteY24" fmla="*/ 168809 h 2971321"/>
              <a:gd name="connsiteX25" fmla="*/ 1038641 w 4572986"/>
              <a:gd name="connsiteY25" fmla="*/ 343106 h 2971321"/>
              <a:gd name="connsiteX0" fmla="*/ 1011344 w 4572986"/>
              <a:gd name="connsiteY0" fmla="*/ 358729 h 2971321"/>
              <a:gd name="connsiteX1" fmla="*/ 7723 w 4572986"/>
              <a:gd name="connsiteY1" fmla="*/ 718317 h 2971321"/>
              <a:gd name="connsiteX2" fmla="*/ 569481 w 4572986"/>
              <a:gd name="connsiteY2" fmla="*/ 1143398 h 2971321"/>
              <a:gd name="connsiteX3" fmla="*/ 980767 w 4572986"/>
              <a:gd name="connsiteY3" fmla="*/ 1178892 h 2971321"/>
              <a:gd name="connsiteX4" fmla="*/ 1303412 w 4572986"/>
              <a:gd name="connsiteY4" fmla="*/ 1139540 h 2971321"/>
              <a:gd name="connsiteX5" fmla="*/ 1587957 w 4572986"/>
              <a:gd name="connsiteY5" fmla="*/ 1176674 h 2971321"/>
              <a:gd name="connsiteX6" fmla="*/ 1805850 w 4572986"/>
              <a:gd name="connsiteY6" fmla="*/ 1227410 h 2971321"/>
              <a:gd name="connsiteX7" fmla="*/ 2084704 w 4572986"/>
              <a:gd name="connsiteY7" fmla="*/ 1373830 h 2971321"/>
              <a:gd name="connsiteX8" fmla="*/ 2523287 w 4572986"/>
              <a:gd name="connsiteY8" fmla="*/ 1545425 h 2971321"/>
              <a:gd name="connsiteX9" fmla="*/ 3018780 w 4572986"/>
              <a:gd name="connsiteY9" fmla="*/ 1703226 h 2971321"/>
              <a:gd name="connsiteX10" fmla="*/ 3470289 w 4572986"/>
              <a:gd name="connsiteY10" fmla="*/ 2038892 h 2971321"/>
              <a:gd name="connsiteX11" fmla="*/ 3828718 w 4572986"/>
              <a:gd name="connsiteY11" fmla="*/ 2640487 h 2971321"/>
              <a:gd name="connsiteX12" fmla="*/ 3971280 w 4572986"/>
              <a:gd name="connsiteY12" fmla="*/ 2908441 h 2971321"/>
              <a:gd name="connsiteX13" fmla="*/ 4552908 w 4572986"/>
              <a:gd name="connsiteY13" fmla="*/ 1450416 h 2971321"/>
              <a:gd name="connsiteX14" fmla="*/ 4415748 w 4572986"/>
              <a:gd name="connsiteY14" fmla="*/ 1153236 h 2971321"/>
              <a:gd name="connsiteX15" fmla="*/ 4187148 w 4572986"/>
              <a:gd name="connsiteY15" fmla="*/ 985596 h 2971321"/>
              <a:gd name="connsiteX16" fmla="*/ 3925753 w 4572986"/>
              <a:gd name="connsiteY16" fmla="*/ 620704 h 2971321"/>
              <a:gd name="connsiteX17" fmla="*/ 3703615 w 4572986"/>
              <a:gd name="connsiteY17" fmla="*/ 420655 h 2971321"/>
              <a:gd name="connsiteX18" fmla="*/ 3464599 w 4572986"/>
              <a:gd name="connsiteY18" fmla="*/ 310021 h 2971321"/>
              <a:gd name="connsiteX19" fmla="*/ 3188349 w 4572986"/>
              <a:gd name="connsiteY19" fmla="*/ 210671 h 2971321"/>
              <a:gd name="connsiteX20" fmla="*/ 2804842 w 4572986"/>
              <a:gd name="connsiteY20" fmla="*/ 148842 h 2971321"/>
              <a:gd name="connsiteX21" fmla="*/ 2320248 w 4572986"/>
              <a:gd name="connsiteY21" fmla="*/ 64734 h 2971321"/>
              <a:gd name="connsiteX22" fmla="*/ 2023646 w 4572986"/>
              <a:gd name="connsiteY22" fmla="*/ 11683 h 2971321"/>
              <a:gd name="connsiteX23" fmla="*/ 1872405 w 4572986"/>
              <a:gd name="connsiteY23" fmla="*/ 14866 h 2971321"/>
              <a:gd name="connsiteX24" fmla="*/ 1566737 w 4572986"/>
              <a:gd name="connsiteY24" fmla="*/ 168809 h 2971321"/>
              <a:gd name="connsiteX25" fmla="*/ 1038641 w 4572986"/>
              <a:gd name="connsiteY25" fmla="*/ 343106 h 2971321"/>
              <a:gd name="connsiteX0" fmla="*/ 1011344 w 4572986"/>
              <a:gd name="connsiteY0" fmla="*/ 358729 h 2971321"/>
              <a:gd name="connsiteX1" fmla="*/ 7723 w 4572986"/>
              <a:gd name="connsiteY1" fmla="*/ 718317 h 2971321"/>
              <a:gd name="connsiteX2" fmla="*/ 569481 w 4572986"/>
              <a:gd name="connsiteY2" fmla="*/ 1143398 h 2971321"/>
              <a:gd name="connsiteX3" fmla="*/ 980767 w 4572986"/>
              <a:gd name="connsiteY3" fmla="*/ 1178892 h 2971321"/>
              <a:gd name="connsiteX4" fmla="*/ 1303412 w 4572986"/>
              <a:gd name="connsiteY4" fmla="*/ 1139540 h 2971321"/>
              <a:gd name="connsiteX5" fmla="*/ 1587957 w 4572986"/>
              <a:gd name="connsiteY5" fmla="*/ 1176674 h 2971321"/>
              <a:gd name="connsiteX6" fmla="*/ 1805850 w 4572986"/>
              <a:gd name="connsiteY6" fmla="*/ 1227410 h 2971321"/>
              <a:gd name="connsiteX7" fmla="*/ 2084704 w 4572986"/>
              <a:gd name="connsiteY7" fmla="*/ 1373830 h 2971321"/>
              <a:gd name="connsiteX8" fmla="*/ 2523287 w 4572986"/>
              <a:gd name="connsiteY8" fmla="*/ 1545425 h 2971321"/>
              <a:gd name="connsiteX9" fmla="*/ 3018780 w 4572986"/>
              <a:gd name="connsiteY9" fmla="*/ 1703226 h 2971321"/>
              <a:gd name="connsiteX10" fmla="*/ 3470289 w 4572986"/>
              <a:gd name="connsiteY10" fmla="*/ 2038892 h 2971321"/>
              <a:gd name="connsiteX11" fmla="*/ 3828718 w 4572986"/>
              <a:gd name="connsiteY11" fmla="*/ 2640487 h 2971321"/>
              <a:gd name="connsiteX12" fmla="*/ 3971280 w 4572986"/>
              <a:gd name="connsiteY12" fmla="*/ 2908441 h 2971321"/>
              <a:gd name="connsiteX13" fmla="*/ 4552908 w 4572986"/>
              <a:gd name="connsiteY13" fmla="*/ 1450416 h 2971321"/>
              <a:gd name="connsiteX14" fmla="*/ 4415748 w 4572986"/>
              <a:gd name="connsiteY14" fmla="*/ 1153236 h 2971321"/>
              <a:gd name="connsiteX15" fmla="*/ 4187148 w 4572986"/>
              <a:gd name="connsiteY15" fmla="*/ 985596 h 2971321"/>
              <a:gd name="connsiteX16" fmla="*/ 3925753 w 4572986"/>
              <a:gd name="connsiteY16" fmla="*/ 620704 h 2971321"/>
              <a:gd name="connsiteX17" fmla="*/ 3703615 w 4572986"/>
              <a:gd name="connsiteY17" fmla="*/ 420655 h 2971321"/>
              <a:gd name="connsiteX18" fmla="*/ 3464599 w 4572986"/>
              <a:gd name="connsiteY18" fmla="*/ 310021 h 2971321"/>
              <a:gd name="connsiteX19" fmla="*/ 3188349 w 4572986"/>
              <a:gd name="connsiteY19" fmla="*/ 210671 h 2971321"/>
              <a:gd name="connsiteX20" fmla="*/ 2700670 w 4572986"/>
              <a:gd name="connsiteY20" fmla="*/ 287738 h 2971321"/>
              <a:gd name="connsiteX21" fmla="*/ 2320248 w 4572986"/>
              <a:gd name="connsiteY21" fmla="*/ 64734 h 2971321"/>
              <a:gd name="connsiteX22" fmla="*/ 2023646 w 4572986"/>
              <a:gd name="connsiteY22" fmla="*/ 11683 h 2971321"/>
              <a:gd name="connsiteX23" fmla="*/ 1872405 w 4572986"/>
              <a:gd name="connsiteY23" fmla="*/ 14866 h 2971321"/>
              <a:gd name="connsiteX24" fmla="*/ 1566737 w 4572986"/>
              <a:gd name="connsiteY24" fmla="*/ 168809 h 2971321"/>
              <a:gd name="connsiteX25" fmla="*/ 1038641 w 4572986"/>
              <a:gd name="connsiteY25" fmla="*/ 343106 h 2971321"/>
              <a:gd name="connsiteX0" fmla="*/ 1011344 w 4572986"/>
              <a:gd name="connsiteY0" fmla="*/ 358729 h 2971321"/>
              <a:gd name="connsiteX1" fmla="*/ 7723 w 4572986"/>
              <a:gd name="connsiteY1" fmla="*/ 718317 h 2971321"/>
              <a:gd name="connsiteX2" fmla="*/ 569481 w 4572986"/>
              <a:gd name="connsiteY2" fmla="*/ 1143398 h 2971321"/>
              <a:gd name="connsiteX3" fmla="*/ 980767 w 4572986"/>
              <a:gd name="connsiteY3" fmla="*/ 1178892 h 2971321"/>
              <a:gd name="connsiteX4" fmla="*/ 1303412 w 4572986"/>
              <a:gd name="connsiteY4" fmla="*/ 1139540 h 2971321"/>
              <a:gd name="connsiteX5" fmla="*/ 1587957 w 4572986"/>
              <a:gd name="connsiteY5" fmla="*/ 1176674 h 2971321"/>
              <a:gd name="connsiteX6" fmla="*/ 1805850 w 4572986"/>
              <a:gd name="connsiteY6" fmla="*/ 1227410 h 2971321"/>
              <a:gd name="connsiteX7" fmla="*/ 2084704 w 4572986"/>
              <a:gd name="connsiteY7" fmla="*/ 1373830 h 2971321"/>
              <a:gd name="connsiteX8" fmla="*/ 2523287 w 4572986"/>
              <a:gd name="connsiteY8" fmla="*/ 1545425 h 2971321"/>
              <a:gd name="connsiteX9" fmla="*/ 3018780 w 4572986"/>
              <a:gd name="connsiteY9" fmla="*/ 1703226 h 2971321"/>
              <a:gd name="connsiteX10" fmla="*/ 3470289 w 4572986"/>
              <a:gd name="connsiteY10" fmla="*/ 2038892 h 2971321"/>
              <a:gd name="connsiteX11" fmla="*/ 3828718 w 4572986"/>
              <a:gd name="connsiteY11" fmla="*/ 2640487 h 2971321"/>
              <a:gd name="connsiteX12" fmla="*/ 3971280 w 4572986"/>
              <a:gd name="connsiteY12" fmla="*/ 2908441 h 2971321"/>
              <a:gd name="connsiteX13" fmla="*/ 4552908 w 4572986"/>
              <a:gd name="connsiteY13" fmla="*/ 1450416 h 2971321"/>
              <a:gd name="connsiteX14" fmla="*/ 4415748 w 4572986"/>
              <a:gd name="connsiteY14" fmla="*/ 1153236 h 2971321"/>
              <a:gd name="connsiteX15" fmla="*/ 4187148 w 4572986"/>
              <a:gd name="connsiteY15" fmla="*/ 985596 h 2971321"/>
              <a:gd name="connsiteX16" fmla="*/ 3925753 w 4572986"/>
              <a:gd name="connsiteY16" fmla="*/ 620704 h 2971321"/>
              <a:gd name="connsiteX17" fmla="*/ 3703615 w 4572986"/>
              <a:gd name="connsiteY17" fmla="*/ 420655 h 2971321"/>
              <a:gd name="connsiteX18" fmla="*/ 3464599 w 4572986"/>
              <a:gd name="connsiteY18" fmla="*/ 310021 h 2971321"/>
              <a:gd name="connsiteX19" fmla="*/ 3188349 w 4572986"/>
              <a:gd name="connsiteY19" fmla="*/ 210671 h 2971321"/>
              <a:gd name="connsiteX20" fmla="*/ 2689095 w 4572986"/>
              <a:gd name="connsiteY20" fmla="*/ 241440 h 2971321"/>
              <a:gd name="connsiteX21" fmla="*/ 2320248 w 4572986"/>
              <a:gd name="connsiteY21" fmla="*/ 64734 h 2971321"/>
              <a:gd name="connsiteX22" fmla="*/ 2023646 w 4572986"/>
              <a:gd name="connsiteY22" fmla="*/ 11683 h 2971321"/>
              <a:gd name="connsiteX23" fmla="*/ 1872405 w 4572986"/>
              <a:gd name="connsiteY23" fmla="*/ 14866 h 2971321"/>
              <a:gd name="connsiteX24" fmla="*/ 1566737 w 4572986"/>
              <a:gd name="connsiteY24" fmla="*/ 168809 h 2971321"/>
              <a:gd name="connsiteX25" fmla="*/ 1038641 w 4572986"/>
              <a:gd name="connsiteY25" fmla="*/ 343106 h 2971321"/>
              <a:gd name="connsiteX0" fmla="*/ 1011344 w 4572986"/>
              <a:gd name="connsiteY0" fmla="*/ 348382 h 2960974"/>
              <a:gd name="connsiteX1" fmla="*/ 7723 w 4572986"/>
              <a:gd name="connsiteY1" fmla="*/ 707970 h 2960974"/>
              <a:gd name="connsiteX2" fmla="*/ 569481 w 4572986"/>
              <a:gd name="connsiteY2" fmla="*/ 1133051 h 2960974"/>
              <a:gd name="connsiteX3" fmla="*/ 980767 w 4572986"/>
              <a:gd name="connsiteY3" fmla="*/ 1168545 h 2960974"/>
              <a:gd name="connsiteX4" fmla="*/ 1303412 w 4572986"/>
              <a:gd name="connsiteY4" fmla="*/ 1129193 h 2960974"/>
              <a:gd name="connsiteX5" fmla="*/ 1587957 w 4572986"/>
              <a:gd name="connsiteY5" fmla="*/ 1166327 h 2960974"/>
              <a:gd name="connsiteX6" fmla="*/ 1805850 w 4572986"/>
              <a:gd name="connsiteY6" fmla="*/ 1217063 h 2960974"/>
              <a:gd name="connsiteX7" fmla="*/ 2084704 w 4572986"/>
              <a:gd name="connsiteY7" fmla="*/ 1363483 h 2960974"/>
              <a:gd name="connsiteX8" fmla="*/ 2523287 w 4572986"/>
              <a:gd name="connsiteY8" fmla="*/ 1535078 h 2960974"/>
              <a:gd name="connsiteX9" fmla="*/ 3018780 w 4572986"/>
              <a:gd name="connsiteY9" fmla="*/ 1692879 h 2960974"/>
              <a:gd name="connsiteX10" fmla="*/ 3470289 w 4572986"/>
              <a:gd name="connsiteY10" fmla="*/ 2028545 h 2960974"/>
              <a:gd name="connsiteX11" fmla="*/ 3828718 w 4572986"/>
              <a:gd name="connsiteY11" fmla="*/ 2630140 h 2960974"/>
              <a:gd name="connsiteX12" fmla="*/ 3971280 w 4572986"/>
              <a:gd name="connsiteY12" fmla="*/ 2898094 h 2960974"/>
              <a:gd name="connsiteX13" fmla="*/ 4552908 w 4572986"/>
              <a:gd name="connsiteY13" fmla="*/ 1440069 h 2960974"/>
              <a:gd name="connsiteX14" fmla="*/ 4415748 w 4572986"/>
              <a:gd name="connsiteY14" fmla="*/ 1142889 h 2960974"/>
              <a:gd name="connsiteX15" fmla="*/ 4187148 w 4572986"/>
              <a:gd name="connsiteY15" fmla="*/ 975249 h 2960974"/>
              <a:gd name="connsiteX16" fmla="*/ 3925753 w 4572986"/>
              <a:gd name="connsiteY16" fmla="*/ 610357 h 2960974"/>
              <a:gd name="connsiteX17" fmla="*/ 3703615 w 4572986"/>
              <a:gd name="connsiteY17" fmla="*/ 410308 h 2960974"/>
              <a:gd name="connsiteX18" fmla="*/ 3464599 w 4572986"/>
              <a:gd name="connsiteY18" fmla="*/ 299674 h 2960974"/>
              <a:gd name="connsiteX19" fmla="*/ 3188349 w 4572986"/>
              <a:gd name="connsiteY19" fmla="*/ 200324 h 2960974"/>
              <a:gd name="connsiteX20" fmla="*/ 2689095 w 4572986"/>
              <a:gd name="connsiteY20" fmla="*/ 231093 h 2960974"/>
              <a:gd name="connsiteX21" fmla="*/ 2320248 w 4572986"/>
              <a:gd name="connsiteY21" fmla="*/ 54387 h 2960974"/>
              <a:gd name="connsiteX22" fmla="*/ 2023646 w 4572986"/>
              <a:gd name="connsiteY22" fmla="*/ 1336 h 2960974"/>
              <a:gd name="connsiteX23" fmla="*/ 1860831 w 4572986"/>
              <a:gd name="connsiteY23" fmla="*/ 97117 h 2960974"/>
              <a:gd name="connsiteX24" fmla="*/ 1566737 w 4572986"/>
              <a:gd name="connsiteY24" fmla="*/ 158462 h 2960974"/>
              <a:gd name="connsiteX25" fmla="*/ 1038641 w 4572986"/>
              <a:gd name="connsiteY25" fmla="*/ 332759 h 2960974"/>
              <a:gd name="connsiteX0" fmla="*/ 1011344 w 4572986"/>
              <a:gd name="connsiteY0" fmla="*/ 307061 h 2919653"/>
              <a:gd name="connsiteX1" fmla="*/ 7723 w 4572986"/>
              <a:gd name="connsiteY1" fmla="*/ 666649 h 2919653"/>
              <a:gd name="connsiteX2" fmla="*/ 569481 w 4572986"/>
              <a:gd name="connsiteY2" fmla="*/ 1091730 h 2919653"/>
              <a:gd name="connsiteX3" fmla="*/ 980767 w 4572986"/>
              <a:gd name="connsiteY3" fmla="*/ 1127224 h 2919653"/>
              <a:gd name="connsiteX4" fmla="*/ 1303412 w 4572986"/>
              <a:gd name="connsiteY4" fmla="*/ 1087872 h 2919653"/>
              <a:gd name="connsiteX5" fmla="*/ 1587957 w 4572986"/>
              <a:gd name="connsiteY5" fmla="*/ 1125006 h 2919653"/>
              <a:gd name="connsiteX6" fmla="*/ 1805850 w 4572986"/>
              <a:gd name="connsiteY6" fmla="*/ 1175742 h 2919653"/>
              <a:gd name="connsiteX7" fmla="*/ 2084704 w 4572986"/>
              <a:gd name="connsiteY7" fmla="*/ 1322162 h 2919653"/>
              <a:gd name="connsiteX8" fmla="*/ 2523287 w 4572986"/>
              <a:gd name="connsiteY8" fmla="*/ 1493757 h 2919653"/>
              <a:gd name="connsiteX9" fmla="*/ 3018780 w 4572986"/>
              <a:gd name="connsiteY9" fmla="*/ 1651558 h 2919653"/>
              <a:gd name="connsiteX10" fmla="*/ 3470289 w 4572986"/>
              <a:gd name="connsiteY10" fmla="*/ 1987224 h 2919653"/>
              <a:gd name="connsiteX11" fmla="*/ 3828718 w 4572986"/>
              <a:gd name="connsiteY11" fmla="*/ 2588819 h 2919653"/>
              <a:gd name="connsiteX12" fmla="*/ 3971280 w 4572986"/>
              <a:gd name="connsiteY12" fmla="*/ 2856773 h 2919653"/>
              <a:gd name="connsiteX13" fmla="*/ 4552908 w 4572986"/>
              <a:gd name="connsiteY13" fmla="*/ 1398748 h 2919653"/>
              <a:gd name="connsiteX14" fmla="*/ 4415748 w 4572986"/>
              <a:gd name="connsiteY14" fmla="*/ 1101568 h 2919653"/>
              <a:gd name="connsiteX15" fmla="*/ 4187148 w 4572986"/>
              <a:gd name="connsiteY15" fmla="*/ 933928 h 2919653"/>
              <a:gd name="connsiteX16" fmla="*/ 3925753 w 4572986"/>
              <a:gd name="connsiteY16" fmla="*/ 569036 h 2919653"/>
              <a:gd name="connsiteX17" fmla="*/ 3703615 w 4572986"/>
              <a:gd name="connsiteY17" fmla="*/ 368987 h 2919653"/>
              <a:gd name="connsiteX18" fmla="*/ 3464599 w 4572986"/>
              <a:gd name="connsiteY18" fmla="*/ 258353 h 2919653"/>
              <a:gd name="connsiteX19" fmla="*/ 3188349 w 4572986"/>
              <a:gd name="connsiteY19" fmla="*/ 159003 h 2919653"/>
              <a:gd name="connsiteX20" fmla="*/ 2689095 w 4572986"/>
              <a:gd name="connsiteY20" fmla="*/ 189772 h 2919653"/>
              <a:gd name="connsiteX21" fmla="*/ 2320248 w 4572986"/>
              <a:gd name="connsiteY21" fmla="*/ 13066 h 2919653"/>
              <a:gd name="connsiteX22" fmla="*/ 2081519 w 4572986"/>
              <a:gd name="connsiteY22" fmla="*/ 17889 h 2919653"/>
              <a:gd name="connsiteX23" fmla="*/ 1860831 w 4572986"/>
              <a:gd name="connsiteY23" fmla="*/ 55796 h 2919653"/>
              <a:gd name="connsiteX24" fmla="*/ 1566737 w 4572986"/>
              <a:gd name="connsiteY24" fmla="*/ 117141 h 2919653"/>
              <a:gd name="connsiteX25" fmla="*/ 1038641 w 4572986"/>
              <a:gd name="connsiteY25" fmla="*/ 291438 h 291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72986" h="2919653">
                <a:moveTo>
                  <a:pt x="1011344" y="307061"/>
                </a:moveTo>
                <a:cubicBezTo>
                  <a:pt x="810764" y="367394"/>
                  <a:pt x="81367" y="535871"/>
                  <a:pt x="7723" y="666649"/>
                </a:cubicBezTo>
                <a:cubicBezTo>
                  <a:pt x="-65921" y="797427"/>
                  <a:pt x="407307" y="1014968"/>
                  <a:pt x="569481" y="1091730"/>
                </a:cubicBezTo>
                <a:cubicBezTo>
                  <a:pt x="731655" y="1168493"/>
                  <a:pt x="858445" y="1127867"/>
                  <a:pt x="980767" y="1127224"/>
                </a:cubicBezTo>
                <a:cubicBezTo>
                  <a:pt x="1103089" y="1126581"/>
                  <a:pt x="1202214" y="1088242"/>
                  <a:pt x="1303412" y="1087872"/>
                </a:cubicBezTo>
                <a:cubicBezTo>
                  <a:pt x="1404610" y="1087502"/>
                  <a:pt x="1504217" y="1110361"/>
                  <a:pt x="1587957" y="1125006"/>
                </a:cubicBezTo>
                <a:cubicBezTo>
                  <a:pt x="1671697" y="1139651"/>
                  <a:pt x="1723059" y="1142883"/>
                  <a:pt x="1805850" y="1175742"/>
                </a:cubicBezTo>
                <a:cubicBezTo>
                  <a:pt x="1888641" y="1208601"/>
                  <a:pt x="1965131" y="1269160"/>
                  <a:pt x="2084704" y="1322162"/>
                </a:cubicBezTo>
                <a:cubicBezTo>
                  <a:pt x="2204277" y="1375164"/>
                  <a:pt x="2367608" y="1438858"/>
                  <a:pt x="2523287" y="1493757"/>
                </a:cubicBezTo>
                <a:cubicBezTo>
                  <a:pt x="2678966" y="1548656"/>
                  <a:pt x="2860946" y="1569314"/>
                  <a:pt x="3018780" y="1651558"/>
                </a:cubicBezTo>
                <a:cubicBezTo>
                  <a:pt x="3176614" y="1733803"/>
                  <a:pt x="3335299" y="1831014"/>
                  <a:pt x="3470289" y="1987224"/>
                </a:cubicBezTo>
                <a:cubicBezTo>
                  <a:pt x="3605279" y="2143434"/>
                  <a:pt x="3745220" y="2443894"/>
                  <a:pt x="3828718" y="2588819"/>
                </a:cubicBezTo>
                <a:cubicBezTo>
                  <a:pt x="3912216" y="2733744"/>
                  <a:pt x="3850582" y="3055118"/>
                  <a:pt x="3971280" y="2856773"/>
                </a:cubicBezTo>
                <a:cubicBezTo>
                  <a:pt x="4091978" y="2658428"/>
                  <a:pt x="4478830" y="1691282"/>
                  <a:pt x="4552908" y="1398748"/>
                </a:cubicBezTo>
                <a:cubicBezTo>
                  <a:pt x="4626986" y="1106214"/>
                  <a:pt x="4476708" y="1179038"/>
                  <a:pt x="4415748" y="1101568"/>
                </a:cubicBezTo>
                <a:cubicBezTo>
                  <a:pt x="4354788" y="1024098"/>
                  <a:pt x="4268814" y="1022683"/>
                  <a:pt x="4187148" y="933928"/>
                </a:cubicBezTo>
                <a:cubicBezTo>
                  <a:pt x="4105482" y="845173"/>
                  <a:pt x="4006342" y="663193"/>
                  <a:pt x="3925753" y="569036"/>
                </a:cubicBezTo>
                <a:cubicBezTo>
                  <a:pt x="3845164" y="474879"/>
                  <a:pt x="3780474" y="420767"/>
                  <a:pt x="3703615" y="368987"/>
                </a:cubicBezTo>
                <a:cubicBezTo>
                  <a:pt x="3626756" y="317207"/>
                  <a:pt x="3550477" y="293350"/>
                  <a:pt x="3464599" y="258353"/>
                </a:cubicBezTo>
                <a:cubicBezTo>
                  <a:pt x="3378721" y="223356"/>
                  <a:pt x="3317600" y="170433"/>
                  <a:pt x="3188349" y="159003"/>
                </a:cubicBezTo>
                <a:cubicBezTo>
                  <a:pt x="3059098" y="147573"/>
                  <a:pt x="2833779" y="214095"/>
                  <a:pt x="2689095" y="189772"/>
                </a:cubicBezTo>
                <a:cubicBezTo>
                  <a:pt x="2562288" y="115437"/>
                  <a:pt x="2421511" y="41713"/>
                  <a:pt x="2320248" y="13066"/>
                </a:cubicBezTo>
                <a:cubicBezTo>
                  <a:pt x="2218985" y="-15581"/>
                  <a:pt x="2158088" y="10767"/>
                  <a:pt x="2081519" y="17889"/>
                </a:cubicBezTo>
                <a:cubicBezTo>
                  <a:pt x="2004950" y="25011"/>
                  <a:pt x="1946628" y="39254"/>
                  <a:pt x="1860831" y="55796"/>
                </a:cubicBezTo>
                <a:cubicBezTo>
                  <a:pt x="1775034" y="72338"/>
                  <a:pt x="1703769" y="77867"/>
                  <a:pt x="1566737" y="117141"/>
                </a:cubicBezTo>
                <a:cubicBezTo>
                  <a:pt x="1429705" y="156415"/>
                  <a:pt x="1175186" y="247892"/>
                  <a:pt x="1038641" y="291438"/>
                </a:cubicBezTo>
              </a:path>
            </a:pathLst>
          </a:custGeom>
          <a:solidFill>
            <a:srgbClr val="66FFFF">
              <a:alpha val="35000"/>
            </a:srgbClr>
          </a:solidFill>
          <a:ln w="25400" cap="flat" cmpd="sng" algn="ctr">
            <a:noFill/>
            <a:prstDash val="solid"/>
          </a:ln>
          <a:effectLst/>
        </p:spPr>
        <p:txBody>
          <a:bodyPr lIns="79749" tIns="39868" rIns="79749" bIns="39868"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06867"/>
            <a:endParaRPr lang="en-US" sz="1588" kern="0">
              <a:solidFill>
                <a:prstClr val="white"/>
              </a:solidFill>
              <a:latin typeface="Calibri"/>
            </a:endParaRPr>
          </a:p>
        </p:txBody>
      </p:sp>
      <p:sp>
        <p:nvSpPr>
          <p:cNvPr id="5" name="Freeform 4"/>
          <p:cNvSpPr/>
          <p:nvPr/>
        </p:nvSpPr>
        <p:spPr>
          <a:xfrm>
            <a:off x="4994267" y="2984936"/>
            <a:ext cx="2209489" cy="1065057"/>
          </a:xfrm>
          <a:custGeom>
            <a:avLst/>
            <a:gdLst>
              <a:gd name="connsiteX0" fmla="*/ 115768 w 2505729"/>
              <a:gd name="connsiteY0" fmla="*/ 2950 h 1092687"/>
              <a:gd name="connsiteX1" fmla="*/ 289388 w 2505729"/>
              <a:gd name="connsiteY1" fmla="*/ 2950 h 1092687"/>
              <a:gd name="connsiteX2" fmla="*/ 509307 w 2505729"/>
              <a:gd name="connsiteY2" fmla="*/ 14524 h 1092687"/>
              <a:gd name="connsiteX3" fmla="*/ 682928 w 2505729"/>
              <a:gd name="connsiteY3" fmla="*/ 153420 h 1092687"/>
              <a:gd name="connsiteX4" fmla="*/ 949145 w 2505729"/>
              <a:gd name="connsiteY4" fmla="*/ 211294 h 1092687"/>
              <a:gd name="connsiteX5" fmla="*/ 1203788 w 2505729"/>
              <a:gd name="connsiteY5" fmla="*/ 280742 h 1092687"/>
              <a:gd name="connsiteX6" fmla="*/ 1423707 w 2505729"/>
              <a:gd name="connsiteY6" fmla="*/ 361765 h 1092687"/>
              <a:gd name="connsiteX7" fmla="*/ 1643626 w 2505729"/>
              <a:gd name="connsiteY7" fmla="*/ 512236 h 1092687"/>
              <a:gd name="connsiteX8" fmla="*/ 1875120 w 2505729"/>
              <a:gd name="connsiteY8" fmla="*/ 581684 h 1092687"/>
              <a:gd name="connsiteX9" fmla="*/ 2129763 w 2505729"/>
              <a:gd name="connsiteY9" fmla="*/ 662707 h 1092687"/>
              <a:gd name="connsiteX10" fmla="*/ 2442279 w 2505729"/>
              <a:gd name="connsiteY10" fmla="*/ 836327 h 1092687"/>
              <a:gd name="connsiteX11" fmla="*/ 2500153 w 2505729"/>
              <a:gd name="connsiteY11" fmla="*/ 882625 h 1092687"/>
              <a:gd name="connsiteX12" fmla="*/ 2465429 w 2505729"/>
              <a:gd name="connsiteY12" fmla="*/ 1090970 h 1092687"/>
              <a:gd name="connsiteX13" fmla="*/ 2164487 w 2505729"/>
              <a:gd name="connsiteY13" fmla="*/ 975223 h 1092687"/>
              <a:gd name="connsiteX14" fmla="*/ 1886695 w 2505729"/>
              <a:gd name="connsiteY14" fmla="*/ 859476 h 1092687"/>
              <a:gd name="connsiteX15" fmla="*/ 1620477 w 2505729"/>
              <a:gd name="connsiteY15" fmla="*/ 743729 h 1092687"/>
              <a:gd name="connsiteX16" fmla="*/ 1423707 w 2505729"/>
              <a:gd name="connsiteY16" fmla="*/ 523810 h 1092687"/>
              <a:gd name="connsiteX17" fmla="*/ 1203788 w 2505729"/>
              <a:gd name="connsiteY17" fmla="*/ 454362 h 1092687"/>
              <a:gd name="connsiteX18" fmla="*/ 1007019 w 2505729"/>
              <a:gd name="connsiteY18" fmla="*/ 373339 h 1092687"/>
              <a:gd name="connsiteX19" fmla="*/ 833398 w 2505729"/>
              <a:gd name="connsiteY19" fmla="*/ 280742 h 1092687"/>
              <a:gd name="connsiteX20" fmla="*/ 636629 w 2505729"/>
              <a:gd name="connsiteY20" fmla="*/ 269167 h 1092687"/>
              <a:gd name="connsiteX21" fmla="*/ 439859 w 2505729"/>
              <a:gd name="connsiteY21" fmla="*/ 107122 h 1092687"/>
              <a:gd name="connsiteX22" fmla="*/ 196791 w 2505729"/>
              <a:gd name="connsiteY22" fmla="*/ 72398 h 1092687"/>
              <a:gd name="connsiteX23" fmla="*/ 21 w 2505729"/>
              <a:gd name="connsiteY23" fmla="*/ 72398 h 1092687"/>
              <a:gd name="connsiteX24" fmla="*/ 208366 w 2505729"/>
              <a:gd name="connsiteY24" fmla="*/ 26099 h 1092687"/>
              <a:gd name="connsiteX25" fmla="*/ 439859 w 2505729"/>
              <a:gd name="connsiteY25" fmla="*/ 14524 h 1092687"/>
              <a:gd name="connsiteX0" fmla="*/ 115768 w 2505729"/>
              <a:gd name="connsiteY0" fmla="*/ 2950 h 1092687"/>
              <a:gd name="connsiteX1" fmla="*/ 289388 w 2505729"/>
              <a:gd name="connsiteY1" fmla="*/ 2950 h 1092687"/>
              <a:gd name="connsiteX2" fmla="*/ 509307 w 2505729"/>
              <a:gd name="connsiteY2" fmla="*/ 14524 h 1092687"/>
              <a:gd name="connsiteX3" fmla="*/ 682928 w 2505729"/>
              <a:gd name="connsiteY3" fmla="*/ 153420 h 1092687"/>
              <a:gd name="connsiteX4" fmla="*/ 949145 w 2505729"/>
              <a:gd name="connsiteY4" fmla="*/ 211294 h 1092687"/>
              <a:gd name="connsiteX5" fmla="*/ 1203788 w 2505729"/>
              <a:gd name="connsiteY5" fmla="*/ 280742 h 1092687"/>
              <a:gd name="connsiteX6" fmla="*/ 1423707 w 2505729"/>
              <a:gd name="connsiteY6" fmla="*/ 361765 h 1092687"/>
              <a:gd name="connsiteX7" fmla="*/ 1643626 w 2505729"/>
              <a:gd name="connsiteY7" fmla="*/ 512236 h 1092687"/>
              <a:gd name="connsiteX8" fmla="*/ 1875120 w 2505729"/>
              <a:gd name="connsiteY8" fmla="*/ 581684 h 1092687"/>
              <a:gd name="connsiteX9" fmla="*/ 2129763 w 2505729"/>
              <a:gd name="connsiteY9" fmla="*/ 662707 h 1092687"/>
              <a:gd name="connsiteX10" fmla="*/ 2442279 w 2505729"/>
              <a:gd name="connsiteY10" fmla="*/ 836327 h 1092687"/>
              <a:gd name="connsiteX11" fmla="*/ 2500153 w 2505729"/>
              <a:gd name="connsiteY11" fmla="*/ 882625 h 1092687"/>
              <a:gd name="connsiteX12" fmla="*/ 2465429 w 2505729"/>
              <a:gd name="connsiteY12" fmla="*/ 1090970 h 1092687"/>
              <a:gd name="connsiteX13" fmla="*/ 2164487 w 2505729"/>
              <a:gd name="connsiteY13" fmla="*/ 975223 h 1092687"/>
              <a:gd name="connsiteX14" fmla="*/ 1886695 w 2505729"/>
              <a:gd name="connsiteY14" fmla="*/ 859476 h 1092687"/>
              <a:gd name="connsiteX15" fmla="*/ 1620477 w 2505729"/>
              <a:gd name="connsiteY15" fmla="*/ 743729 h 1092687"/>
              <a:gd name="connsiteX16" fmla="*/ 1423707 w 2505729"/>
              <a:gd name="connsiteY16" fmla="*/ 639557 h 1092687"/>
              <a:gd name="connsiteX17" fmla="*/ 1203788 w 2505729"/>
              <a:gd name="connsiteY17" fmla="*/ 454362 h 1092687"/>
              <a:gd name="connsiteX18" fmla="*/ 1007019 w 2505729"/>
              <a:gd name="connsiteY18" fmla="*/ 373339 h 1092687"/>
              <a:gd name="connsiteX19" fmla="*/ 833398 w 2505729"/>
              <a:gd name="connsiteY19" fmla="*/ 280742 h 1092687"/>
              <a:gd name="connsiteX20" fmla="*/ 636629 w 2505729"/>
              <a:gd name="connsiteY20" fmla="*/ 269167 h 1092687"/>
              <a:gd name="connsiteX21" fmla="*/ 439859 w 2505729"/>
              <a:gd name="connsiteY21" fmla="*/ 107122 h 1092687"/>
              <a:gd name="connsiteX22" fmla="*/ 196791 w 2505729"/>
              <a:gd name="connsiteY22" fmla="*/ 72398 h 1092687"/>
              <a:gd name="connsiteX23" fmla="*/ 21 w 2505729"/>
              <a:gd name="connsiteY23" fmla="*/ 72398 h 1092687"/>
              <a:gd name="connsiteX24" fmla="*/ 208366 w 2505729"/>
              <a:gd name="connsiteY24" fmla="*/ 26099 h 1092687"/>
              <a:gd name="connsiteX25" fmla="*/ 439859 w 2505729"/>
              <a:gd name="connsiteY25" fmla="*/ 14524 h 1092687"/>
              <a:gd name="connsiteX0" fmla="*/ 115768 w 2505729"/>
              <a:gd name="connsiteY0" fmla="*/ 2950 h 1092687"/>
              <a:gd name="connsiteX1" fmla="*/ 289388 w 2505729"/>
              <a:gd name="connsiteY1" fmla="*/ 2950 h 1092687"/>
              <a:gd name="connsiteX2" fmla="*/ 509307 w 2505729"/>
              <a:gd name="connsiteY2" fmla="*/ 14524 h 1092687"/>
              <a:gd name="connsiteX3" fmla="*/ 682928 w 2505729"/>
              <a:gd name="connsiteY3" fmla="*/ 153420 h 1092687"/>
              <a:gd name="connsiteX4" fmla="*/ 949145 w 2505729"/>
              <a:gd name="connsiteY4" fmla="*/ 211294 h 1092687"/>
              <a:gd name="connsiteX5" fmla="*/ 1203788 w 2505729"/>
              <a:gd name="connsiteY5" fmla="*/ 280742 h 1092687"/>
              <a:gd name="connsiteX6" fmla="*/ 1423707 w 2505729"/>
              <a:gd name="connsiteY6" fmla="*/ 361765 h 1092687"/>
              <a:gd name="connsiteX7" fmla="*/ 1643626 w 2505729"/>
              <a:gd name="connsiteY7" fmla="*/ 512236 h 1092687"/>
              <a:gd name="connsiteX8" fmla="*/ 1875120 w 2505729"/>
              <a:gd name="connsiteY8" fmla="*/ 581684 h 1092687"/>
              <a:gd name="connsiteX9" fmla="*/ 2129763 w 2505729"/>
              <a:gd name="connsiteY9" fmla="*/ 662707 h 1092687"/>
              <a:gd name="connsiteX10" fmla="*/ 2442279 w 2505729"/>
              <a:gd name="connsiteY10" fmla="*/ 836327 h 1092687"/>
              <a:gd name="connsiteX11" fmla="*/ 2500153 w 2505729"/>
              <a:gd name="connsiteY11" fmla="*/ 882625 h 1092687"/>
              <a:gd name="connsiteX12" fmla="*/ 2465429 w 2505729"/>
              <a:gd name="connsiteY12" fmla="*/ 1090970 h 1092687"/>
              <a:gd name="connsiteX13" fmla="*/ 2164487 w 2505729"/>
              <a:gd name="connsiteY13" fmla="*/ 975223 h 1092687"/>
              <a:gd name="connsiteX14" fmla="*/ 1886695 w 2505729"/>
              <a:gd name="connsiteY14" fmla="*/ 859476 h 1092687"/>
              <a:gd name="connsiteX15" fmla="*/ 1689925 w 2505729"/>
              <a:gd name="connsiteY15" fmla="*/ 882625 h 1092687"/>
              <a:gd name="connsiteX16" fmla="*/ 1423707 w 2505729"/>
              <a:gd name="connsiteY16" fmla="*/ 639557 h 1092687"/>
              <a:gd name="connsiteX17" fmla="*/ 1203788 w 2505729"/>
              <a:gd name="connsiteY17" fmla="*/ 454362 h 1092687"/>
              <a:gd name="connsiteX18" fmla="*/ 1007019 w 2505729"/>
              <a:gd name="connsiteY18" fmla="*/ 373339 h 1092687"/>
              <a:gd name="connsiteX19" fmla="*/ 833398 w 2505729"/>
              <a:gd name="connsiteY19" fmla="*/ 280742 h 1092687"/>
              <a:gd name="connsiteX20" fmla="*/ 636629 w 2505729"/>
              <a:gd name="connsiteY20" fmla="*/ 269167 h 1092687"/>
              <a:gd name="connsiteX21" fmla="*/ 439859 w 2505729"/>
              <a:gd name="connsiteY21" fmla="*/ 107122 h 1092687"/>
              <a:gd name="connsiteX22" fmla="*/ 196791 w 2505729"/>
              <a:gd name="connsiteY22" fmla="*/ 72398 h 1092687"/>
              <a:gd name="connsiteX23" fmla="*/ 21 w 2505729"/>
              <a:gd name="connsiteY23" fmla="*/ 72398 h 1092687"/>
              <a:gd name="connsiteX24" fmla="*/ 208366 w 2505729"/>
              <a:gd name="connsiteY24" fmla="*/ 26099 h 1092687"/>
              <a:gd name="connsiteX25" fmla="*/ 439859 w 2505729"/>
              <a:gd name="connsiteY25" fmla="*/ 14524 h 1092687"/>
              <a:gd name="connsiteX0" fmla="*/ 115768 w 2505729"/>
              <a:gd name="connsiteY0" fmla="*/ 2950 h 1092284"/>
              <a:gd name="connsiteX1" fmla="*/ 289388 w 2505729"/>
              <a:gd name="connsiteY1" fmla="*/ 2950 h 1092284"/>
              <a:gd name="connsiteX2" fmla="*/ 509307 w 2505729"/>
              <a:gd name="connsiteY2" fmla="*/ 14524 h 1092284"/>
              <a:gd name="connsiteX3" fmla="*/ 682928 w 2505729"/>
              <a:gd name="connsiteY3" fmla="*/ 153420 h 1092284"/>
              <a:gd name="connsiteX4" fmla="*/ 949145 w 2505729"/>
              <a:gd name="connsiteY4" fmla="*/ 211294 h 1092284"/>
              <a:gd name="connsiteX5" fmla="*/ 1203788 w 2505729"/>
              <a:gd name="connsiteY5" fmla="*/ 280742 h 1092284"/>
              <a:gd name="connsiteX6" fmla="*/ 1423707 w 2505729"/>
              <a:gd name="connsiteY6" fmla="*/ 361765 h 1092284"/>
              <a:gd name="connsiteX7" fmla="*/ 1643626 w 2505729"/>
              <a:gd name="connsiteY7" fmla="*/ 512236 h 1092284"/>
              <a:gd name="connsiteX8" fmla="*/ 1875120 w 2505729"/>
              <a:gd name="connsiteY8" fmla="*/ 581684 h 1092284"/>
              <a:gd name="connsiteX9" fmla="*/ 2129763 w 2505729"/>
              <a:gd name="connsiteY9" fmla="*/ 662707 h 1092284"/>
              <a:gd name="connsiteX10" fmla="*/ 2442279 w 2505729"/>
              <a:gd name="connsiteY10" fmla="*/ 836327 h 1092284"/>
              <a:gd name="connsiteX11" fmla="*/ 2500153 w 2505729"/>
              <a:gd name="connsiteY11" fmla="*/ 882625 h 1092284"/>
              <a:gd name="connsiteX12" fmla="*/ 2465429 w 2505729"/>
              <a:gd name="connsiteY12" fmla="*/ 1090970 h 1092284"/>
              <a:gd name="connsiteX13" fmla="*/ 2164487 w 2505729"/>
              <a:gd name="connsiteY13" fmla="*/ 975223 h 1092284"/>
              <a:gd name="connsiteX14" fmla="*/ 1944569 w 2505729"/>
              <a:gd name="connsiteY14" fmla="*/ 1056245 h 1092284"/>
              <a:gd name="connsiteX15" fmla="*/ 1689925 w 2505729"/>
              <a:gd name="connsiteY15" fmla="*/ 882625 h 1092284"/>
              <a:gd name="connsiteX16" fmla="*/ 1423707 w 2505729"/>
              <a:gd name="connsiteY16" fmla="*/ 639557 h 1092284"/>
              <a:gd name="connsiteX17" fmla="*/ 1203788 w 2505729"/>
              <a:gd name="connsiteY17" fmla="*/ 454362 h 1092284"/>
              <a:gd name="connsiteX18" fmla="*/ 1007019 w 2505729"/>
              <a:gd name="connsiteY18" fmla="*/ 373339 h 1092284"/>
              <a:gd name="connsiteX19" fmla="*/ 833398 w 2505729"/>
              <a:gd name="connsiteY19" fmla="*/ 280742 h 1092284"/>
              <a:gd name="connsiteX20" fmla="*/ 636629 w 2505729"/>
              <a:gd name="connsiteY20" fmla="*/ 269167 h 1092284"/>
              <a:gd name="connsiteX21" fmla="*/ 439859 w 2505729"/>
              <a:gd name="connsiteY21" fmla="*/ 107122 h 1092284"/>
              <a:gd name="connsiteX22" fmla="*/ 196791 w 2505729"/>
              <a:gd name="connsiteY22" fmla="*/ 72398 h 1092284"/>
              <a:gd name="connsiteX23" fmla="*/ 21 w 2505729"/>
              <a:gd name="connsiteY23" fmla="*/ 72398 h 1092284"/>
              <a:gd name="connsiteX24" fmla="*/ 208366 w 2505729"/>
              <a:gd name="connsiteY24" fmla="*/ 26099 h 1092284"/>
              <a:gd name="connsiteX25" fmla="*/ 439859 w 2505729"/>
              <a:gd name="connsiteY25" fmla="*/ 14524 h 1092284"/>
              <a:gd name="connsiteX0" fmla="*/ 115768 w 2504087"/>
              <a:gd name="connsiteY0" fmla="*/ 2950 h 1207065"/>
              <a:gd name="connsiteX1" fmla="*/ 289388 w 2504087"/>
              <a:gd name="connsiteY1" fmla="*/ 2950 h 1207065"/>
              <a:gd name="connsiteX2" fmla="*/ 509307 w 2504087"/>
              <a:gd name="connsiteY2" fmla="*/ 14524 h 1207065"/>
              <a:gd name="connsiteX3" fmla="*/ 682928 w 2504087"/>
              <a:gd name="connsiteY3" fmla="*/ 153420 h 1207065"/>
              <a:gd name="connsiteX4" fmla="*/ 949145 w 2504087"/>
              <a:gd name="connsiteY4" fmla="*/ 211294 h 1207065"/>
              <a:gd name="connsiteX5" fmla="*/ 1203788 w 2504087"/>
              <a:gd name="connsiteY5" fmla="*/ 280742 h 1207065"/>
              <a:gd name="connsiteX6" fmla="*/ 1423707 w 2504087"/>
              <a:gd name="connsiteY6" fmla="*/ 361765 h 1207065"/>
              <a:gd name="connsiteX7" fmla="*/ 1643626 w 2504087"/>
              <a:gd name="connsiteY7" fmla="*/ 512236 h 1207065"/>
              <a:gd name="connsiteX8" fmla="*/ 1875120 w 2504087"/>
              <a:gd name="connsiteY8" fmla="*/ 581684 h 1207065"/>
              <a:gd name="connsiteX9" fmla="*/ 2129763 w 2504087"/>
              <a:gd name="connsiteY9" fmla="*/ 662707 h 1207065"/>
              <a:gd name="connsiteX10" fmla="*/ 2442279 w 2504087"/>
              <a:gd name="connsiteY10" fmla="*/ 836327 h 1207065"/>
              <a:gd name="connsiteX11" fmla="*/ 2500153 w 2504087"/>
              <a:gd name="connsiteY11" fmla="*/ 882625 h 1207065"/>
              <a:gd name="connsiteX12" fmla="*/ 2465429 w 2504087"/>
              <a:gd name="connsiteY12" fmla="*/ 1090970 h 1207065"/>
              <a:gd name="connsiteX13" fmla="*/ 2199211 w 2504087"/>
              <a:gd name="connsiteY13" fmla="*/ 1206717 h 1207065"/>
              <a:gd name="connsiteX14" fmla="*/ 1944569 w 2504087"/>
              <a:gd name="connsiteY14" fmla="*/ 1056245 h 1207065"/>
              <a:gd name="connsiteX15" fmla="*/ 1689925 w 2504087"/>
              <a:gd name="connsiteY15" fmla="*/ 882625 h 1207065"/>
              <a:gd name="connsiteX16" fmla="*/ 1423707 w 2504087"/>
              <a:gd name="connsiteY16" fmla="*/ 639557 h 1207065"/>
              <a:gd name="connsiteX17" fmla="*/ 1203788 w 2504087"/>
              <a:gd name="connsiteY17" fmla="*/ 454362 h 1207065"/>
              <a:gd name="connsiteX18" fmla="*/ 1007019 w 2504087"/>
              <a:gd name="connsiteY18" fmla="*/ 373339 h 1207065"/>
              <a:gd name="connsiteX19" fmla="*/ 833398 w 2504087"/>
              <a:gd name="connsiteY19" fmla="*/ 280742 h 1207065"/>
              <a:gd name="connsiteX20" fmla="*/ 636629 w 2504087"/>
              <a:gd name="connsiteY20" fmla="*/ 269167 h 1207065"/>
              <a:gd name="connsiteX21" fmla="*/ 439859 w 2504087"/>
              <a:gd name="connsiteY21" fmla="*/ 107122 h 1207065"/>
              <a:gd name="connsiteX22" fmla="*/ 196791 w 2504087"/>
              <a:gd name="connsiteY22" fmla="*/ 72398 h 1207065"/>
              <a:gd name="connsiteX23" fmla="*/ 21 w 2504087"/>
              <a:gd name="connsiteY23" fmla="*/ 72398 h 1207065"/>
              <a:gd name="connsiteX24" fmla="*/ 208366 w 2504087"/>
              <a:gd name="connsiteY24" fmla="*/ 26099 h 1207065"/>
              <a:gd name="connsiteX25" fmla="*/ 439859 w 2504087"/>
              <a:gd name="connsiteY25" fmla="*/ 14524 h 120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04087" h="1207065">
                <a:moveTo>
                  <a:pt x="115768" y="2950"/>
                </a:moveTo>
                <a:cubicBezTo>
                  <a:pt x="169783" y="1985"/>
                  <a:pt x="223798" y="1021"/>
                  <a:pt x="289388" y="2950"/>
                </a:cubicBezTo>
                <a:cubicBezTo>
                  <a:pt x="354978" y="4879"/>
                  <a:pt x="443717" y="-10554"/>
                  <a:pt x="509307" y="14524"/>
                </a:cubicBezTo>
                <a:cubicBezTo>
                  <a:pt x="574897" y="39602"/>
                  <a:pt x="609622" y="120625"/>
                  <a:pt x="682928" y="153420"/>
                </a:cubicBezTo>
                <a:cubicBezTo>
                  <a:pt x="756234" y="186215"/>
                  <a:pt x="862335" y="190074"/>
                  <a:pt x="949145" y="211294"/>
                </a:cubicBezTo>
                <a:cubicBezTo>
                  <a:pt x="1035955" y="232514"/>
                  <a:pt x="1124694" y="255664"/>
                  <a:pt x="1203788" y="280742"/>
                </a:cubicBezTo>
                <a:cubicBezTo>
                  <a:pt x="1282882" y="305820"/>
                  <a:pt x="1350401" y="323183"/>
                  <a:pt x="1423707" y="361765"/>
                </a:cubicBezTo>
                <a:cubicBezTo>
                  <a:pt x="1497013" y="400347"/>
                  <a:pt x="1568391" y="475583"/>
                  <a:pt x="1643626" y="512236"/>
                </a:cubicBezTo>
                <a:cubicBezTo>
                  <a:pt x="1718861" y="548889"/>
                  <a:pt x="1875120" y="581684"/>
                  <a:pt x="1875120" y="581684"/>
                </a:cubicBezTo>
                <a:cubicBezTo>
                  <a:pt x="1956143" y="606762"/>
                  <a:pt x="2035237" y="620267"/>
                  <a:pt x="2129763" y="662707"/>
                </a:cubicBezTo>
                <a:cubicBezTo>
                  <a:pt x="2224289" y="705147"/>
                  <a:pt x="2380547" y="799674"/>
                  <a:pt x="2442279" y="836327"/>
                </a:cubicBezTo>
                <a:cubicBezTo>
                  <a:pt x="2504011" y="872980"/>
                  <a:pt x="2496295" y="840185"/>
                  <a:pt x="2500153" y="882625"/>
                </a:cubicBezTo>
                <a:cubicBezTo>
                  <a:pt x="2504011" y="925066"/>
                  <a:pt x="2515586" y="1036955"/>
                  <a:pt x="2465429" y="1090970"/>
                </a:cubicBezTo>
                <a:cubicBezTo>
                  <a:pt x="2415272" y="1144985"/>
                  <a:pt x="2286021" y="1212505"/>
                  <a:pt x="2199211" y="1206717"/>
                </a:cubicBezTo>
                <a:cubicBezTo>
                  <a:pt x="2112401" y="1200930"/>
                  <a:pt x="2029450" y="1110260"/>
                  <a:pt x="1944569" y="1056245"/>
                </a:cubicBezTo>
                <a:cubicBezTo>
                  <a:pt x="1859688" y="1002230"/>
                  <a:pt x="1776735" y="952073"/>
                  <a:pt x="1689925" y="882625"/>
                </a:cubicBezTo>
                <a:cubicBezTo>
                  <a:pt x="1603115" y="813177"/>
                  <a:pt x="1504730" y="710934"/>
                  <a:pt x="1423707" y="639557"/>
                </a:cubicBezTo>
                <a:cubicBezTo>
                  <a:pt x="1342684" y="568180"/>
                  <a:pt x="1273236" y="498732"/>
                  <a:pt x="1203788" y="454362"/>
                </a:cubicBezTo>
                <a:cubicBezTo>
                  <a:pt x="1134340" y="409992"/>
                  <a:pt x="1068751" y="402276"/>
                  <a:pt x="1007019" y="373339"/>
                </a:cubicBezTo>
                <a:cubicBezTo>
                  <a:pt x="945287" y="344402"/>
                  <a:pt x="895130" y="298104"/>
                  <a:pt x="833398" y="280742"/>
                </a:cubicBezTo>
                <a:cubicBezTo>
                  <a:pt x="771666" y="263380"/>
                  <a:pt x="702219" y="298104"/>
                  <a:pt x="636629" y="269167"/>
                </a:cubicBezTo>
                <a:cubicBezTo>
                  <a:pt x="571039" y="240230"/>
                  <a:pt x="513165" y="139917"/>
                  <a:pt x="439859" y="107122"/>
                </a:cubicBezTo>
                <a:cubicBezTo>
                  <a:pt x="366553" y="74327"/>
                  <a:pt x="270097" y="78185"/>
                  <a:pt x="196791" y="72398"/>
                </a:cubicBezTo>
                <a:cubicBezTo>
                  <a:pt x="123485" y="66611"/>
                  <a:pt x="-1908" y="80114"/>
                  <a:pt x="21" y="72398"/>
                </a:cubicBezTo>
                <a:cubicBezTo>
                  <a:pt x="1950" y="64682"/>
                  <a:pt x="135060" y="35745"/>
                  <a:pt x="208366" y="26099"/>
                </a:cubicBezTo>
                <a:cubicBezTo>
                  <a:pt x="281672" y="16453"/>
                  <a:pt x="360765" y="15488"/>
                  <a:pt x="439859" y="14524"/>
                </a:cubicBezTo>
              </a:path>
            </a:pathLst>
          </a:custGeom>
          <a:solidFill>
            <a:srgbClr val="66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749" tIns="39868" rIns="79749" bIns="39868" rtlCol="0" anchor="ctr"/>
          <a:lstStyle/>
          <a:p>
            <a:pPr algn="ctr" defTabSz="888200"/>
            <a:endParaRPr lang="en-US" sz="1677">
              <a:solidFill>
                <a:prstClr val="white"/>
              </a:solidFill>
              <a:latin typeface="Calibri"/>
            </a:endParaRPr>
          </a:p>
        </p:txBody>
      </p:sp>
      <p:sp>
        <p:nvSpPr>
          <p:cNvPr id="12" name="Freeform 11"/>
          <p:cNvSpPr/>
          <p:nvPr/>
        </p:nvSpPr>
        <p:spPr>
          <a:xfrm>
            <a:off x="4045448" y="3296730"/>
            <a:ext cx="2741583" cy="839471"/>
          </a:xfrm>
          <a:custGeom>
            <a:avLst/>
            <a:gdLst>
              <a:gd name="connsiteX0" fmla="*/ 926737 w 3265213"/>
              <a:gd name="connsiteY0" fmla="*/ 885650 h 890837"/>
              <a:gd name="connsiteX1" fmla="*/ 591072 w 3265213"/>
              <a:gd name="connsiteY1" fmla="*/ 874076 h 890837"/>
              <a:gd name="connsiteX2" fmla="*/ 301704 w 3265213"/>
              <a:gd name="connsiteY2" fmla="*/ 839352 h 890837"/>
              <a:gd name="connsiteX3" fmla="*/ 763 w 3265213"/>
              <a:gd name="connsiteY3" fmla="*/ 746754 h 890837"/>
              <a:gd name="connsiteX4" fmla="*/ 209107 w 3265213"/>
              <a:gd name="connsiteY4" fmla="*/ 654157 h 890837"/>
              <a:gd name="connsiteX5" fmla="*/ 463750 w 3265213"/>
              <a:gd name="connsiteY5" fmla="*/ 538410 h 890837"/>
              <a:gd name="connsiteX6" fmla="*/ 706818 w 3265213"/>
              <a:gd name="connsiteY6" fmla="*/ 387939 h 890837"/>
              <a:gd name="connsiteX7" fmla="*/ 903588 w 3265213"/>
              <a:gd name="connsiteY7" fmla="*/ 144871 h 890837"/>
              <a:gd name="connsiteX8" fmla="*/ 1065634 w 3265213"/>
              <a:gd name="connsiteY8" fmla="*/ 17549 h 890837"/>
              <a:gd name="connsiteX9" fmla="*/ 1424449 w 3265213"/>
              <a:gd name="connsiteY9" fmla="*/ 5974 h 890837"/>
              <a:gd name="connsiteX10" fmla="*/ 1598069 w 3265213"/>
              <a:gd name="connsiteY10" fmla="*/ 63848 h 890837"/>
              <a:gd name="connsiteX11" fmla="*/ 1690666 w 3265213"/>
              <a:gd name="connsiteY11" fmla="*/ 202744 h 890837"/>
              <a:gd name="connsiteX12" fmla="*/ 1852712 w 3265213"/>
              <a:gd name="connsiteY12" fmla="*/ 237468 h 890837"/>
              <a:gd name="connsiteX13" fmla="*/ 2014758 w 3265213"/>
              <a:gd name="connsiteY13" fmla="*/ 156445 h 890837"/>
              <a:gd name="connsiteX14" fmla="*/ 2095780 w 3265213"/>
              <a:gd name="connsiteY14" fmla="*/ 98572 h 890837"/>
              <a:gd name="connsiteX15" fmla="*/ 2176803 w 3265213"/>
              <a:gd name="connsiteY15" fmla="*/ 144871 h 890837"/>
              <a:gd name="connsiteX16" fmla="*/ 2234677 w 3265213"/>
              <a:gd name="connsiteY16" fmla="*/ 202744 h 890837"/>
              <a:gd name="connsiteX17" fmla="*/ 2350423 w 3265213"/>
              <a:gd name="connsiteY17" fmla="*/ 272192 h 890837"/>
              <a:gd name="connsiteX18" fmla="*/ 2477745 w 3265213"/>
              <a:gd name="connsiteY18" fmla="*/ 295342 h 890837"/>
              <a:gd name="connsiteX19" fmla="*/ 2570342 w 3265213"/>
              <a:gd name="connsiteY19" fmla="*/ 330066 h 890837"/>
              <a:gd name="connsiteX20" fmla="*/ 2720813 w 3265213"/>
              <a:gd name="connsiteY20" fmla="*/ 341640 h 890837"/>
              <a:gd name="connsiteX21" fmla="*/ 2813411 w 3265213"/>
              <a:gd name="connsiteY21" fmla="*/ 387939 h 890837"/>
              <a:gd name="connsiteX22" fmla="*/ 3033330 w 3265213"/>
              <a:gd name="connsiteY22" fmla="*/ 584709 h 890837"/>
              <a:gd name="connsiteX23" fmla="*/ 3172226 w 3265213"/>
              <a:gd name="connsiteY23" fmla="*/ 688881 h 890837"/>
              <a:gd name="connsiteX24" fmla="*/ 3264823 w 3265213"/>
              <a:gd name="connsiteY24" fmla="*/ 874076 h 890837"/>
              <a:gd name="connsiteX25" fmla="*/ 3137502 w 3265213"/>
              <a:gd name="connsiteY25" fmla="*/ 862501 h 890837"/>
              <a:gd name="connsiteX26" fmla="*/ 2894434 w 3265213"/>
              <a:gd name="connsiteY26" fmla="*/ 700455 h 890837"/>
              <a:gd name="connsiteX27" fmla="*/ 2743963 w 3265213"/>
              <a:gd name="connsiteY27" fmla="*/ 631007 h 890837"/>
              <a:gd name="connsiteX28" fmla="*/ 2547193 w 3265213"/>
              <a:gd name="connsiteY28" fmla="*/ 573134 h 890837"/>
              <a:gd name="connsiteX29" fmla="*/ 2350423 w 3265213"/>
              <a:gd name="connsiteY29" fmla="*/ 549985 h 890837"/>
              <a:gd name="connsiteX30" fmla="*/ 2153654 w 3265213"/>
              <a:gd name="connsiteY30" fmla="*/ 549985 h 890837"/>
              <a:gd name="connsiteX31" fmla="*/ 2049482 w 3265213"/>
              <a:gd name="connsiteY31" fmla="*/ 631007 h 890837"/>
              <a:gd name="connsiteX32" fmla="*/ 2003183 w 3265213"/>
              <a:gd name="connsiteY32" fmla="*/ 677306 h 890837"/>
              <a:gd name="connsiteX33" fmla="*/ 1829563 w 3265213"/>
              <a:gd name="connsiteY33" fmla="*/ 712030 h 890837"/>
              <a:gd name="connsiteX34" fmla="*/ 1690666 w 3265213"/>
              <a:gd name="connsiteY34" fmla="*/ 723605 h 890837"/>
              <a:gd name="connsiteX35" fmla="*/ 1517046 w 3265213"/>
              <a:gd name="connsiteY35" fmla="*/ 723605 h 890837"/>
              <a:gd name="connsiteX36" fmla="*/ 1355001 w 3265213"/>
              <a:gd name="connsiteY36" fmla="*/ 677306 h 890837"/>
              <a:gd name="connsiteX37" fmla="*/ 1262403 w 3265213"/>
              <a:gd name="connsiteY37" fmla="*/ 735179 h 890837"/>
              <a:gd name="connsiteX38" fmla="*/ 1169806 w 3265213"/>
              <a:gd name="connsiteY38" fmla="*/ 839352 h 890837"/>
              <a:gd name="connsiteX39" fmla="*/ 1077208 w 3265213"/>
              <a:gd name="connsiteY39" fmla="*/ 874076 h 890837"/>
              <a:gd name="connsiteX40" fmla="*/ 926737 w 3265213"/>
              <a:gd name="connsiteY40" fmla="*/ 885650 h 890837"/>
              <a:gd name="connsiteX0" fmla="*/ 938312 w 3265213"/>
              <a:gd name="connsiteY0" fmla="*/ 943524 h 943524"/>
              <a:gd name="connsiteX1" fmla="*/ 591072 w 3265213"/>
              <a:gd name="connsiteY1" fmla="*/ 874076 h 943524"/>
              <a:gd name="connsiteX2" fmla="*/ 301704 w 3265213"/>
              <a:gd name="connsiteY2" fmla="*/ 839352 h 943524"/>
              <a:gd name="connsiteX3" fmla="*/ 763 w 3265213"/>
              <a:gd name="connsiteY3" fmla="*/ 746754 h 943524"/>
              <a:gd name="connsiteX4" fmla="*/ 209107 w 3265213"/>
              <a:gd name="connsiteY4" fmla="*/ 654157 h 943524"/>
              <a:gd name="connsiteX5" fmla="*/ 463750 w 3265213"/>
              <a:gd name="connsiteY5" fmla="*/ 538410 h 943524"/>
              <a:gd name="connsiteX6" fmla="*/ 706818 w 3265213"/>
              <a:gd name="connsiteY6" fmla="*/ 387939 h 943524"/>
              <a:gd name="connsiteX7" fmla="*/ 903588 w 3265213"/>
              <a:gd name="connsiteY7" fmla="*/ 144871 h 943524"/>
              <a:gd name="connsiteX8" fmla="*/ 1065634 w 3265213"/>
              <a:gd name="connsiteY8" fmla="*/ 17549 h 943524"/>
              <a:gd name="connsiteX9" fmla="*/ 1424449 w 3265213"/>
              <a:gd name="connsiteY9" fmla="*/ 5974 h 943524"/>
              <a:gd name="connsiteX10" fmla="*/ 1598069 w 3265213"/>
              <a:gd name="connsiteY10" fmla="*/ 63848 h 943524"/>
              <a:gd name="connsiteX11" fmla="*/ 1690666 w 3265213"/>
              <a:gd name="connsiteY11" fmla="*/ 202744 h 943524"/>
              <a:gd name="connsiteX12" fmla="*/ 1852712 w 3265213"/>
              <a:gd name="connsiteY12" fmla="*/ 237468 h 943524"/>
              <a:gd name="connsiteX13" fmla="*/ 2014758 w 3265213"/>
              <a:gd name="connsiteY13" fmla="*/ 156445 h 943524"/>
              <a:gd name="connsiteX14" fmla="*/ 2095780 w 3265213"/>
              <a:gd name="connsiteY14" fmla="*/ 98572 h 943524"/>
              <a:gd name="connsiteX15" fmla="*/ 2176803 w 3265213"/>
              <a:gd name="connsiteY15" fmla="*/ 144871 h 943524"/>
              <a:gd name="connsiteX16" fmla="*/ 2234677 w 3265213"/>
              <a:gd name="connsiteY16" fmla="*/ 202744 h 943524"/>
              <a:gd name="connsiteX17" fmla="*/ 2350423 w 3265213"/>
              <a:gd name="connsiteY17" fmla="*/ 272192 h 943524"/>
              <a:gd name="connsiteX18" fmla="*/ 2477745 w 3265213"/>
              <a:gd name="connsiteY18" fmla="*/ 295342 h 943524"/>
              <a:gd name="connsiteX19" fmla="*/ 2570342 w 3265213"/>
              <a:gd name="connsiteY19" fmla="*/ 330066 h 943524"/>
              <a:gd name="connsiteX20" fmla="*/ 2720813 w 3265213"/>
              <a:gd name="connsiteY20" fmla="*/ 341640 h 943524"/>
              <a:gd name="connsiteX21" fmla="*/ 2813411 w 3265213"/>
              <a:gd name="connsiteY21" fmla="*/ 387939 h 943524"/>
              <a:gd name="connsiteX22" fmla="*/ 3033330 w 3265213"/>
              <a:gd name="connsiteY22" fmla="*/ 584709 h 943524"/>
              <a:gd name="connsiteX23" fmla="*/ 3172226 w 3265213"/>
              <a:gd name="connsiteY23" fmla="*/ 688881 h 943524"/>
              <a:gd name="connsiteX24" fmla="*/ 3264823 w 3265213"/>
              <a:gd name="connsiteY24" fmla="*/ 874076 h 943524"/>
              <a:gd name="connsiteX25" fmla="*/ 3137502 w 3265213"/>
              <a:gd name="connsiteY25" fmla="*/ 862501 h 943524"/>
              <a:gd name="connsiteX26" fmla="*/ 2894434 w 3265213"/>
              <a:gd name="connsiteY26" fmla="*/ 700455 h 943524"/>
              <a:gd name="connsiteX27" fmla="*/ 2743963 w 3265213"/>
              <a:gd name="connsiteY27" fmla="*/ 631007 h 943524"/>
              <a:gd name="connsiteX28" fmla="*/ 2547193 w 3265213"/>
              <a:gd name="connsiteY28" fmla="*/ 573134 h 943524"/>
              <a:gd name="connsiteX29" fmla="*/ 2350423 w 3265213"/>
              <a:gd name="connsiteY29" fmla="*/ 549985 h 943524"/>
              <a:gd name="connsiteX30" fmla="*/ 2153654 w 3265213"/>
              <a:gd name="connsiteY30" fmla="*/ 549985 h 943524"/>
              <a:gd name="connsiteX31" fmla="*/ 2049482 w 3265213"/>
              <a:gd name="connsiteY31" fmla="*/ 631007 h 943524"/>
              <a:gd name="connsiteX32" fmla="*/ 2003183 w 3265213"/>
              <a:gd name="connsiteY32" fmla="*/ 677306 h 943524"/>
              <a:gd name="connsiteX33" fmla="*/ 1829563 w 3265213"/>
              <a:gd name="connsiteY33" fmla="*/ 712030 h 943524"/>
              <a:gd name="connsiteX34" fmla="*/ 1690666 w 3265213"/>
              <a:gd name="connsiteY34" fmla="*/ 723605 h 943524"/>
              <a:gd name="connsiteX35" fmla="*/ 1517046 w 3265213"/>
              <a:gd name="connsiteY35" fmla="*/ 723605 h 943524"/>
              <a:gd name="connsiteX36" fmla="*/ 1355001 w 3265213"/>
              <a:gd name="connsiteY36" fmla="*/ 677306 h 943524"/>
              <a:gd name="connsiteX37" fmla="*/ 1262403 w 3265213"/>
              <a:gd name="connsiteY37" fmla="*/ 735179 h 943524"/>
              <a:gd name="connsiteX38" fmla="*/ 1169806 w 3265213"/>
              <a:gd name="connsiteY38" fmla="*/ 839352 h 943524"/>
              <a:gd name="connsiteX39" fmla="*/ 1077208 w 3265213"/>
              <a:gd name="connsiteY39" fmla="*/ 874076 h 943524"/>
              <a:gd name="connsiteX40" fmla="*/ 938312 w 3265213"/>
              <a:gd name="connsiteY40" fmla="*/ 943524 h 943524"/>
              <a:gd name="connsiteX0" fmla="*/ 938312 w 3265213"/>
              <a:gd name="connsiteY0" fmla="*/ 943524 h 954481"/>
              <a:gd name="connsiteX1" fmla="*/ 591072 w 3265213"/>
              <a:gd name="connsiteY1" fmla="*/ 874076 h 954481"/>
              <a:gd name="connsiteX2" fmla="*/ 301704 w 3265213"/>
              <a:gd name="connsiteY2" fmla="*/ 839352 h 954481"/>
              <a:gd name="connsiteX3" fmla="*/ 763 w 3265213"/>
              <a:gd name="connsiteY3" fmla="*/ 746754 h 954481"/>
              <a:gd name="connsiteX4" fmla="*/ 209107 w 3265213"/>
              <a:gd name="connsiteY4" fmla="*/ 654157 h 954481"/>
              <a:gd name="connsiteX5" fmla="*/ 463750 w 3265213"/>
              <a:gd name="connsiteY5" fmla="*/ 538410 h 954481"/>
              <a:gd name="connsiteX6" fmla="*/ 706818 w 3265213"/>
              <a:gd name="connsiteY6" fmla="*/ 387939 h 954481"/>
              <a:gd name="connsiteX7" fmla="*/ 903588 w 3265213"/>
              <a:gd name="connsiteY7" fmla="*/ 144871 h 954481"/>
              <a:gd name="connsiteX8" fmla="*/ 1065634 w 3265213"/>
              <a:gd name="connsiteY8" fmla="*/ 17549 h 954481"/>
              <a:gd name="connsiteX9" fmla="*/ 1424449 w 3265213"/>
              <a:gd name="connsiteY9" fmla="*/ 5974 h 954481"/>
              <a:gd name="connsiteX10" fmla="*/ 1598069 w 3265213"/>
              <a:gd name="connsiteY10" fmla="*/ 63848 h 954481"/>
              <a:gd name="connsiteX11" fmla="*/ 1690666 w 3265213"/>
              <a:gd name="connsiteY11" fmla="*/ 202744 h 954481"/>
              <a:gd name="connsiteX12" fmla="*/ 1852712 w 3265213"/>
              <a:gd name="connsiteY12" fmla="*/ 237468 h 954481"/>
              <a:gd name="connsiteX13" fmla="*/ 2014758 w 3265213"/>
              <a:gd name="connsiteY13" fmla="*/ 156445 h 954481"/>
              <a:gd name="connsiteX14" fmla="*/ 2095780 w 3265213"/>
              <a:gd name="connsiteY14" fmla="*/ 98572 h 954481"/>
              <a:gd name="connsiteX15" fmla="*/ 2176803 w 3265213"/>
              <a:gd name="connsiteY15" fmla="*/ 144871 h 954481"/>
              <a:gd name="connsiteX16" fmla="*/ 2234677 w 3265213"/>
              <a:gd name="connsiteY16" fmla="*/ 202744 h 954481"/>
              <a:gd name="connsiteX17" fmla="*/ 2350423 w 3265213"/>
              <a:gd name="connsiteY17" fmla="*/ 272192 h 954481"/>
              <a:gd name="connsiteX18" fmla="*/ 2477745 w 3265213"/>
              <a:gd name="connsiteY18" fmla="*/ 295342 h 954481"/>
              <a:gd name="connsiteX19" fmla="*/ 2570342 w 3265213"/>
              <a:gd name="connsiteY19" fmla="*/ 330066 h 954481"/>
              <a:gd name="connsiteX20" fmla="*/ 2720813 w 3265213"/>
              <a:gd name="connsiteY20" fmla="*/ 341640 h 954481"/>
              <a:gd name="connsiteX21" fmla="*/ 2813411 w 3265213"/>
              <a:gd name="connsiteY21" fmla="*/ 387939 h 954481"/>
              <a:gd name="connsiteX22" fmla="*/ 3033330 w 3265213"/>
              <a:gd name="connsiteY22" fmla="*/ 584709 h 954481"/>
              <a:gd name="connsiteX23" fmla="*/ 3172226 w 3265213"/>
              <a:gd name="connsiteY23" fmla="*/ 688881 h 954481"/>
              <a:gd name="connsiteX24" fmla="*/ 3264823 w 3265213"/>
              <a:gd name="connsiteY24" fmla="*/ 874076 h 954481"/>
              <a:gd name="connsiteX25" fmla="*/ 3137502 w 3265213"/>
              <a:gd name="connsiteY25" fmla="*/ 862501 h 954481"/>
              <a:gd name="connsiteX26" fmla="*/ 2894434 w 3265213"/>
              <a:gd name="connsiteY26" fmla="*/ 700455 h 954481"/>
              <a:gd name="connsiteX27" fmla="*/ 2743963 w 3265213"/>
              <a:gd name="connsiteY27" fmla="*/ 631007 h 954481"/>
              <a:gd name="connsiteX28" fmla="*/ 2547193 w 3265213"/>
              <a:gd name="connsiteY28" fmla="*/ 573134 h 954481"/>
              <a:gd name="connsiteX29" fmla="*/ 2350423 w 3265213"/>
              <a:gd name="connsiteY29" fmla="*/ 549985 h 954481"/>
              <a:gd name="connsiteX30" fmla="*/ 2153654 w 3265213"/>
              <a:gd name="connsiteY30" fmla="*/ 549985 h 954481"/>
              <a:gd name="connsiteX31" fmla="*/ 2049482 w 3265213"/>
              <a:gd name="connsiteY31" fmla="*/ 631007 h 954481"/>
              <a:gd name="connsiteX32" fmla="*/ 2003183 w 3265213"/>
              <a:gd name="connsiteY32" fmla="*/ 677306 h 954481"/>
              <a:gd name="connsiteX33" fmla="*/ 1829563 w 3265213"/>
              <a:gd name="connsiteY33" fmla="*/ 712030 h 954481"/>
              <a:gd name="connsiteX34" fmla="*/ 1690666 w 3265213"/>
              <a:gd name="connsiteY34" fmla="*/ 723605 h 954481"/>
              <a:gd name="connsiteX35" fmla="*/ 1517046 w 3265213"/>
              <a:gd name="connsiteY35" fmla="*/ 723605 h 954481"/>
              <a:gd name="connsiteX36" fmla="*/ 1355001 w 3265213"/>
              <a:gd name="connsiteY36" fmla="*/ 677306 h 954481"/>
              <a:gd name="connsiteX37" fmla="*/ 1262403 w 3265213"/>
              <a:gd name="connsiteY37" fmla="*/ 735179 h 954481"/>
              <a:gd name="connsiteX38" fmla="*/ 1169806 w 3265213"/>
              <a:gd name="connsiteY38" fmla="*/ 839352 h 954481"/>
              <a:gd name="connsiteX39" fmla="*/ 1111932 w 3265213"/>
              <a:gd name="connsiteY39" fmla="*/ 943524 h 954481"/>
              <a:gd name="connsiteX40" fmla="*/ 938312 w 3265213"/>
              <a:gd name="connsiteY40" fmla="*/ 943524 h 954481"/>
              <a:gd name="connsiteX0" fmla="*/ 938312 w 3265213"/>
              <a:gd name="connsiteY0" fmla="*/ 943524 h 954481"/>
              <a:gd name="connsiteX1" fmla="*/ 591072 w 3265213"/>
              <a:gd name="connsiteY1" fmla="*/ 874076 h 954481"/>
              <a:gd name="connsiteX2" fmla="*/ 301704 w 3265213"/>
              <a:gd name="connsiteY2" fmla="*/ 839352 h 954481"/>
              <a:gd name="connsiteX3" fmla="*/ 763 w 3265213"/>
              <a:gd name="connsiteY3" fmla="*/ 746754 h 954481"/>
              <a:gd name="connsiteX4" fmla="*/ 209107 w 3265213"/>
              <a:gd name="connsiteY4" fmla="*/ 654157 h 954481"/>
              <a:gd name="connsiteX5" fmla="*/ 463750 w 3265213"/>
              <a:gd name="connsiteY5" fmla="*/ 538410 h 954481"/>
              <a:gd name="connsiteX6" fmla="*/ 706818 w 3265213"/>
              <a:gd name="connsiteY6" fmla="*/ 387939 h 954481"/>
              <a:gd name="connsiteX7" fmla="*/ 903588 w 3265213"/>
              <a:gd name="connsiteY7" fmla="*/ 144871 h 954481"/>
              <a:gd name="connsiteX8" fmla="*/ 1065634 w 3265213"/>
              <a:gd name="connsiteY8" fmla="*/ 17549 h 954481"/>
              <a:gd name="connsiteX9" fmla="*/ 1424449 w 3265213"/>
              <a:gd name="connsiteY9" fmla="*/ 5974 h 954481"/>
              <a:gd name="connsiteX10" fmla="*/ 1598069 w 3265213"/>
              <a:gd name="connsiteY10" fmla="*/ 63848 h 954481"/>
              <a:gd name="connsiteX11" fmla="*/ 1690666 w 3265213"/>
              <a:gd name="connsiteY11" fmla="*/ 202744 h 954481"/>
              <a:gd name="connsiteX12" fmla="*/ 1852712 w 3265213"/>
              <a:gd name="connsiteY12" fmla="*/ 237468 h 954481"/>
              <a:gd name="connsiteX13" fmla="*/ 2014758 w 3265213"/>
              <a:gd name="connsiteY13" fmla="*/ 156445 h 954481"/>
              <a:gd name="connsiteX14" fmla="*/ 2095780 w 3265213"/>
              <a:gd name="connsiteY14" fmla="*/ 98572 h 954481"/>
              <a:gd name="connsiteX15" fmla="*/ 2176803 w 3265213"/>
              <a:gd name="connsiteY15" fmla="*/ 144871 h 954481"/>
              <a:gd name="connsiteX16" fmla="*/ 2234677 w 3265213"/>
              <a:gd name="connsiteY16" fmla="*/ 202744 h 954481"/>
              <a:gd name="connsiteX17" fmla="*/ 2350423 w 3265213"/>
              <a:gd name="connsiteY17" fmla="*/ 272192 h 954481"/>
              <a:gd name="connsiteX18" fmla="*/ 2477745 w 3265213"/>
              <a:gd name="connsiteY18" fmla="*/ 295342 h 954481"/>
              <a:gd name="connsiteX19" fmla="*/ 2570342 w 3265213"/>
              <a:gd name="connsiteY19" fmla="*/ 330066 h 954481"/>
              <a:gd name="connsiteX20" fmla="*/ 2720813 w 3265213"/>
              <a:gd name="connsiteY20" fmla="*/ 341640 h 954481"/>
              <a:gd name="connsiteX21" fmla="*/ 2813411 w 3265213"/>
              <a:gd name="connsiteY21" fmla="*/ 387939 h 954481"/>
              <a:gd name="connsiteX22" fmla="*/ 3033330 w 3265213"/>
              <a:gd name="connsiteY22" fmla="*/ 584709 h 954481"/>
              <a:gd name="connsiteX23" fmla="*/ 3172226 w 3265213"/>
              <a:gd name="connsiteY23" fmla="*/ 688881 h 954481"/>
              <a:gd name="connsiteX24" fmla="*/ 3264823 w 3265213"/>
              <a:gd name="connsiteY24" fmla="*/ 874076 h 954481"/>
              <a:gd name="connsiteX25" fmla="*/ 3137502 w 3265213"/>
              <a:gd name="connsiteY25" fmla="*/ 862501 h 954481"/>
              <a:gd name="connsiteX26" fmla="*/ 2894434 w 3265213"/>
              <a:gd name="connsiteY26" fmla="*/ 700455 h 954481"/>
              <a:gd name="connsiteX27" fmla="*/ 2743963 w 3265213"/>
              <a:gd name="connsiteY27" fmla="*/ 631007 h 954481"/>
              <a:gd name="connsiteX28" fmla="*/ 2547193 w 3265213"/>
              <a:gd name="connsiteY28" fmla="*/ 573134 h 954481"/>
              <a:gd name="connsiteX29" fmla="*/ 2350423 w 3265213"/>
              <a:gd name="connsiteY29" fmla="*/ 549985 h 954481"/>
              <a:gd name="connsiteX30" fmla="*/ 2153654 w 3265213"/>
              <a:gd name="connsiteY30" fmla="*/ 549985 h 954481"/>
              <a:gd name="connsiteX31" fmla="*/ 2049482 w 3265213"/>
              <a:gd name="connsiteY31" fmla="*/ 631007 h 954481"/>
              <a:gd name="connsiteX32" fmla="*/ 2003183 w 3265213"/>
              <a:gd name="connsiteY32" fmla="*/ 677306 h 954481"/>
              <a:gd name="connsiteX33" fmla="*/ 1829563 w 3265213"/>
              <a:gd name="connsiteY33" fmla="*/ 712030 h 954481"/>
              <a:gd name="connsiteX34" fmla="*/ 1690666 w 3265213"/>
              <a:gd name="connsiteY34" fmla="*/ 723605 h 954481"/>
              <a:gd name="connsiteX35" fmla="*/ 1517046 w 3265213"/>
              <a:gd name="connsiteY35" fmla="*/ 723605 h 954481"/>
              <a:gd name="connsiteX36" fmla="*/ 1366575 w 3265213"/>
              <a:gd name="connsiteY36" fmla="*/ 758329 h 954481"/>
              <a:gd name="connsiteX37" fmla="*/ 1262403 w 3265213"/>
              <a:gd name="connsiteY37" fmla="*/ 735179 h 954481"/>
              <a:gd name="connsiteX38" fmla="*/ 1169806 w 3265213"/>
              <a:gd name="connsiteY38" fmla="*/ 839352 h 954481"/>
              <a:gd name="connsiteX39" fmla="*/ 1111932 w 3265213"/>
              <a:gd name="connsiteY39" fmla="*/ 943524 h 954481"/>
              <a:gd name="connsiteX40" fmla="*/ 938312 w 3265213"/>
              <a:gd name="connsiteY40" fmla="*/ 943524 h 954481"/>
              <a:gd name="connsiteX0" fmla="*/ 938312 w 3265213"/>
              <a:gd name="connsiteY0" fmla="*/ 943524 h 954481"/>
              <a:gd name="connsiteX1" fmla="*/ 591072 w 3265213"/>
              <a:gd name="connsiteY1" fmla="*/ 874076 h 954481"/>
              <a:gd name="connsiteX2" fmla="*/ 301704 w 3265213"/>
              <a:gd name="connsiteY2" fmla="*/ 839352 h 954481"/>
              <a:gd name="connsiteX3" fmla="*/ 763 w 3265213"/>
              <a:gd name="connsiteY3" fmla="*/ 746754 h 954481"/>
              <a:gd name="connsiteX4" fmla="*/ 209107 w 3265213"/>
              <a:gd name="connsiteY4" fmla="*/ 654157 h 954481"/>
              <a:gd name="connsiteX5" fmla="*/ 463750 w 3265213"/>
              <a:gd name="connsiteY5" fmla="*/ 538410 h 954481"/>
              <a:gd name="connsiteX6" fmla="*/ 706818 w 3265213"/>
              <a:gd name="connsiteY6" fmla="*/ 387939 h 954481"/>
              <a:gd name="connsiteX7" fmla="*/ 903588 w 3265213"/>
              <a:gd name="connsiteY7" fmla="*/ 144871 h 954481"/>
              <a:gd name="connsiteX8" fmla="*/ 1065634 w 3265213"/>
              <a:gd name="connsiteY8" fmla="*/ 17549 h 954481"/>
              <a:gd name="connsiteX9" fmla="*/ 1424449 w 3265213"/>
              <a:gd name="connsiteY9" fmla="*/ 5974 h 954481"/>
              <a:gd name="connsiteX10" fmla="*/ 1598069 w 3265213"/>
              <a:gd name="connsiteY10" fmla="*/ 63848 h 954481"/>
              <a:gd name="connsiteX11" fmla="*/ 1690666 w 3265213"/>
              <a:gd name="connsiteY11" fmla="*/ 202744 h 954481"/>
              <a:gd name="connsiteX12" fmla="*/ 1852712 w 3265213"/>
              <a:gd name="connsiteY12" fmla="*/ 237468 h 954481"/>
              <a:gd name="connsiteX13" fmla="*/ 2014758 w 3265213"/>
              <a:gd name="connsiteY13" fmla="*/ 156445 h 954481"/>
              <a:gd name="connsiteX14" fmla="*/ 2095780 w 3265213"/>
              <a:gd name="connsiteY14" fmla="*/ 98572 h 954481"/>
              <a:gd name="connsiteX15" fmla="*/ 2176803 w 3265213"/>
              <a:gd name="connsiteY15" fmla="*/ 144871 h 954481"/>
              <a:gd name="connsiteX16" fmla="*/ 2234677 w 3265213"/>
              <a:gd name="connsiteY16" fmla="*/ 202744 h 954481"/>
              <a:gd name="connsiteX17" fmla="*/ 2350423 w 3265213"/>
              <a:gd name="connsiteY17" fmla="*/ 272192 h 954481"/>
              <a:gd name="connsiteX18" fmla="*/ 2477745 w 3265213"/>
              <a:gd name="connsiteY18" fmla="*/ 295342 h 954481"/>
              <a:gd name="connsiteX19" fmla="*/ 2570342 w 3265213"/>
              <a:gd name="connsiteY19" fmla="*/ 330066 h 954481"/>
              <a:gd name="connsiteX20" fmla="*/ 2720813 w 3265213"/>
              <a:gd name="connsiteY20" fmla="*/ 341640 h 954481"/>
              <a:gd name="connsiteX21" fmla="*/ 2813411 w 3265213"/>
              <a:gd name="connsiteY21" fmla="*/ 387939 h 954481"/>
              <a:gd name="connsiteX22" fmla="*/ 3033330 w 3265213"/>
              <a:gd name="connsiteY22" fmla="*/ 584709 h 954481"/>
              <a:gd name="connsiteX23" fmla="*/ 3172226 w 3265213"/>
              <a:gd name="connsiteY23" fmla="*/ 688881 h 954481"/>
              <a:gd name="connsiteX24" fmla="*/ 3264823 w 3265213"/>
              <a:gd name="connsiteY24" fmla="*/ 874076 h 954481"/>
              <a:gd name="connsiteX25" fmla="*/ 3137502 w 3265213"/>
              <a:gd name="connsiteY25" fmla="*/ 862501 h 954481"/>
              <a:gd name="connsiteX26" fmla="*/ 2894434 w 3265213"/>
              <a:gd name="connsiteY26" fmla="*/ 700455 h 954481"/>
              <a:gd name="connsiteX27" fmla="*/ 2743963 w 3265213"/>
              <a:gd name="connsiteY27" fmla="*/ 631007 h 954481"/>
              <a:gd name="connsiteX28" fmla="*/ 2547193 w 3265213"/>
              <a:gd name="connsiteY28" fmla="*/ 573134 h 954481"/>
              <a:gd name="connsiteX29" fmla="*/ 2350423 w 3265213"/>
              <a:gd name="connsiteY29" fmla="*/ 549985 h 954481"/>
              <a:gd name="connsiteX30" fmla="*/ 2153654 w 3265213"/>
              <a:gd name="connsiteY30" fmla="*/ 549985 h 954481"/>
              <a:gd name="connsiteX31" fmla="*/ 2049482 w 3265213"/>
              <a:gd name="connsiteY31" fmla="*/ 631007 h 954481"/>
              <a:gd name="connsiteX32" fmla="*/ 2003183 w 3265213"/>
              <a:gd name="connsiteY32" fmla="*/ 677306 h 954481"/>
              <a:gd name="connsiteX33" fmla="*/ 1829563 w 3265213"/>
              <a:gd name="connsiteY33" fmla="*/ 712030 h 954481"/>
              <a:gd name="connsiteX34" fmla="*/ 1690666 w 3265213"/>
              <a:gd name="connsiteY34" fmla="*/ 723605 h 954481"/>
              <a:gd name="connsiteX35" fmla="*/ 1517046 w 3265213"/>
              <a:gd name="connsiteY35" fmla="*/ 723605 h 954481"/>
              <a:gd name="connsiteX36" fmla="*/ 1366575 w 3265213"/>
              <a:gd name="connsiteY36" fmla="*/ 758329 h 954481"/>
              <a:gd name="connsiteX37" fmla="*/ 1262403 w 3265213"/>
              <a:gd name="connsiteY37" fmla="*/ 804627 h 954481"/>
              <a:gd name="connsiteX38" fmla="*/ 1169806 w 3265213"/>
              <a:gd name="connsiteY38" fmla="*/ 839352 h 954481"/>
              <a:gd name="connsiteX39" fmla="*/ 1111932 w 3265213"/>
              <a:gd name="connsiteY39" fmla="*/ 943524 h 954481"/>
              <a:gd name="connsiteX40" fmla="*/ 938312 w 3265213"/>
              <a:gd name="connsiteY40" fmla="*/ 943524 h 954481"/>
              <a:gd name="connsiteX0" fmla="*/ 938959 w 3265860"/>
              <a:gd name="connsiteY0" fmla="*/ 943524 h 954481"/>
              <a:gd name="connsiteX1" fmla="*/ 591719 w 3265860"/>
              <a:gd name="connsiteY1" fmla="*/ 874076 h 954481"/>
              <a:gd name="connsiteX2" fmla="*/ 302351 w 3265860"/>
              <a:gd name="connsiteY2" fmla="*/ 839352 h 954481"/>
              <a:gd name="connsiteX3" fmla="*/ 1410 w 3265860"/>
              <a:gd name="connsiteY3" fmla="*/ 746754 h 954481"/>
              <a:gd name="connsiteX4" fmla="*/ 429673 w 3265860"/>
              <a:gd name="connsiteY4" fmla="*/ 642582 h 954481"/>
              <a:gd name="connsiteX5" fmla="*/ 464397 w 3265860"/>
              <a:gd name="connsiteY5" fmla="*/ 538410 h 954481"/>
              <a:gd name="connsiteX6" fmla="*/ 707465 w 3265860"/>
              <a:gd name="connsiteY6" fmla="*/ 387939 h 954481"/>
              <a:gd name="connsiteX7" fmla="*/ 904235 w 3265860"/>
              <a:gd name="connsiteY7" fmla="*/ 144871 h 954481"/>
              <a:gd name="connsiteX8" fmla="*/ 1066281 w 3265860"/>
              <a:gd name="connsiteY8" fmla="*/ 17549 h 954481"/>
              <a:gd name="connsiteX9" fmla="*/ 1425096 w 3265860"/>
              <a:gd name="connsiteY9" fmla="*/ 5974 h 954481"/>
              <a:gd name="connsiteX10" fmla="*/ 1598716 w 3265860"/>
              <a:gd name="connsiteY10" fmla="*/ 63848 h 954481"/>
              <a:gd name="connsiteX11" fmla="*/ 1691313 w 3265860"/>
              <a:gd name="connsiteY11" fmla="*/ 202744 h 954481"/>
              <a:gd name="connsiteX12" fmla="*/ 1853359 w 3265860"/>
              <a:gd name="connsiteY12" fmla="*/ 237468 h 954481"/>
              <a:gd name="connsiteX13" fmla="*/ 2015405 w 3265860"/>
              <a:gd name="connsiteY13" fmla="*/ 156445 h 954481"/>
              <a:gd name="connsiteX14" fmla="*/ 2096427 w 3265860"/>
              <a:gd name="connsiteY14" fmla="*/ 98572 h 954481"/>
              <a:gd name="connsiteX15" fmla="*/ 2177450 w 3265860"/>
              <a:gd name="connsiteY15" fmla="*/ 144871 h 954481"/>
              <a:gd name="connsiteX16" fmla="*/ 2235324 w 3265860"/>
              <a:gd name="connsiteY16" fmla="*/ 202744 h 954481"/>
              <a:gd name="connsiteX17" fmla="*/ 2351070 w 3265860"/>
              <a:gd name="connsiteY17" fmla="*/ 272192 h 954481"/>
              <a:gd name="connsiteX18" fmla="*/ 2478392 w 3265860"/>
              <a:gd name="connsiteY18" fmla="*/ 295342 h 954481"/>
              <a:gd name="connsiteX19" fmla="*/ 2570989 w 3265860"/>
              <a:gd name="connsiteY19" fmla="*/ 330066 h 954481"/>
              <a:gd name="connsiteX20" fmla="*/ 2721460 w 3265860"/>
              <a:gd name="connsiteY20" fmla="*/ 341640 h 954481"/>
              <a:gd name="connsiteX21" fmla="*/ 2814058 w 3265860"/>
              <a:gd name="connsiteY21" fmla="*/ 387939 h 954481"/>
              <a:gd name="connsiteX22" fmla="*/ 3033977 w 3265860"/>
              <a:gd name="connsiteY22" fmla="*/ 584709 h 954481"/>
              <a:gd name="connsiteX23" fmla="*/ 3172873 w 3265860"/>
              <a:gd name="connsiteY23" fmla="*/ 688881 h 954481"/>
              <a:gd name="connsiteX24" fmla="*/ 3265470 w 3265860"/>
              <a:gd name="connsiteY24" fmla="*/ 874076 h 954481"/>
              <a:gd name="connsiteX25" fmla="*/ 3138149 w 3265860"/>
              <a:gd name="connsiteY25" fmla="*/ 862501 h 954481"/>
              <a:gd name="connsiteX26" fmla="*/ 2895081 w 3265860"/>
              <a:gd name="connsiteY26" fmla="*/ 700455 h 954481"/>
              <a:gd name="connsiteX27" fmla="*/ 2744610 w 3265860"/>
              <a:gd name="connsiteY27" fmla="*/ 631007 h 954481"/>
              <a:gd name="connsiteX28" fmla="*/ 2547840 w 3265860"/>
              <a:gd name="connsiteY28" fmla="*/ 573134 h 954481"/>
              <a:gd name="connsiteX29" fmla="*/ 2351070 w 3265860"/>
              <a:gd name="connsiteY29" fmla="*/ 549985 h 954481"/>
              <a:gd name="connsiteX30" fmla="*/ 2154301 w 3265860"/>
              <a:gd name="connsiteY30" fmla="*/ 549985 h 954481"/>
              <a:gd name="connsiteX31" fmla="*/ 2050129 w 3265860"/>
              <a:gd name="connsiteY31" fmla="*/ 631007 h 954481"/>
              <a:gd name="connsiteX32" fmla="*/ 2003830 w 3265860"/>
              <a:gd name="connsiteY32" fmla="*/ 677306 h 954481"/>
              <a:gd name="connsiteX33" fmla="*/ 1830210 w 3265860"/>
              <a:gd name="connsiteY33" fmla="*/ 712030 h 954481"/>
              <a:gd name="connsiteX34" fmla="*/ 1691313 w 3265860"/>
              <a:gd name="connsiteY34" fmla="*/ 723605 h 954481"/>
              <a:gd name="connsiteX35" fmla="*/ 1517693 w 3265860"/>
              <a:gd name="connsiteY35" fmla="*/ 723605 h 954481"/>
              <a:gd name="connsiteX36" fmla="*/ 1367222 w 3265860"/>
              <a:gd name="connsiteY36" fmla="*/ 758329 h 954481"/>
              <a:gd name="connsiteX37" fmla="*/ 1263050 w 3265860"/>
              <a:gd name="connsiteY37" fmla="*/ 804627 h 954481"/>
              <a:gd name="connsiteX38" fmla="*/ 1170453 w 3265860"/>
              <a:gd name="connsiteY38" fmla="*/ 839352 h 954481"/>
              <a:gd name="connsiteX39" fmla="*/ 1112579 w 3265860"/>
              <a:gd name="connsiteY39" fmla="*/ 943524 h 954481"/>
              <a:gd name="connsiteX40" fmla="*/ 938959 w 3265860"/>
              <a:gd name="connsiteY40" fmla="*/ 943524 h 954481"/>
              <a:gd name="connsiteX0" fmla="*/ 640346 w 2967247"/>
              <a:gd name="connsiteY0" fmla="*/ 943524 h 954481"/>
              <a:gd name="connsiteX1" fmla="*/ 293106 w 2967247"/>
              <a:gd name="connsiteY1" fmla="*/ 874076 h 954481"/>
              <a:gd name="connsiteX2" fmla="*/ 3738 w 2967247"/>
              <a:gd name="connsiteY2" fmla="*/ 839352 h 954481"/>
              <a:gd name="connsiteX3" fmla="*/ 131060 w 2967247"/>
              <a:gd name="connsiteY3" fmla="*/ 642582 h 954481"/>
              <a:gd name="connsiteX4" fmla="*/ 165784 w 2967247"/>
              <a:gd name="connsiteY4" fmla="*/ 538410 h 954481"/>
              <a:gd name="connsiteX5" fmla="*/ 408852 w 2967247"/>
              <a:gd name="connsiteY5" fmla="*/ 387939 h 954481"/>
              <a:gd name="connsiteX6" fmla="*/ 605622 w 2967247"/>
              <a:gd name="connsiteY6" fmla="*/ 144871 h 954481"/>
              <a:gd name="connsiteX7" fmla="*/ 767668 w 2967247"/>
              <a:gd name="connsiteY7" fmla="*/ 17549 h 954481"/>
              <a:gd name="connsiteX8" fmla="*/ 1126483 w 2967247"/>
              <a:gd name="connsiteY8" fmla="*/ 5974 h 954481"/>
              <a:gd name="connsiteX9" fmla="*/ 1300103 w 2967247"/>
              <a:gd name="connsiteY9" fmla="*/ 63848 h 954481"/>
              <a:gd name="connsiteX10" fmla="*/ 1392700 w 2967247"/>
              <a:gd name="connsiteY10" fmla="*/ 202744 h 954481"/>
              <a:gd name="connsiteX11" fmla="*/ 1554746 w 2967247"/>
              <a:gd name="connsiteY11" fmla="*/ 237468 h 954481"/>
              <a:gd name="connsiteX12" fmla="*/ 1716792 w 2967247"/>
              <a:gd name="connsiteY12" fmla="*/ 156445 h 954481"/>
              <a:gd name="connsiteX13" fmla="*/ 1797814 w 2967247"/>
              <a:gd name="connsiteY13" fmla="*/ 98572 h 954481"/>
              <a:gd name="connsiteX14" fmla="*/ 1878837 w 2967247"/>
              <a:gd name="connsiteY14" fmla="*/ 144871 h 954481"/>
              <a:gd name="connsiteX15" fmla="*/ 1936711 w 2967247"/>
              <a:gd name="connsiteY15" fmla="*/ 202744 h 954481"/>
              <a:gd name="connsiteX16" fmla="*/ 2052457 w 2967247"/>
              <a:gd name="connsiteY16" fmla="*/ 272192 h 954481"/>
              <a:gd name="connsiteX17" fmla="*/ 2179779 w 2967247"/>
              <a:gd name="connsiteY17" fmla="*/ 295342 h 954481"/>
              <a:gd name="connsiteX18" fmla="*/ 2272376 w 2967247"/>
              <a:gd name="connsiteY18" fmla="*/ 330066 h 954481"/>
              <a:gd name="connsiteX19" fmla="*/ 2422847 w 2967247"/>
              <a:gd name="connsiteY19" fmla="*/ 341640 h 954481"/>
              <a:gd name="connsiteX20" fmla="*/ 2515445 w 2967247"/>
              <a:gd name="connsiteY20" fmla="*/ 387939 h 954481"/>
              <a:gd name="connsiteX21" fmla="*/ 2735364 w 2967247"/>
              <a:gd name="connsiteY21" fmla="*/ 584709 h 954481"/>
              <a:gd name="connsiteX22" fmla="*/ 2874260 w 2967247"/>
              <a:gd name="connsiteY22" fmla="*/ 688881 h 954481"/>
              <a:gd name="connsiteX23" fmla="*/ 2966857 w 2967247"/>
              <a:gd name="connsiteY23" fmla="*/ 874076 h 954481"/>
              <a:gd name="connsiteX24" fmla="*/ 2839536 w 2967247"/>
              <a:gd name="connsiteY24" fmla="*/ 862501 h 954481"/>
              <a:gd name="connsiteX25" fmla="*/ 2596468 w 2967247"/>
              <a:gd name="connsiteY25" fmla="*/ 700455 h 954481"/>
              <a:gd name="connsiteX26" fmla="*/ 2445997 w 2967247"/>
              <a:gd name="connsiteY26" fmla="*/ 631007 h 954481"/>
              <a:gd name="connsiteX27" fmla="*/ 2249227 w 2967247"/>
              <a:gd name="connsiteY27" fmla="*/ 573134 h 954481"/>
              <a:gd name="connsiteX28" fmla="*/ 2052457 w 2967247"/>
              <a:gd name="connsiteY28" fmla="*/ 549985 h 954481"/>
              <a:gd name="connsiteX29" fmla="*/ 1855688 w 2967247"/>
              <a:gd name="connsiteY29" fmla="*/ 549985 h 954481"/>
              <a:gd name="connsiteX30" fmla="*/ 1751516 w 2967247"/>
              <a:gd name="connsiteY30" fmla="*/ 631007 h 954481"/>
              <a:gd name="connsiteX31" fmla="*/ 1705217 w 2967247"/>
              <a:gd name="connsiteY31" fmla="*/ 677306 h 954481"/>
              <a:gd name="connsiteX32" fmla="*/ 1531597 w 2967247"/>
              <a:gd name="connsiteY32" fmla="*/ 712030 h 954481"/>
              <a:gd name="connsiteX33" fmla="*/ 1392700 w 2967247"/>
              <a:gd name="connsiteY33" fmla="*/ 723605 h 954481"/>
              <a:gd name="connsiteX34" fmla="*/ 1219080 w 2967247"/>
              <a:gd name="connsiteY34" fmla="*/ 723605 h 954481"/>
              <a:gd name="connsiteX35" fmla="*/ 1068609 w 2967247"/>
              <a:gd name="connsiteY35" fmla="*/ 758329 h 954481"/>
              <a:gd name="connsiteX36" fmla="*/ 964437 w 2967247"/>
              <a:gd name="connsiteY36" fmla="*/ 804627 h 954481"/>
              <a:gd name="connsiteX37" fmla="*/ 871840 w 2967247"/>
              <a:gd name="connsiteY37" fmla="*/ 839352 h 954481"/>
              <a:gd name="connsiteX38" fmla="*/ 813966 w 2967247"/>
              <a:gd name="connsiteY38" fmla="*/ 943524 h 954481"/>
              <a:gd name="connsiteX39" fmla="*/ 640346 w 2967247"/>
              <a:gd name="connsiteY39" fmla="*/ 943524 h 954481"/>
              <a:gd name="connsiteX0" fmla="*/ 780226 w 3107127"/>
              <a:gd name="connsiteY0" fmla="*/ 943524 h 954481"/>
              <a:gd name="connsiteX1" fmla="*/ 432986 w 3107127"/>
              <a:gd name="connsiteY1" fmla="*/ 874076 h 954481"/>
              <a:gd name="connsiteX2" fmla="*/ 143618 w 3107127"/>
              <a:gd name="connsiteY2" fmla="*/ 839352 h 954481"/>
              <a:gd name="connsiteX3" fmla="*/ 4722 w 3107127"/>
              <a:gd name="connsiteY3" fmla="*/ 642582 h 954481"/>
              <a:gd name="connsiteX4" fmla="*/ 305664 w 3107127"/>
              <a:gd name="connsiteY4" fmla="*/ 538410 h 954481"/>
              <a:gd name="connsiteX5" fmla="*/ 548732 w 3107127"/>
              <a:gd name="connsiteY5" fmla="*/ 387939 h 954481"/>
              <a:gd name="connsiteX6" fmla="*/ 745502 w 3107127"/>
              <a:gd name="connsiteY6" fmla="*/ 144871 h 954481"/>
              <a:gd name="connsiteX7" fmla="*/ 907548 w 3107127"/>
              <a:gd name="connsiteY7" fmla="*/ 17549 h 954481"/>
              <a:gd name="connsiteX8" fmla="*/ 1266363 w 3107127"/>
              <a:gd name="connsiteY8" fmla="*/ 5974 h 954481"/>
              <a:gd name="connsiteX9" fmla="*/ 1439983 w 3107127"/>
              <a:gd name="connsiteY9" fmla="*/ 63848 h 954481"/>
              <a:gd name="connsiteX10" fmla="*/ 1532580 w 3107127"/>
              <a:gd name="connsiteY10" fmla="*/ 202744 h 954481"/>
              <a:gd name="connsiteX11" fmla="*/ 1694626 w 3107127"/>
              <a:gd name="connsiteY11" fmla="*/ 237468 h 954481"/>
              <a:gd name="connsiteX12" fmla="*/ 1856672 w 3107127"/>
              <a:gd name="connsiteY12" fmla="*/ 156445 h 954481"/>
              <a:gd name="connsiteX13" fmla="*/ 1937694 w 3107127"/>
              <a:gd name="connsiteY13" fmla="*/ 98572 h 954481"/>
              <a:gd name="connsiteX14" fmla="*/ 2018717 w 3107127"/>
              <a:gd name="connsiteY14" fmla="*/ 144871 h 954481"/>
              <a:gd name="connsiteX15" fmla="*/ 2076591 w 3107127"/>
              <a:gd name="connsiteY15" fmla="*/ 202744 h 954481"/>
              <a:gd name="connsiteX16" fmla="*/ 2192337 w 3107127"/>
              <a:gd name="connsiteY16" fmla="*/ 272192 h 954481"/>
              <a:gd name="connsiteX17" fmla="*/ 2319659 w 3107127"/>
              <a:gd name="connsiteY17" fmla="*/ 295342 h 954481"/>
              <a:gd name="connsiteX18" fmla="*/ 2412256 w 3107127"/>
              <a:gd name="connsiteY18" fmla="*/ 330066 h 954481"/>
              <a:gd name="connsiteX19" fmla="*/ 2562727 w 3107127"/>
              <a:gd name="connsiteY19" fmla="*/ 341640 h 954481"/>
              <a:gd name="connsiteX20" fmla="*/ 2655325 w 3107127"/>
              <a:gd name="connsiteY20" fmla="*/ 387939 h 954481"/>
              <a:gd name="connsiteX21" fmla="*/ 2875244 w 3107127"/>
              <a:gd name="connsiteY21" fmla="*/ 584709 h 954481"/>
              <a:gd name="connsiteX22" fmla="*/ 3014140 w 3107127"/>
              <a:gd name="connsiteY22" fmla="*/ 688881 h 954481"/>
              <a:gd name="connsiteX23" fmla="*/ 3106737 w 3107127"/>
              <a:gd name="connsiteY23" fmla="*/ 874076 h 954481"/>
              <a:gd name="connsiteX24" fmla="*/ 2979416 w 3107127"/>
              <a:gd name="connsiteY24" fmla="*/ 862501 h 954481"/>
              <a:gd name="connsiteX25" fmla="*/ 2736348 w 3107127"/>
              <a:gd name="connsiteY25" fmla="*/ 700455 h 954481"/>
              <a:gd name="connsiteX26" fmla="*/ 2585877 w 3107127"/>
              <a:gd name="connsiteY26" fmla="*/ 631007 h 954481"/>
              <a:gd name="connsiteX27" fmla="*/ 2389107 w 3107127"/>
              <a:gd name="connsiteY27" fmla="*/ 573134 h 954481"/>
              <a:gd name="connsiteX28" fmla="*/ 2192337 w 3107127"/>
              <a:gd name="connsiteY28" fmla="*/ 549985 h 954481"/>
              <a:gd name="connsiteX29" fmla="*/ 1995568 w 3107127"/>
              <a:gd name="connsiteY29" fmla="*/ 549985 h 954481"/>
              <a:gd name="connsiteX30" fmla="*/ 1891396 w 3107127"/>
              <a:gd name="connsiteY30" fmla="*/ 631007 h 954481"/>
              <a:gd name="connsiteX31" fmla="*/ 1845097 w 3107127"/>
              <a:gd name="connsiteY31" fmla="*/ 677306 h 954481"/>
              <a:gd name="connsiteX32" fmla="*/ 1671477 w 3107127"/>
              <a:gd name="connsiteY32" fmla="*/ 712030 h 954481"/>
              <a:gd name="connsiteX33" fmla="*/ 1532580 w 3107127"/>
              <a:gd name="connsiteY33" fmla="*/ 723605 h 954481"/>
              <a:gd name="connsiteX34" fmla="*/ 1358960 w 3107127"/>
              <a:gd name="connsiteY34" fmla="*/ 723605 h 954481"/>
              <a:gd name="connsiteX35" fmla="*/ 1208489 w 3107127"/>
              <a:gd name="connsiteY35" fmla="*/ 758329 h 954481"/>
              <a:gd name="connsiteX36" fmla="*/ 1104317 w 3107127"/>
              <a:gd name="connsiteY36" fmla="*/ 804627 h 954481"/>
              <a:gd name="connsiteX37" fmla="*/ 1011720 w 3107127"/>
              <a:gd name="connsiteY37" fmla="*/ 839352 h 954481"/>
              <a:gd name="connsiteX38" fmla="*/ 953846 w 3107127"/>
              <a:gd name="connsiteY38" fmla="*/ 943524 h 954481"/>
              <a:gd name="connsiteX39" fmla="*/ 780226 w 3107127"/>
              <a:gd name="connsiteY39" fmla="*/ 943524 h 954481"/>
              <a:gd name="connsiteX0" fmla="*/ 780226 w 3107127"/>
              <a:gd name="connsiteY0" fmla="*/ 943524 h 954481"/>
              <a:gd name="connsiteX1" fmla="*/ 432986 w 3107127"/>
              <a:gd name="connsiteY1" fmla="*/ 874076 h 954481"/>
              <a:gd name="connsiteX2" fmla="*/ 143618 w 3107127"/>
              <a:gd name="connsiteY2" fmla="*/ 839352 h 954481"/>
              <a:gd name="connsiteX3" fmla="*/ 4722 w 3107127"/>
              <a:gd name="connsiteY3" fmla="*/ 642582 h 954481"/>
              <a:gd name="connsiteX4" fmla="*/ 305664 w 3107127"/>
              <a:gd name="connsiteY4" fmla="*/ 538410 h 954481"/>
              <a:gd name="connsiteX5" fmla="*/ 548732 w 3107127"/>
              <a:gd name="connsiteY5" fmla="*/ 387939 h 954481"/>
              <a:gd name="connsiteX6" fmla="*/ 745502 w 3107127"/>
              <a:gd name="connsiteY6" fmla="*/ 144871 h 954481"/>
              <a:gd name="connsiteX7" fmla="*/ 907548 w 3107127"/>
              <a:gd name="connsiteY7" fmla="*/ 17549 h 954481"/>
              <a:gd name="connsiteX8" fmla="*/ 1266363 w 3107127"/>
              <a:gd name="connsiteY8" fmla="*/ 5974 h 954481"/>
              <a:gd name="connsiteX9" fmla="*/ 1439983 w 3107127"/>
              <a:gd name="connsiteY9" fmla="*/ 63848 h 954481"/>
              <a:gd name="connsiteX10" fmla="*/ 1590454 w 3107127"/>
              <a:gd name="connsiteY10" fmla="*/ 98572 h 954481"/>
              <a:gd name="connsiteX11" fmla="*/ 1694626 w 3107127"/>
              <a:gd name="connsiteY11" fmla="*/ 237468 h 954481"/>
              <a:gd name="connsiteX12" fmla="*/ 1856672 w 3107127"/>
              <a:gd name="connsiteY12" fmla="*/ 156445 h 954481"/>
              <a:gd name="connsiteX13" fmla="*/ 1937694 w 3107127"/>
              <a:gd name="connsiteY13" fmla="*/ 98572 h 954481"/>
              <a:gd name="connsiteX14" fmla="*/ 2018717 w 3107127"/>
              <a:gd name="connsiteY14" fmla="*/ 144871 h 954481"/>
              <a:gd name="connsiteX15" fmla="*/ 2076591 w 3107127"/>
              <a:gd name="connsiteY15" fmla="*/ 202744 h 954481"/>
              <a:gd name="connsiteX16" fmla="*/ 2192337 w 3107127"/>
              <a:gd name="connsiteY16" fmla="*/ 272192 h 954481"/>
              <a:gd name="connsiteX17" fmla="*/ 2319659 w 3107127"/>
              <a:gd name="connsiteY17" fmla="*/ 295342 h 954481"/>
              <a:gd name="connsiteX18" fmla="*/ 2412256 w 3107127"/>
              <a:gd name="connsiteY18" fmla="*/ 330066 h 954481"/>
              <a:gd name="connsiteX19" fmla="*/ 2562727 w 3107127"/>
              <a:gd name="connsiteY19" fmla="*/ 341640 h 954481"/>
              <a:gd name="connsiteX20" fmla="*/ 2655325 w 3107127"/>
              <a:gd name="connsiteY20" fmla="*/ 387939 h 954481"/>
              <a:gd name="connsiteX21" fmla="*/ 2875244 w 3107127"/>
              <a:gd name="connsiteY21" fmla="*/ 584709 h 954481"/>
              <a:gd name="connsiteX22" fmla="*/ 3014140 w 3107127"/>
              <a:gd name="connsiteY22" fmla="*/ 688881 h 954481"/>
              <a:gd name="connsiteX23" fmla="*/ 3106737 w 3107127"/>
              <a:gd name="connsiteY23" fmla="*/ 874076 h 954481"/>
              <a:gd name="connsiteX24" fmla="*/ 2979416 w 3107127"/>
              <a:gd name="connsiteY24" fmla="*/ 862501 h 954481"/>
              <a:gd name="connsiteX25" fmla="*/ 2736348 w 3107127"/>
              <a:gd name="connsiteY25" fmla="*/ 700455 h 954481"/>
              <a:gd name="connsiteX26" fmla="*/ 2585877 w 3107127"/>
              <a:gd name="connsiteY26" fmla="*/ 631007 h 954481"/>
              <a:gd name="connsiteX27" fmla="*/ 2389107 w 3107127"/>
              <a:gd name="connsiteY27" fmla="*/ 573134 h 954481"/>
              <a:gd name="connsiteX28" fmla="*/ 2192337 w 3107127"/>
              <a:gd name="connsiteY28" fmla="*/ 549985 h 954481"/>
              <a:gd name="connsiteX29" fmla="*/ 1995568 w 3107127"/>
              <a:gd name="connsiteY29" fmla="*/ 549985 h 954481"/>
              <a:gd name="connsiteX30" fmla="*/ 1891396 w 3107127"/>
              <a:gd name="connsiteY30" fmla="*/ 631007 h 954481"/>
              <a:gd name="connsiteX31" fmla="*/ 1845097 w 3107127"/>
              <a:gd name="connsiteY31" fmla="*/ 677306 h 954481"/>
              <a:gd name="connsiteX32" fmla="*/ 1671477 w 3107127"/>
              <a:gd name="connsiteY32" fmla="*/ 712030 h 954481"/>
              <a:gd name="connsiteX33" fmla="*/ 1532580 w 3107127"/>
              <a:gd name="connsiteY33" fmla="*/ 723605 h 954481"/>
              <a:gd name="connsiteX34" fmla="*/ 1358960 w 3107127"/>
              <a:gd name="connsiteY34" fmla="*/ 723605 h 954481"/>
              <a:gd name="connsiteX35" fmla="*/ 1208489 w 3107127"/>
              <a:gd name="connsiteY35" fmla="*/ 758329 h 954481"/>
              <a:gd name="connsiteX36" fmla="*/ 1104317 w 3107127"/>
              <a:gd name="connsiteY36" fmla="*/ 804627 h 954481"/>
              <a:gd name="connsiteX37" fmla="*/ 1011720 w 3107127"/>
              <a:gd name="connsiteY37" fmla="*/ 839352 h 954481"/>
              <a:gd name="connsiteX38" fmla="*/ 953846 w 3107127"/>
              <a:gd name="connsiteY38" fmla="*/ 943524 h 954481"/>
              <a:gd name="connsiteX39" fmla="*/ 780226 w 3107127"/>
              <a:gd name="connsiteY39" fmla="*/ 943524 h 954481"/>
              <a:gd name="connsiteX0" fmla="*/ 780226 w 3107127"/>
              <a:gd name="connsiteY0" fmla="*/ 943524 h 954481"/>
              <a:gd name="connsiteX1" fmla="*/ 432986 w 3107127"/>
              <a:gd name="connsiteY1" fmla="*/ 874076 h 954481"/>
              <a:gd name="connsiteX2" fmla="*/ 143618 w 3107127"/>
              <a:gd name="connsiteY2" fmla="*/ 839352 h 954481"/>
              <a:gd name="connsiteX3" fmla="*/ 4722 w 3107127"/>
              <a:gd name="connsiteY3" fmla="*/ 642582 h 954481"/>
              <a:gd name="connsiteX4" fmla="*/ 305664 w 3107127"/>
              <a:gd name="connsiteY4" fmla="*/ 538410 h 954481"/>
              <a:gd name="connsiteX5" fmla="*/ 548732 w 3107127"/>
              <a:gd name="connsiteY5" fmla="*/ 387939 h 954481"/>
              <a:gd name="connsiteX6" fmla="*/ 745502 w 3107127"/>
              <a:gd name="connsiteY6" fmla="*/ 144871 h 954481"/>
              <a:gd name="connsiteX7" fmla="*/ 907548 w 3107127"/>
              <a:gd name="connsiteY7" fmla="*/ 17549 h 954481"/>
              <a:gd name="connsiteX8" fmla="*/ 1266363 w 3107127"/>
              <a:gd name="connsiteY8" fmla="*/ 5974 h 954481"/>
              <a:gd name="connsiteX9" fmla="*/ 1439983 w 3107127"/>
              <a:gd name="connsiteY9" fmla="*/ 63848 h 954481"/>
              <a:gd name="connsiteX10" fmla="*/ 1590454 w 3107127"/>
              <a:gd name="connsiteY10" fmla="*/ 98572 h 954481"/>
              <a:gd name="connsiteX11" fmla="*/ 1729350 w 3107127"/>
              <a:gd name="connsiteY11" fmla="*/ 133296 h 954481"/>
              <a:gd name="connsiteX12" fmla="*/ 1856672 w 3107127"/>
              <a:gd name="connsiteY12" fmla="*/ 156445 h 954481"/>
              <a:gd name="connsiteX13" fmla="*/ 1937694 w 3107127"/>
              <a:gd name="connsiteY13" fmla="*/ 98572 h 954481"/>
              <a:gd name="connsiteX14" fmla="*/ 2018717 w 3107127"/>
              <a:gd name="connsiteY14" fmla="*/ 144871 h 954481"/>
              <a:gd name="connsiteX15" fmla="*/ 2076591 w 3107127"/>
              <a:gd name="connsiteY15" fmla="*/ 202744 h 954481"/>
              <a:gd name="connsiteX16" fmla="*/ 2192337 w 3107127"/>
              <a:gd name="connsiteY16" fmla="*/ 272192 h 954481"/>
              <a:gd name="connsiteX17" fmla="*/ 2319659 w 3107127"/>
              <a:gd name="connsiteY17" fmla="*/ 295342 h 954481"/>
              <a:gd name="connsiteX18" fmla="*/ 2412256 w 3107127"/>
              <a:gd name="connsiteY18" fmla="*/ 330066 h 954481"/>
              <a:gd name="connsiteX19" fmla="*/ 2562727 w 3107127"/>
              <a:gd name="connsiteY19" fmla="*/ 341640 h 954481"/>
              <a:gd name="connsiteX20" fmla="*/ 2655325 w 3107127"/>
              <a:gd name="connsiteY20" fmla="*/ 387939 h 954481"/>
              <a:gd name="connsiteX21" fmla="*/ 2875244 w 3107127"/>
              <a:gd name="connsiteY21" fmla="*/ 584709 h 954481"/>
              <a:gd name="connsiteX22" fmla="*/ 3014140 w 3107127"/>
              <a:gd name="connsiteY22" fmla="*/ 688881 h 954481"/>
              <a:gd name="connsiteX23" fmla="*/ 3106737 w 3107127"/>
              <a:gd name="connsiteY23" fmla="*/ 874076 h 954481"/>
              <a:gd name="connsiteX24" fmla="*/ 2979416 w 3107127"/>
              <a:gd name="connsiteY24" fmla="*/ 862501 h 954481"/>
              <a:gd name="connsiteX25" fmla="*/ 2736348 w 3107127"/>
              <a:gd name="connsiteY25" fmla="*/ 700455 h 954481"/>
              <a:gd name="connsiteX26" fmla="*/ 2585877 w 3107127"/>
              <a:gd name="connsiteY26" fmla="*/ 631007 h 954481"/>
              <a:gd name="connsiteX27" fmla="*/ 2389107 w 3107127"/>
              <a:gd name="connsiteY27" fmla="*/ 573134 h 954481"/>
              <a:gd name="connsiteX28" fmla="*/ 2192337 w 3107127"/>
              <a:gd name="connsiteY28" fmla="*/ 549985 h 954481"/>
              <a:gd name="connsiteX29" fmla="*/ 1995568 w 3107127"/>
              <a:gd name="connsiteY29" fmla="*/ 549985 h 954481"/>
              <a:gd name="connsiteX30" fmla="*/ 1891396 w 3107127"/>
              <a:gd name="connsiteY30" fmla="*/ 631007 h 954481"/>
              <a:gd name="connsiteX31" fmla="*/ 1845097 w 3107127"/>
              <a:gd name="connsiteY31" fmla="*/ 677306 h 954481"/>
              <a:gd name="connsiteX32" fmla="*/ 1671477 w 3107127"/>
              <a:gd name="connsiteY32" fmla="*/ 712030 h 954481"/>
              <a:gd name="connsiteX33" fmla="*/ 1532580 w 3107127"/>
              <a:gd name="connsiteY33" fmla="*/ 723605 h 954481"/>
              <a:gd name="connsiteX34" fmla="*/ 1358960 w 3107127"/>
              <a:gd name="connsiteY34" fmla="*/ 723605 h 954481"/>
              <a:gd name="connsiteX35" fmla="*/ 1208489 w 3107127"/>
              <a:gd name="connsiteY35" fmla="*/ 758329 h 954481"/>
              <a:gd name="connsiteX36" fmla="*/ 1104317 w 3107127"/>
              <a:gd name="connsiteY36" fmla="*/ 804627 h 954481"/>
              <a:gd name="connsiteX37" fmla="*/ 1011720 w 3107127"/>
              <a:gd name="connsiteY37" fmla="*/ 839352 h 954481"/>
              <a:gd name="connsiteX38" fmla="*/ 953846 w 3107127"/>
              <a:gd name="connsiteY38" fmla="*/ 943524 h 954481"/>
              <a:gd name="connsiteX39" fmla="*/ 780226 w 3107127"/>
              <a:gd name="connsiteY39" fmla="*/ 943524 h 954481"/>
              <a:gd name="connsiteX0" fmla="*/ 780226 w 3107127"/>
              <a:gd name="connsiteY0" fmla="*/ 940444 h 951401"/>
              <a:gd name="connsiteX1" fmla="*/ 432986 w 3107127"/>
              <a:gd name="connsiteY1" fmla="*/ 870996 h 951401"/>
              <a:gd name="connsiteX2" fmla="*/ 143618 w 3107127"/>
              <a:gd name="connsiteY2" fmla="*/ 836272 h 951401"/>
              <a:gd name="connsiteX3" fmla="*/ 4722 w 3107127"/>
              <a:gd name="connsiteY3" fmla="*/ 639502 h 951401"/>
              <a:gd name="connsiteX4" fmla="*/ 305664 w 3107127"/>
              <a:gd name="connsiteY4" fmla="*/ 535330 h 951401"/>
              <a:gd name="connsiteX5" fmla="*/ 548732 w 3107127"/>
              <a:gd name="connsiteY5" fmla="*/ 384859 h 951401"/>
              <a:gd name="connsiteX6" fmla="*/ 745502 w 3107127"/>
              <a:gd name="connsiteY6" fmla="*/ 141791 h 951401"/>
              <a:gd name="connsiteX7" fmla="*/ 907548 w 3107127"/>
              <a:gd name="connsiteY7" fmla="*/ 14469 h 951401"/>
              <a:gd name="connsiteX8" fmla="*/ 1266363 w 3107127"/>
              <a:gd name="connsiteY8" fmla="*/ 2894 h 951401"/>
              <a:gd name="connsiteX9" fmla="*/ 1463132 w 3107127"/>
              <a:gd name="connsiteY9" fmla="*/ 14469 h 951401"/>
              <a:gd name="connsiteX10" fmla="*/ 1590454 w 3107127"/>
              <a:gd name="connsiteY10" fmla="*/ 95492 h 951401"/>
              <a:gd name="connsiteX11" fmla="*/ 1729350 w 3107127"/>
              <a:gd name="connsiteY11" fmla="*/ 130216 h 951401"/>
              <a:gd name="connsiteX12" fmla="*/ 1856672 w 3107127"/>
              <a:gd name="connsiteY12" fmla="*/ 153365 h 951401"/>
              <a:gd name="connsiteX13" fmla="*/ 1937694 w 3107127"/>
              <a:gd name="connsiteY13" fmla="*/ 95492 h 951401"/>
              <a:gd name="connsiteX14" fmla="*/ 2018717 w 3107127"/>
              <a:gd name="connsiteY14" fmla="*/ 141791 h 951401"/>
              <a:gd name="connsiteX15" fmla="*/ 2076591 w 3107127"/>
              <a:gd name="connsiteY15" fmla="*/ 199664 h 951401"/>
              <a:gd name="connsiteX16" fmla="*/ 2192337 w 3107127"/>
              <a:gd name="connsiteY16" fmla="*/ 269112 h 951401"/>
              <a:gd name="connsiteX17" fmla="*/ 2319659 w 3107127"/>
              <a:gd name="connsiteY17" fmla="*/ 292262 h 951401"/>
              <a:gd name="connsiteX18" fmla="*/ 2412256 w 3107127"/>
              <a:gd name="connsiteY18" fmla="*/ 326986 h 951401"/>
              <a:gd name="connsiteX19" fmla="*/ 2562727 w 3107127"/>
              <a:gd name="connsiteY19" fmla="*/ 338560 h 951401"/>
              <a:gd name="connsiteX20" fmla="*/ 2655325 w 3107127"/>
              <a:gd name="connsiteY20" fmla="*/ 384859 h 951401"/>
              <a:gd name="connsiteX21" fmla="*/ 2875244 w 3107127"/>
              <a:gd name="connsiteY21" fmla="*/ 581629 h 951401"/>
              <a:gd name="connsiteX22" fmla="*/ 3014140 w 3107127"/>
              <a:gd name="connsiteY22" fmla="*/ 685801 h 951401"/>
              <a:gd name="connsiteX23" fmla="*/ 3106737 w 3107127"/>
              <a:gd name="connsiteY23" fmla="*/ 870996 h 951401"/>
              <a:gd name="connsiteX24" fmla="*/ 2979416 w 3107127"/>
              <a:gd name="connsiteY24" fmla="*/ 859421 h 951401"/>
              <a:gd name="connsiteX25" fmla="*/ 2736348 w 3107127"/>
              <a:gd name="connsiteY25" fmla="*/ 697375 h 951401"/>
              <a:gd name="connsiteX26" fmla="*/ 2585877 w 3107127"/>
              <a:gd name="connsiteY26" fmla="*/ 627927 h 951401"/>
              <a:gd name="connsiteX27" fmla="*/ 2389107 w 3107127"/>
              <a:gd name="connsiteY27" fmla="*/ 570054 h 951401"/>
              <a:gd name="connsiteX28" fmla="*/ 2192337 w 3107127"/>
              <a:gd name="connsiteY28" fmla="*/ 546905 h 951401"/>
              <a:gd name="connsiteX29" fmla="*/ 1995568 w 3107127"/>
              <a:gd name="connsiteY29" fmla="*/ 546905 h 951401"/>
              <a:gd name="connsiteX30" fmla="*/ 1891396 w 3107127"/>
              <a:gd name="connsiteY30" fmla="*/ 627927 h 951401"/>
              <a:gd name="connsiteX31" fmla="*/ 1845097 w 3107127"/>
              <a:gd name="connsiteY31" fmla="*/ 674226 h 951401"/>
              <a:gd name="connsiteX32" fmla="*/ 1671477 w 3107127"/>
              <a:gd name="connsiteY32" fmla="*/ 708950 h 951401"/>
              <a:gd name="connsiteX33" fmla="*/ 1532580 w 3107127"/>
              <a:gd name="connsiteY33" fmla="*/ 720525 h 951401"/>
              <a:gd name="connsiteX34" fmla="*/ 1358960 w 3107127"/>
              <a:gd name="connsiteY34" fmla="*/ 720525 h 951401"/>
              <a:gd name="connsiteX35" fmla="*/ 1208489 w 3107127"/>
              <a:gd name="connsiteY35" fmla="*/ 755249 h 951401"/>
              <a:gd name="connsiteX36" fmla="*/ 1104317 w 3107127"/>
              <a:gd name="connsiteY36" fmla="*/ 801547 h 951401"/>
              <a:gd name="connsiteX37" fmla="*/ 1011720 w 3107127"/>
              <a:gd name="connsiteY37" fmla="*/ 836272 h 951401"/>
              <a:gd name="connsiteX38" fmla="*/ 953846 w 3107127"/>
              <a:gd name="connsiteY38" fmla="*/ 940444 h 951401"/>
              <a:gd name="connsiteX39" fmla="*/ 780226 w 3107127"/>
              <a:gd name="connsiteY39" fmla="*/ 940444 h 951401"/>
              <a:gd name="connsiteX0" fmla="*/ 780226 w 3107127"/>
              <a:gd name="connsiteY0" fmla="*/ 940444 h 951401"/>
              <a:gd name="connsiteX1" fmla="*/ 432986 w 3107127"/>
              <a:gd name="connsiteY1" fmla="*/ 870996 h 951401"/>
              <a:gd name="connsiteX2" fmla="*/ 143618 w 3107127"/>
              <a:gd name="connsiteY2" fmla="*/ 836272 h 951401"/>
              <a:gd name="connsiteX3" fmla="*/ 4722 w 3107127"/>
              <a:gd name="connsiteY3" fmla="*/ 639502 h 951401"/>
              <a:gd name="connsiteX4" fmla="*/ 305664 w 3107127"/>
              <a:gd name="connsiteY4" fmla="*/ 535330 h 951401"/>
              <a:gd name="connsiteX5" fmla="*/ 548732 w 3107127"/>
              <a:gd name="connsiteY5" fmla="*/ 384859 h 951401"/>
              <a:gd name="connsiteX6" fmla="*/ 745502 w 3107127"/>
              <a:gd name="connsiteY6" fmla="*/ 141791 h 951401"/>
              <a:gd name="connsiteX7" fmla="*/ 907548 w 3107127"/>
              <a:gd name="connsiteY7" fmla="*/ 14469 h 951401"/>
              <a:gd name="connsiteX8" fmla="*/ 1266363 w 3107127"/>
              <a:gd name="connsiteY8" fmla="*/ 2894 h 951401"/>
              <a:gd name="connsiteX9" fmla="*/ 1463132 w 3107127"/>
              <a:gd name="connsiteY9" fmla="*/ 14469 h 951401"/>
              <a:gd name="connsiteX10" fmla="*/ 1590454 w 3107127"/>
              <a:gd name="connsiteY10" fmla="*/ 60768 h 951401"/>
              <a:gd name="connsiteX11" fmla="*/ 1729350 w 3107127"/>
              <a:gd name="connsiteY11" fmla="*/ 130216 h 951401"/>
              <a:gd name="connsiteX12" fmla="*/ 1856672 w 3107127"/>
              <a:gd name="connsiteY12" fmla="*/ 153365 h 951401"/>
              <a:gd name="connsiteX13" fmla="*/ 1937694 w 3107127"/>
              <a:gd name="connsiteY13" fmla="*/ 95492 h 951401"/>
              <a:gd name="connsiteX14" fmla="*/ 2018717 w 3107127"/>
              <a:gd name="connsiteY14" fmla="*/ 141791 h 951401"/>
              <a:gd name="connsiteX15" fmla="*/ 2076591 w 3107127"/>
              <a:gd name="connsiteY15" fmla="*/ 199664 h 951401"/>
              <a:gd name="connsiteX16" fmla="*/ 2192337 w 3107127"/>
              <a:gd name="connsiteY16" fmla="*/ 269112 h 951401"/>
              <a:gd name="connsiteX17" fmla="*/ 2319659 w 3107127"/>
              <a:gd name="connsiteY17" fmla="*/ 292262 h 951401"/>
              <a:gd name="connsiteX18" fmla="*/ 2412256 w 3107127"/>
              <a:gd name="connsiteY18" fmla="*/ 326986 h 951401"/>
              <a:gd name="connsiteX19" fmla="*/ 2562727 w 3107127"/>
              <a:gd name="connsiteY19" fmla="*/ 338560 h 951401"/>
              <a:gd name="connsiteX20" fmla="*/ 2655325 w 3107127"/>
              <a:gd name="connsiteY20" fmla="*/ 384859 h 951401"/>
              <a:gd name="connsiteX21" fmla="*/ 2875244 w 3107127"/>
              <a:gd name="connsiteY21" fmla="*/ 581629 h 951401"/>
              <a:gd name="connsiteX22" fmla="*/ 3014140 w 3107127"/>
              <a:gd name="connsiteY22" fmla="*/ 685801 h 951401"/>
              <a:gd name="connsiteX23" fmla="*/ 3106737 w 3107127"/>
              <a:gd name="connsiteY23" fmla="*/ 870996 h 951401"/>
              <a:gd name="connsiteX24" fmla="*/ 2979416 w 3107127"/>
              <a:gd name="connsiteY24" fmla="*/ 859421 h 951401"/>
              <a:gd name="connsiteX25" fmla="*/ 2736348 w 3107127"/>
              <a:gd name="connsiteY25" fmla="*/ 697375 h 951401"/>
              <a:gd name="connsiteX26" fmla="*/ 2585877 w 3107127"/>
              <a:gd name="connsiteY26" fmla="*/ 627927 h 951401"/>
              <a:gd name="connsiteX27" fmla="*/ 2389107 w 3107127"/>
              <a:gd name="connsiteY27" fmla="*/ 570054 h 951401"/>
              <a:gd name="connsiteX28" fmla="*/ 2192337 w 3107127"/>
              <a:gd name="connsiteY28" fmla="*/ 546905 h 951401"/>
              <a:gd name="connsiteX29" fmla="*/ 1995568 w 3107127"/>
              <a:gd name="connsiteY29" fmla="*/ 546905 h 951401"/>
              <a:gd name="connsiteX30" fmla="*/ 1891396 w 3107127"/>
              <a:gd name="connsiteY30" fmla="*/ 627927 h 951401"/>
              <a:gd name="connsiteX31" fmla="*/ 1845097 w 3107127"/>
              <a:gd name="connsiteY31" fmla="*/ 674226 h 951401"/>
              <a:gd name="connsiteX32" fmla="*/ 1671477 w 3107127"/>
              <a:gd name="connsiteY32" fmla="*/ 708950 h 951401"/>
              <a:gd name="connsiteX33" fmla="*/ 1532580 w 3107127"/>
              <a:gd name="connsiteY33" fmla="*/ 720525 h 951401"/>
              <a:gd name="connsiteX34" fmla="*/ 1358960 w 3107127"/>
              <a:gd name="connsiteY34" fmla="*/ 720525 h 951401"/>
              <a:gd name="connsiteX35" fmla="*/ 1208489 w 3107127"/>
              <a:gd name="connsiteY35" fmla="*/ 755249 h 951401"/>
              <a:gd name="connsiteX36" fmla="*/ 1104317 w 3107127"/>
              <a:gd name="connsiteY36" fmla="*/ 801547 h 951401"/>
              <a:gd name="connsiteX37" fmla="*/ 1011720 w 3107127"/>
              <a:gd name="connsiteY37" fmla="*/ 836272 h 951401"/>
              <a:gd name="connsiteX38" fmla="*/ 953846 w 3107127"/>
              <a:gd name="connsiteY38" fmla="*/ 940444 h 951401"/>
              <a:gd name="connsiteX39" fmla="*/ 780226 w 3107127"/>
              <a:gd name="connsiteY39" fmla="*/ 940444 h 951401"/>
              <a:gd name="connsiteX0" fmla="*/ 780226 w 3107127"/>
              <a:gd name="connsiteY0" fmla="*/ 940444 h 951401"/>
              <a:gd name="connsiteX1" fmla="*/ 432986 w 3107127"/>
              <a:gd name="connsiteY1" fmla="*/ 870996 h 951401"/>
              <a:gd name="connsiteX2" fmla="*/ 143618 w 3107127"/>
              <a:gd name="connsiteY2" fmla="*/ 836272 h 951401"/>
              <a:gd name="connsiteX3" fmla="*/ 4722 w 3107127"/>
              <a:gd name="connsiteY3" fmla="*/ 639502 h 951401"/>
              <a:gd name="connsiteX4" fmla="*/ 305664 w 3107127"/>
              <a:gd name="connsiteY4" fmla="*/ 535330 h 951401"/>
              <a:gd name="connsiteX5" fmla="*/ 548732 w 3107127"/>
              <a:gd name="connsiteY5" fmla="*/ 384859 h 951401"/>
              <a:gd name="connsiteX6" fmla="*/ 745502 w 3107127"/>
              <a:gd name="connsiteY6" fmla="*/ 141791 h 951401"/>
              <a:gd name="connsiteX7" fmla="*/ 907548 w 3107127"/>
              <a:gd name="connsiteY7" fmla="*/ 14469 h 951401"/>
              <a:gd name="connsiteX8" fmla="*/ 1266363 w 3107127"/>
              <a:gd name="connsiteY8" fmla="*/ 2894 h 951401"/>
              <a:gd name="connsiteX9" fmla="*/ 1463132 w 3107127"/>
              <a:gd name="connsiteY9" fmla="*/ 14469 h 951401"/>
              <a:gd name="connsiteX10" fmla="*/ 1590454 w 3107127"/>
              <a:gd name="connsiteY10" fmla="*/ 60768 h 951401"/>
              <a:gd name="connsiteX11" fmla="*/ 1729350 w 3107127"/>
              <a:gd name="connsiteY11" fmla="*/ 72342 h 951401"/>
              <a:gd name="connsiteX12" fmla="*/ 1856672 w 3107127"/>
              <a:gd name="connsiteY12" fmla="*/ 153365 h 951401"/>
              <a:gd name="connsiteX13" fmla="*/ 1937694 w 3107127"/>
              <a:gd name="connsiteY13" fmla="*/ 95492 h 951401"/>
              <a:gd name="connsiteX14" fmla="*/ 2018717 w 3107127"/>
              <a:gd name="connsiteY14" fmla="*/ 141791 h 951401"/>
              <a:gd name="connsiteX15" fmla="*/ 2076591 w 3107127"/>
              <a:gd name="connsiteY15" fmla="*/ 199664 h 951401"/>
              <a:gd name="connsiteX16" fmla="*/ 2192337 w 3107127"/>
              <a:gd name="connsiteY16" fmla="*/ 269112 h 951401"/>
              <a:gd name="connsiteX17" fmla="*/ 2319659 w 3107127"/>
              <a:gd name="connsiteY17" fmla="*/ 292262 h 951401"/>
              <a:gd name="connsiteX18" fmla="*/ 2412256 w 3107127"/>
              <a:gd name="connsiteY18" fmla="*/ 326986 h 951401"/>
              <a:gd name="connsiteX19" fmla="*/ 2562727 w 3107127"/>
              <a:gd name="connsiteY19" fmla="*/ 338560 h 951401"/>
              <a:gd name="connsiteX20" fmla="*/ 2655325 w 3107127"/>
              <a:gd name="connsiteY20" fmla="*/ 384859 h 951401"/>
              <a:gd name="connsiteX21" fmla="*/ 2875244 w 3107127"/>
              <a:gd name="connsiteY21" fmla="*/ 581629 h 951401"/>
              <a:gd name="connsiteX22" fmla="*/ 3014140 w 3107127"/>
              <a:gd name="connsiteY22" fmla="*/ 685801 h 951401"/>
              <a:gd name="connsiteX23" fmla="*/ 3106737 w 3107127"/>
              <a:gd name="connsiteY23" fmla="*/ 870996 h 951401"/>
              <a:gd name="connsiteX24" fmla="*/ 2979416 w 3107127"/>
              <a:gd name="connsiteY24" fmla="*/ 859421 h 951401"/>
              <a:gd name="connsiteX25" fmla="*/ 2736348 w 3107127"/>
              <a:gd name="connsiteY25" fmla="*/ 697375 h 951401"/>
              <a:gd name="connsiteX26" fmla="*/ 2585877 w 3107127"/>
              <a:gd name="connsiteY26" fmla="*/ 627927 h 951401"/>
              <a:gd name="connsiteX27" fmla="*/ 2389107 w 3107127"/>
              <a:gd name="connsiteY27" fmla="*/ 570054 h 951401"/>
              <a:gd name="connsiteX28" fmla="*/ 2192337 w 3107127"/>
              <a:gd name="connsiteY28" fmla="*/ 546905 h 951401"/>
              <a:gd name="connsiteX29" fmla="*/ 1995568 w 3107127"/>
              <a:gd name="connsiteY29" fmla="*/ 546905 h 951401"/>
              <a:gd name="connsiteX30" fmla="*/ 1891396 w 3107127"/>
              <a:gd name="connsiteY30" fmla="*/ 627927 h 951401"/>
              <a:gd name="connsiteX31" fmla="*/ 1845097 w 3107127"/>
              <a:gd name="connsiteY31" fmla="*/ 674226 h 951401"/>
              <a:gd name="connsiteX32" fmla="*/ 1671477 w 3107127"/>
              <a:gd name="connsiteY32" fmla="*/ 708950 h 951401"/>
              <a:gd name="connsiteX33" fmla="*/ 1532580 w 3107127"/>
              <a:gd name="connsiteY33" fmla="*/ 720525 h 951401"/>
              <a:gd name="connsiteX34" fmla="*/ 1358960 w 3107127"/>
              <a:gd name="connsiteY34" fmla="*/ 720525 h 951401"/>
              <a:gd name="connsiteX35" fmla="*/ 1208489 w 3107127"/>
              <a:gd name="connsiteY35" fmla="*/ 755249 h 951401"/>
              <a:gd name="connsiteX36" fmla="*/ 1104317 w 3107127"/>
              <a:gd name="connsiteY36" fmla="*/ 801547 h 951401"/>
              <a:gd name="connsiteX37" fmla="*/ 1011720 w 3107127"/>
              <a:gd name="connsiteY37" fmla="*/ 836272 h 951401"/>
              <a:gd name="connsiteX38" fmla="*/ 953846 w 3107127"/>
              <a:gd name="connsiteY38" fmla="*/ 940444 h 951401"/>
              <a:gd name="connsiteX39" fmla="*/ 780226 w 3107127"/>
              <a:gd name="connsiteY39" fmla="*/ 940444 h 951401"/>
              <a:gd name="connsiteX0" fmla="*/ 780226 w 3107127"/>
              <a:gd name="connsiteY0" fmla="*/ 940444 h 951401"/>
              <a:gd name="connsiteX1" fmla="*/ 432986 w 3107127"/>
              <a:gd name="connsiteY1" fmla="*/ 870996 h 951401"/>
              <a:gd name="connsiteX2" fmla="*/ 143618 w 3107127"/>
              <a:gd name="connsiteY2" fmla="*/ 836272 h 951401"/>
              <a:gd name="connsiteX3" fmla="*/ 4722 w 3107127"/>
              <a:gd name="connsiteY3" fmla="*/ 639502 h 951401"/>
              <a:gd name="connsiteX4" fmla="*/ 305664 w 3107127"/>
              <a:gd name="connsiteY4" fmla="*/ 535330 h 951401"/>
              <a:gd name="connsiteX5" fmla="*/ 548732 w 3107127"/>
              <a:gd name="connsiteY5" fmla="*/ 384859 h 951401"/>
              <a:gd name="connsiteX6" fmla="*/ 745502 w 3107127"/>
              <a:gd name="connsiteY6" fmla="*/ 141791 h 951401"/>
              <a:gd name="connsiteX7" fmla="*/ 907548 w 3107127"/>
              <a:gd name="connsiteY7" fmla="*/ 14469 h 951401"/>
              <a:gd name="connsiteX8" fmla="*/ 1266363 w 3107127"/>
              <a:gd name="connsiteY8" fmla="*/ 2894 h 951401"/>
              <a:gd name="connsiteX9" fmla="*/ 1463132 w 3107127"/>
              <a:gd name="connsiteY9" fmla="*/ 14469 h 951401"/>
              <a:gd name="connsiteX10" fmla="*/ 1590454 w 3107127"/>
              <a:gd name="connsiteY10" fmla="*/ 60768 h 951401"/>
              <a:gd name="connsiteX11" fmla="*/ 1729350 w 3107127"/>
              <a:gd name="connsiteY11" fmla="*/ 72342 h 951401"/>
              <a:gd name="connsiteX12" fmla="*/ 1937694 w 3107127"/>
              <a:gd name="connsiteY12" fmla="*/ 95492 h 951401"/>
              <a:gd name="connsiteX13" fmla="*/ 2018717 w 3107127"/>
              <a:gd name="connsiteY13" fmla="*/ 141791 h 951401"/>
              <a:gd name="connsiteX14" fmla="*/ 2076591 w 3107127"/>
              <a:gd name="connsiteY14" fmla="*/ 199664 h 951401"/>
              <a:gd name="connsiteX15" fmla="*/ 2192337 w 3107127"/>
              <a:gd name="connsiteY15" fmla="*/ 269112 h 951401"/>
              <a:gd name="connsiteX16" fmla="*/ 2319659 w 3107127"/>
              <a:gd name="connsiteY16" fmla="*/ 292262 h 951401"/>
              <a:gd name="connsiteX17" fmla="*/ 2412256 w 3107127"/>
              <a:gd name="connsiteY17" fmla="*/ 326986 h 951401"/>
              <a:gd name="connsiteX18" fmla="*/ 2562727 w 3107127"/>
              <a:gd name="connsiteY18" fmla="*/ 338560 h 951401"/>
              <a:gd name="connsiteX19" fmla="*/ 2655325 w 3107127"/>
              <a:gd name="connsiteY19" fmla="*/ 384859 h 951401"/>
              <a:gd name="connsiteX20" fmla="*/ 2875244 w 3107127"/>
              <a:gd name="connsiteY20" fmla="*/ 581629 h 951401"/>
              <a:gd name="connsiteX21" fmla="*/ 3014140 w 3107127"/>
              <a:gd name="connsiteY21" fmla="*/ 685801 h 951401"/>
              <a:gd name="connsiteX22" fmla="*/ 3106737 w 3107127"/>
              <a:gd name="connsiteY22" fmla="*/ 870996 h 951401"/>
              <a:gd name="connsiteX23" fmla="*/ 2979416 w 3107127"/>
              <a:gd name="connsiteY23" fmla="*/ 859421 h 951401"/>
              <a:gd name="connsiteX24" fmla="*/ 2736348 w 3107127"/>
              <a:gd name="connsiteY24" fmla="*/ 697375 h 951401"/>
              <a:gd name="connsiteX25" fmla="*/ 2585877 w 3107127"/>
              <a:gd name="connsiteY25" fmla="*/ 627927 h 951401"/>
              <a:gd name="connsiteX26" fmla="*/ 2389107 w 3107127"/>
              <a:gd name="connsiteY26" fmla="*/ 570054 h 951401"/>
              <a:gd name="connsiteX27" fmla="*/ 2192337 w 3107127"/>
              <a:gd name="connsiteY27" fmla="*/ 546905 h 951401"/>
              <a:gd name="connsiteX28" fmla="*/ 1995568 w 3107127"/>
              <a:gd name="connsiteY28" fmla="*/ 546905 h 951401"/>
              <a:gd name="connsiteX29" fmla="*/ 1891396 w 3107127"/>
              <a:gd name="connsiteY29" fmla="*/ 627927 h 951401"/>
              <a:gd name="connsiteX30" fmla="*/ 1845097 w 3107127"/>
              <a:gd name="connsiteY30" fmla="*/ 674226 h 951401"/>
              <a:gd name="connsiteX31" fmla="*/ 1671477 w 3107127"/>
              <a:gd name="connsiteY31" fmla="*/ 708950 h 951401"/>
              <a:gd name="connsiteX32" fmla="*/ 1532580 w 3107127"/>
              <a:gd name="connsiteY32" fmla="*/ 720525 h 951401"/>
              <a:gd name="connsiteX33" fmla="*/ 1358960 w 3107127"/>
              <a:gd name="connsiteY33" fmla="*/ 720525 h 951401"/>
              <a:gd name="connsiteX34" fmla="*/ 1208489 w 3107127"/>
              <a:gd name="connsiteY34" fmla="*/ 755249 h 951401"/>
              <a:gd name="connsiteX35" fmla="*/ 1104317 w 3107127"/>
              <a:gd name="connsiteY35" fmla="*/ 801547 h 951401"/>
              <a:gd name="connsiteX36" fmla="*/ 1011720 w 3107127"/>
              <a:gd name="connsiteY36" fmla="*/ 836272 h 951401"/>
              <a:gd name="connsiteX37" fmla="*/ 953846 w 3107127"/>
              <a:gd name="connsiteY37" fmla="*/ 940444 h 951401"/>
              <a:gd name="connsiteX38" fmla="*/ 780226 w 3107127"/>
              <a:gd name="connsiteY38" fmla="*/ 940444 h 951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107127" h="951401">
                <a:moveTo>
                  <a:pt x="780226" y="940444"/>
                </a:moveTo>
                <a:cubicBezTo>
                  <a:pt x="693416" y="928869"/>
                  <a:pt x="539087" y="888358"/>
                  <a:pt x="432986" y="870996"/>
                </a:cubicBezTo>
                <a:cubicBezTo>
                  <a:pt x="326885" y="853634"/>
                  <a:pt x="214995" y="874854"/>
                  <a:pt x="143618" y="836272"/>
                </a:cubicBezTo>
                <a:cubicBezTo>
                  <a:pt x="72241" y="797690"/>
                  <a:pt x="-22286" y="689659"/>
                  <a:pt x="4722" y="639502"/>
                </a:cubicBezTo>
                <a:cubicBezTo>
                  <a:pt x="31730" y="589345"/>
                  <a:pt x="214996" y="577770"/>
                  <a:pt x="305664" y="535330"/>
                </a:cubicBezTo>
                <a:cubicBezTo>
                  <a:pt x="396332" y="492890"/>
                  <a:pt x="475426" y="450449"/>
                  <a:pt x="548732" y="384859"/>
                </a:cubicBezTo>
                <a:cubicBezTo>
                  <a:pt x="622038" y="319269"/>
                  <a:pt x="685699" y="203523"/>
                  <a:pt x="745502" y="141791"/>
                </a:cubicBezTo>
                <a:cubicBezTo>
                  <a:pt x="805305" y="80059"/>
                  <a:pt x="820738" y="37618"/>
                  <a:pt x="907548" y="14469"/>
                </a:cubicBezTo>
                <a:cubicBezTo>
                  <a:pt x="994358" y="-8681"/>
                  <a:pt x="1173766" y="2894"/>
                  <a:pt x="1266363" y="2894"/>
                </a:cubicBezTo>
                <a:cubicBezTo>
                  <a:pt x="1358960" y="2894"/>
                  <a:pt x="1409117" y="4823"/>
                  <a:pt x="1463132" y="14469"/>
                </a:cubicBezTo>
                <a:cubicBezTo>
                  <a:pt x="1517147" y="24115"/>
                  <a:pt x="1546084" y="51123"/>
                  <a:pt x="1590454" y="60768"/>
                </a:cubicBezTo>
                <a:cubicBezTo>
                  <a:pt x="1634824" y="70414"/>
                  <a:pt x="1671477" y="66555"/>
                  <a:pt x="1729350" y="72342"/>
                </a:cubicBezTo>
                <a:cubicBezTo>
                  <a:pt x="1787223" y="78129"/>
                  <a:pt x="1889466" y="83917"/>
                  <a:pt x="1937694" y="95492"/>
                </a:cubicBezTo>
                <a:cubicBezTo>
                  <a:pt x="1985922" y="107067"/>
                  <a:pt x="1995568" y="124429"/>
                  <a:pt x="2018717" y="141791"/>
                </a:cubicBezTo>
                <a:cubicBezTo>
                  <a:pt x="2041866" y="159153"/>
                  <a:pt x="2047654" y="178444"/>
                  <a:pt x="2076591" y="199664"/>
                </a:cubicBezTo>
                <a:cubicBezTo>
                  <a:pt x="2105528" y="220884"/>
                  <a:pt x="2151826" y="253679"/>
                  <a:pt x="2192337" y="269112"/>
                </a:cubicBezTo>
                <a:cubicBezTo>
                  <a:pt x="2232848" y="284545"/>
                  <a:pt x="2283006" y="282616"/>
                  <a:pt x="2319659" y="292262"/>
                </a:cubicBezTo>
                <a:cubicBezTo>
                  <a:pt x="2356312" y="301908"/>
                  <a:pt x="2371745" y="319270"/>
                  <a:pt x="2412256" y="326986"/>
                </a:cubicBezTo>
                <a:cubicBezTo>
                  <a:pt x="2452767" y="334702"/>
                  <a:pt x="2522216" y="328915"/>
                  <a:pt x="2562727" y="338560"/>
                </a:cubicBezTo>
                <a:cubicBezTo>
                  <a:pt x="2603238" y="348205"/>
                  <a:pt x="2603239" y="344348"/>
                  <a:pt x="2655325" y="384859"/>
                </a:cubicBezTo>
                <a:cubicBezTo>
                  <a:pt x="2707411" y="425370"/>
                  <a:pt x="2815442" y="531472"/>
                  <a:pt x="2875244" y="581629"/>
                </a:cubicBezTo>
                <a:cubicBezTo>
                  <a:pt x="2935046" y="631786"/>
                  <a:pt x="2975558" y="637573"/>
                  <a:pt x="3014140" y="685801"/>
                </a:cubicBezTo>
                <a:cubicBezTo>
                  <a:pt x="3052722" y="734029"/>
                  <a:pt x="3112524" y="842059"/>
                  <a:pt x="3106737" y="870996"/>
                </a:cubicBezTo>
                <a:cubicBezTo>
                  <a:pt x="3100950" y="899933"/>
                  <a:pt x="3041148" y="888358"/>
                  <a:pt x="2979416" y="859421"/>
                </a:cubicBezTo>
                <a:cubicBezTo>
                  <a:pt x="2917685" y="830484"/>
                  <a:pt x="2801938" y="735957"/>
                  <a:pt x="2736348" y="697375"/>
                </a:cubicBezTo>
                <a:cubicBezTo>
                  <a:pt x="2670758" y="658793"/>
                  <a:pt x="2643751" y="649147"/>
                  <a:pt x="2585877" y="627927"/>
                </a:cubicBezTo>
                <a:cubicBezTo>
                  <a:pt x="2528003" y="606707"/>
                  <a:pt x="2454697" y="583558"/>
                  <a:pt x="2389107" y="570054"/>
                </a:cubicBezTo>
                <a:cubicBezTo>
                  <a:pt x="2323517" y="556550"/>
                  <a:pt x="2257927" y="550763"/>
                  <a:pt x="2192337" y="546905"/>
                </a:cubicBezTo>
                <a:cubicBezTo>
                  <a:pt x="2126747" y="543047"/>
                  <a:pt x="2045725" y="533401"/>
                  <a:pt x="1995568" y="546905"/>
                </a:cubicBezTo>
                <a:cubicBezTo>
                  <a:pt x="1945411" y="560409"/>
                  <a:pt x="1916474" y="606707"/>
                  <a:pt x="1891396" y="627927"/>
                </a:cubicBezTo>
                <a:cubicBezTo>
                  <a:pt x="1866318" y="649147"/>
                  <a:pt x="1881750" y="660722"/>
                  <a:pt x="1845097" y="674226"/>
                </a:cubicBezTo>
                <a:cubicBezTo>
                  <a:pt x="1808444" y="687730"/>
                  <a:pt x="1723563" y="701233"/>
                  <a:pt x="1671477" y="708950"/>
                </a:cubicBezTo>
                <a:cubicBezTo>
                  <a:pt x="1619391" y="716666"/>
                  <a:pt x="1584666" y="718596"/>
                  <a:pt x="1532580" y="720525"/>
                </a:cubicBezTo>
                <a:cubicBezTo>
                  <a:pt x="1480494" y="722454"/>
                  <a:pt x="1412975" y="714738"/>
                  <a:pt x="1358960" y="720525"/>
                </a:cubicBezTo>
                <a:cubicBezTo>
                  <a:pt x="1304945" y="726312"/>
                  <a:pt x="1250930" y="741745"/>
                  <a:pt x="1208489" y="755249"/>
                </a:cubicBezTo>
                <a:cubicBezTo>
                  <a:pt x="1166048" y="768753"/>
                  <a:pt x="1137112" y="788043"/>
                  <a:pt x="1104317" y="801547"/>
                </a:cubicBezTo>
                <a:cubicBezTo>
                  <a:pt x="1071522" y="815051"/>
                  <a:pt x="1042586" y="813123"/>
                  <a:pt x="1011720" y="836272"/>
                </a:cubicBezTo>
                <a:cubicBezTo>
                  <a:pt x="980854" y="859421"/>
                  <a:pt x="992428" y="923082"/>
                  <a:pt x="953846" y="940444"/>
                </a:cubicBezTo>
                <a:cubicBezTo>
                  <a:pt x="915264" y="957806"/>
                  <a:pt x="867036" y="952019"/>
                  <a:pt x="780226" y="940444"/>
                </a:cubicBezTo>
                <a:close/>
              </a:path>
            </a:pathLst>
          </a:custGeom>
          <a:solidFill>
            <a:srgbClr val="66FFFF">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749" tIns="39868" rIns="79749" bIns="39868" rtlCol="0" anchor="ctr"/>
          <a:lstStyle/>
          <a:p>
            <a:pPr algn="ctr" defTabSz="888200"/>
            <a:endParaRPr lang="en-US" sz="1677">
              <a:solidFill>
                <a:prstClr val="white"/>
              </a:solidFill>
              <a:latin typeface="Calibri"/>
            </a:endParaRPr>
          </a:p>
        </p:txBody>
      </p:sp>
      <p:sp>
        <p:nvSpPr>
          <p:cNvPr id="14" name="Freeform 13"/>
          <p:cNvSpPr/>
          <p:nvPr/>
        </p:nvSpPr>
        <p:spPr>
          <a:xfrm>
            <a:off x="2645034" y="3600783"/>
            <a:ext cx="3651263" cy="2582143"/>
          </a:xfrm>
          <a:custGeom>
            <a:avLst/>
            <a:gdLst>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396819 w 4001265"/>
              <a:gd name="connsiteY5" fmla="*/ 1699260 h 2916143"/>
              <a:gd name="connsiteX6" fmla="*/ 473019 w 4001265"/>
              <a:gd name="connsiteY6" fmla="*/ 2118360 h 2916143"/>
              <a:gd name="connsiteX7" fmla="*/ 633039 w 4001265"/>
              <a:gd name="connsiteY7" fmla="*/ 2377440 h 2916143"/>
              <a:gd name="connsiteX8" fmla="*/ 854019 w 4001265"/>
              <a:gd name="connsiteY8" fmla="*/ 2697480 h 2916143"/>
              <a:gd name="connsiteX9" fmla="*/ 1257879 w 4001265"/>
              <a:gd name="connsiteY9" fmla="*/ 2857500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396819 w 4001265"/>
              <a:gd name="connsiteY5" fmla="*/ 1699260 h 2916143"/>
              <a:gd name="connsiteX6" fmla="*/ 773961 w 4001265"/>
              <a:gd name="connsiteY6" fmla="*/ 2037337 h 2916143"/>
              <a:gd name="connsiteX7" fmla="*/ 633039 w 4001265"/>
              <a:gd name="connsiteY7" fmla="*/ 2377440 h 2916143"/>
              <a:gd name="connsiteX8" fmla="*/ 854019 w 4001265"/>
              <a:gd name="connsiteY8" fmla="*/ 2697480 h 2916143"/>
              <a:gd name="connsiteX9" fmla="*/ 1257879 w 4001265"/>
              <a:gd name="connsiteY9" fmla="*/ 2857500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82014 w 4001265"/>
              <a:gd name="connsiteY5" fmla="*/ 1571939 h 2916143"/>
              <a:gd name="connsiteX6" fmla="*/ 773961 w 4001265"/>
              <a:gd name="connsiteY6" fmla="*/ 2037337 h 2916143"/>
              <a:gd name="connsiteX7" fmla="*/ 633039 w 4001265"/>
              <a:gd name="connsiteY7" fmla="*/ 2377440 h 2916143"/>
              <a:gd name="connsiteX8" fmla="*/ 854019 w 4001265"/>
              <a:gd name="connsiteY8" fmla="*/ 2697480 h 2916143"/>
              <a:gd name="connsiteX9" fmla="*/ 1257879 w 4001265"/>
              <a:gd name="connsiteY9" fmla="*/ 2857500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82014 w 4001265"/>
              <a:gd name="connsiteY5" fmla="*/ 1571939 h 2916143"/>
              <a:gd name="connsiteX6" fmla="*/ 773961 w 4001265"/>
              <a:gd name="connsiteY6" fmla="*/ 2037337 h 2916143"/>
              <a:gd name="connsiteX7" fmla="*/ 1061302 w 4001265"/>
              <a:gd name="connsiteY7" fmla="*/ 2192245 h 2916143"/>
              <a:gd name="connsiteX8" fmla="*/ 854019 w 4001265"/>
              <a:gd name="connsiteY8" fmla="*/ 2697480 h 2916143"/>
              <a:gd name="connsiteX9" fmla="*/ 1257879 w 4001265"/>
              <a:gd name="connsiteY9" fmla="*/ 2857500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82014 w 4001265"/>
              <a:gd name="connsiteY5" fmla="*/ 1571939 h 2916143"/>
              <a:gd name="connsiteX6" fmla="*/ 866559 w 4001265"/>
              <a:gd name="connsiteY6" fmla="*/ 1910016 h 2916143"/>
              <a:gd name="connsiteX7" fmla="*/ 1061302 w 4001265"/>
              <a:gd name="connsiteY7" fmla="*/ 2192245 h 2916143"/>
              <a:gd name="connsiteX8" fmla="*/ 854019 w 4001265"/>
              <a:gd name="connsiteY8" fmla="*/ 2697480 h 2916143"/>
              <a:gd name="connsiteX9" fmla="*/ 1257879 w 4001265"/>
              <a:gd name="connsiteY9" fmla="*/ 2857500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82014 w 4001265"/>
              <a:gd name="connsiteY5" fmla="*/ 1571939 h 2916143"/>
              <a:gd name="connsiteX6" fmla="*/ 866559 w 4001265"/>
              <a:gd name="connsiteY6" fmla="*/ 1910016 h 2916143"/>
              <a:gd name="connsiteX7" fmla="*/ 1061302 w 4001265"/>
              <a:gd name="connsiteY7" fmla="*/ 2192245 h 2916143"/>
              <a:gd name="connsiteX8" fmla="*/ 1016065 w 4001265"/>
              <a:gd name="connsiteY8" fmla="*/ 2581733 h 2916143"/>
              <a:gd name="connsiteX9" fmla="*/ 1257879 w 4001265"/>
              <a:gd name="connsiteY9" fmla="*/ 2857500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82014 w 4001265"/>
              <a:gd name="connsiteY5" fmla="*/ 1571939 h 2916143"/>
              <a:gd name="connsiteX6" fmla="*/ 866559 w 4001265"/>
              <a:gd name="connsiteY6" fmla="*/ 1910016 h 2916143"/>
              <a:gd name="connsiteX7" fmla="*/ 1061302 w 4001265"/>
              <a:gd name="connsiteY7" fmla="*/ 2192245 h 2916143"/>
              <a:gd name="connsiteX8" fmla="*/ 1016065 w 4001265"/>
              <a:gd name="connsiteY8" fmla="*/ 2581733 h 2916143"/>
              <a:gd name="connsiteX9" fmla="*/ 1396775 w 4001265"/>
              <a:gd name="connsiteY9" fmla="*/ 2776477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82014 w 4001265"/>
              <a:gd name="connsiteY5" fmla="*/ 1571939 h 2916143"/>
              <a:gd name="connsiteX6" fmla="*/ 866559 w 4001265"/>
              <a:gd name="connsiteY6" fmla="*/ 1910016 h 2916143"/>
              <a:gd name="connsiteX7" fmla="*/ 887682 w 4001265"/>
              <a:gd name="connsiteY7" fmla="*/ 2261693 h 2916143"/>
              <a:gd name="connsiteX8" fmla="*/ 1016065 w 4001265"/>
              <a:gd name="connsiteY8" fmla="*/ 2581733 h 2916143"/>
              <a:gd name="connsiteX9" fmla="*/ 1396775 w 4001265"/>
              <a:gd name="connsiteY9" fmla="*/ 2776477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82014 w 4001265"/>
              <a:gd name="connsiteY5" fmla="*/ 1571939 h 2916143"/>
              <a:gd name="connsiteX6" fmla="*/ 692939 w 4001265"/>
              <a:gd name="connsiteY6" fmla="*/ 2048912 h 2916143"/>
              <a:gd name="connsiteX7" fmla="*/ 887682 w 4001265"/>
              <a:gd name="connsiteY7" fmla="*/ 2261693 h 2916143"/>
              <a:gd name="connsiteX8" fmla="*/ 1016065 w 4001265"/>
              <a:gd name="connsiteY8" fmla="*/ 2581733 h 2916143"/>
              <a:gd name="connsiteX9" fmla="*/ 1396775 w 4001265"/>
              <a:gd name="connsiteY9" fmla="*/ 2776477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24141 w 4001265"/>
              <a:gd name="connsiteY5" fmla="*/ 1722410 h 2916143"/>
              <a:gd name="connsiteX6" fmla="*/ 692939 w 4001265"/>
              <a:gd name="connsiteY6" fmla="*/ 2048912 h 2916143"/>
              <a:gd name="connsiteX7" fmla="*/ 887682 w 4001265"/>
              <a:gd name="connsiteY7" fmla="*/ 2261693 h 2916143"/>
              <a:gd name="connsiteX8" fmla="*/ 1016065 w 4001265"/>
              <a:gd name="connsiteY8" fmla="*/ 2581733 h 2916143"/>
              <a:gd name="connsiteX9" fmla="*/ 1396775 w 4001265"/>
              <a:gd name="connsiteY9" fmla="*/ 2776477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001265"/>
              <a:gd name="connsiteY0" fmla="*/ 175260 h 2916143"/>
              <a:gd name="connsiteX1" fmla="*/ 579 w 4001265"/>
              <a:gd name="connsiteY1" fmla="*/ 594360 h 2916143"/>
              <a:gd name="connsiteX2" fmla="*/ 38679 w 4001265"/>
              <a:gd name="connsiteY2" fmla="*/ 838200 h 2916143"/>
              <a:gd name="connsiteX3" fmla="*/ 160599 w 4001265"/>
              <a:gd name="connsiteY3" fmla="*/ 1089660 h 2916143"/>
              <a:gd name="connsiteX4" fmla="*/ 282519 w 4001265"/>
              <a:gd name="connsiteY4" fmla="*/ 1333500 h 2916143"/>
              <a:gd name="connsiteX5" fmla="*/ 524141 w 4001265"/>
              <a:gd name="connsiteY5" fmla="*/ 1722410 h 2916143"/>
              <a:gd name="connsiteX6" fmla="*/ 692939 w 4001265"/>
              <a:gd name="connsiteY6" fmla="*/ 2048912 h 2916143"/>
              <a:gd name="connsiteX7" fmla="*/ 841384 w 4001265"/>
              <a:gd name="connsiteY7" fmla="*/ 2354290 h 2916143"/>
              <a:gd name="connsiteX8" fmla="*/ 1016065 w 4001265"/>
              <a:gd name="connsiteY8" fmla="*/ 2581733 h 2916143"/>
              <a:gd name="connsiteX9" fmla="*/ 1396775 w 4001265"/>
              <a:gd name="connsiteY9" fmla="*/ 2776477 h 2916143"/>
              <a:gd name="connsiteX10" fmla="*/ 2042739 w 4001265"/>
              <a:gd name="connsiteY10" fmla="*/ 2887980 h 2916143"/>
              <a:gd name="connsiteX11" fmla="*/ 2644719 w 4001265"/>
              <a:gd name="connsiteY11" fmla="*/ 2887980 h 2916143"/>
              <a:gd name="connsiteX12" fmla="*/ 3894399 w 4001265"/>
              <a:gd name="connsiteY12" fmla="*/ 2910840 h 2916143"/>
              <a:gd name="connsiteX13" fmla="*/ 3909639 w 4001265"/>
              <a:gd name="connsiteY13" fmla="*/ 2773680 h 2916143"/>
              <a:gd name="connsiteX14" fmla="*/ 3681039 w 4001265"/>
              <a:gd name="connsiteY14" fmla="*/ 2438400 h 2916143"/>
              <a:gd name="connsiteX15" fmla="*/ 3543879 w 4001265"/>
              <a:gd name="connsiteY15" fmla="*/ 2141220 h 2916143"/>
              <a:gd name="connsiteX16" fmla="*/ 3315279 w 4001265"/>
              <a:gd name="connsiteY16" fmla="*/ 1973580 h 2916143"/>
              <a:gd name="connsiteX17" fmla="*/ 3239079 w 4001265"/>
              <a:gd name="connsiteY17" fmla="*/ 1539240 h 2916143"/>
              <a:gd name="connsiteX18" fmla="*/ 3109539 w 4001265"/>
              <a:gd name="connsiteY18" fmla="*/ 1188720 h 2916143"/>
              <a:gd name="connsiteX19" fmla="*/ 2789499 w 4001265"/>
              <a:gd name="connsiteY19" fmla="*/ 1089660 h 2916143"/>
              <a:gd name="connsiteX20" fmla="*/ 2362779 w 4001265"/>
              <a:gd name="connsiteY20" fmla="*/ 1013460 h 2916143"/>
              <a:gd name="connsiteX21" fmla="*/ 1875099 w 4001265"/>
              <a:gd name="connsiteY21" fmla="*/ 1021080 h 2916143"/>
              <a:gd name="connsiteX22" fmla="*/ 1448379 w 4001265"/>
              <a:gd name="connsiteY22" fmla="*/ 960120 h 2916143"/>
              <a:gd name="connsiteX23" fmla="*/ 1105479 w 4001265"/>
              <a:gd name="connsiteY23" fmla="*/ 883920 h 2916143"/>
              <a:gd name="connsiteX24" fmla="*/ 861639 w 4001265"/>
              <a:gd name="connsiteY24" fmla="*/ 632460 h 2916143"/>
              <a:gd name="connsiteX25" fmla="*/ 625419 w 4001265"/>
              <a:gd name="connsiteY25" fmla="*/ 358140 h 2916143"/>
              <a:gd name="connsiteX26" fmla="*/ 457779 w 4001265"/>
              <a:gd name="connsiteY26" fmla="*/ 228600 h 2916143"/>
              <a:gd name="connsiteX27" fmla="*/ 282519 w 4001265"/>
              <a:gd name="connsiteY27" fmla="*/ 0 h 2916143"/>
              <a:gd name="connsiteX0" fmla="*/ 61539 w 4142749"/>
              <a:gd name="connsiteY0" fmla="*/ 175260 h 2926429"/>
              <a:gd name="connsiteX1" fmla="*/ 579 w 4142749"/>
              <a:gd name="connsiteY1" fmla="*/ 594360 h 2926429"/>
              <a:gd name="connsiteX2" fmla="*/ 38679 w 4142749"/>
              <a:gd name="connsiteY2" fmla="*/ 838200 h 2926429"/>
              <a:gd name="connsiteX3" fmla="*/ 160599 w 4142749"/>
              <a:gd name="connsiteY3" fmla="*/ 1089660 h 2926429"/>
              <a:gd name="connsiteX4" fmla="*/ 282519 w 4142749"/>
              <a:gd name="connsiteY4" fmla="*/ 1333500 h 2926429"/>
              <a:gd name="connsiteX5" fmla="*/ 524141 w 4142749"/>
              <a:gd name="connsiteY5" fmla="*/ 1722410 h 2926429"/>
              <a:gd name="connsiteX6" fmla="*/ 692939 w 4142749"/>
              <a:gd name="connsiteY6" fmla="*/ 2048912 h 2926429"/>
              <a:gd name="connsiteX7" fmla="*/ 841384 w 4142749"/>
              <a:gd name="connsiteY7" fmla="*/ 2354290 h 2926429"/>
              <a:gd name="connsiteX8" fmla="*/ 1016065 w 4142749"/>
              <a:gd name="connsiteY8" fmla="*/ 2581733 h 2926429"/>
              <a:gd name="connsiteX9" fmla="*/ 1396775 w 4142749"/>
              <a:gd name="connsiteY9" fmla="*/ 2776477 h 2926429"/>
              <a:gd name="connsiteX10" fmla="*/ 2042739 w 4142749"/>
              <a:gd name="connsiteY10" fmla="*/ 2887980 h 2926429"/>
              <a:gd name="connsiteX11" fmla="*/ 2644719 w 4142749"/>
              <a:gd name="connsiteY11" fmla="*/ 2887980 h 2926429"/>
              <a:gd name="connsiteX12" fmla="*/ 3894399 w 4142749"/>
              <a:gd name="connsiteY12" fmla="*/ 2910840 h 2926429"/>
              <a:gd name="connsiteX13" fmla="*/ 4129558 w 4142749"/>
              <a:gd name="connsiteY13" fmla="*/ 2623209 h 2926429"/>
              <a:gd name="connsiteX14" fmla="*/ 3681039 w 4142749"/>
              <a:gd name="connsiteY14" fmla="*/ 2438400 h 2926429"/>
              <a:gd name="connsiteX15" fmla="*/ 3543879 w 4142749"/>
              <a:gd name="connsiteY15" fmla="*/ 2141220 h 2926429"/>
              <a:gd name="connsiteX16" fmla="*/ 3315279 w 4142749"/>
              <a:gd name="connsiteY16" fmla="*/ 1973580 h 2926429"/>
              <a:gd name="connsiteX17" fmla="*/ 3239079 w 4142749"/>
              <a:gd name="connsiteY17" fmla="*/ 1539240 h 2926429"/>
              <a:gd name="connsiteX18" fmla="*/ 3109539 w 4142749"/>
              <a:gd name="connsiteY18" fmla="*/ 1188720 h 2926429"/>
              <a:gd name="connsiteX19" fmla="*/ 2789499 w 4142749"/>
              <a:gd name="connsiteY19" fmla="*/ 1089660 h 2926429"/>
              <a:gd name="connsiteX20" fmla="*/ 2362779 w 4142749"/>
              <a:gd name="connsiteY20" fmla="*/ 1013460 h 2926429"/>
              <a:gd name="connsiteX21" fmla="*/ 1875099 w 4142749"/>
              <a:gd name="connsiteY21" fmla="*/ 1021080 h 2926429"/>
              <a:gd name="connsiteX22" fmla="*/ 1448379 w 4142749"/>
              <a:gd name="connsiteY22" fmla="*/ 960120 h 2926429"/>
              <a:gd name="connsiteX23" fmla="*/ 1105479 w 4142749"/>
              <a:gd name="connsiteY23" fmla="*/ 883920 h 2926429"/>
              <a:gd name="connsiteX24" fmla="*/ 861639 w 4142749"/>
              <a:gd name="connsiteY24" fmla="*/ 632460 h 2926429"/>
              <a:gd name="connsiteX25" fmla="*/ 625419 w 4142749"/>
              <a:gd name="connsiteY25" fmla="*/ 358140 h 2926429"/>
              <a:gd name="connsiteX26" fmla="*/ 457779 w 4142749"/>
              <a:gd name="connsiteY26" fmla="*/ 228600 h 2926429"/>
              <a:gd name="connsiteX27" fmla="*/ 282519 w 4142749"/>
              <a:gd name="connsiteY27" fmla="*/ 0 h 2926429"/>
              <a:gd name="connsiteX0" fmla="*/ 61539 w 4138098"/>
              <a:gd name="connsiteY0" fmla="*/ 175260 h 2926429"/>
              <a:gd name="connsiteX1" fmla="*/ 579 w 4138098"/>
              <a:gd name="connsiteY1" fmla="*/ 594360 h 2926429"/>
              <a:gd name="connsiteX2" fmla="*/ 38679 w 4138098"/>
              <a:gd name="connsiteY2" fmla="*/ 838200 h 2926429"/>
              <a:gd name="connsiteX3" fmla="*/ 160599 w 4138098"/>
              <a:gd name="connsiteY3" fmla="*/ 1089660 h 2926429"/>
              <a:gd name="connsiteX4" fmla="*/ 282519 w 4138098"/>
              <a:gd name="connsiteY4" fmla="*/ 1333500 h 2926429"/>
              <a:gd name="connsiteX5" fmla="*/ 524141 w 4138098"/>
              <a:gd name="connsiteY5" fmla="*/ 1722410 h 2926429"/>
              <a:gd name="connsiteX6" fmla="*/ 692939 w 4138098"/>
              <a:gd name="connsiteY6" fmla="*/ 2048912 h 2926429"/>
              <a:gd name="connsiteX7" fmla="*/ 841384 w 4138098"/>
              <a:gd name="connsiteY7" fmla="*/ 2354290 h 2926429"/>
              <a:gd name="connsiteX8" fmla="*/ 1016065 w 4138098"/>
              <a:gd name="connsiteY8" fmla="*/ 2581733 h 2926429"/>
              <a:gd name="connsiteX9" fmla="*/ 1396775 w 4138098"/>
              <a:gd name="connsiteY9" fmla="*/ 2776477 h 2926429"/>
              <a:gd name="connsiteX10" fmla="*/ 2042739 w 4138098"/>
              <a:gd name="connsiteY10" fmla="*/ 2887980 h 2926429"/>
              <a:gd name="connsiteX11" fmla="*/ 2644719 w 4138098"/>
              <a:gd name="connsiteY11" fmla="*/ 2887980 h 2926429"/>
              <a:gd name="connsiteX12" fmla="*/ 3894399 w 4138098"/>
              <a:gd name="connsiteY12" fmla="*/ 2910840 h 2926429"/>
              <a:gd name="connsiteX13" fmla="*/ 4129558 w 4138098"/>
              <a:gd name="connsiteY13" fmla="*/ 2623209 h 2926429"/>
              <a:gd name="connsiteX14" fmla="*/ 3750487 w 4138098"/>
              <a:gd name="connsiteY14" fmla="*/ 2368952 h 2926429"/>
              <a:gd name="connsiteX15" fmla="*/ 3543879 w 4138098"/>
              <a:gd name="connsiteY15" fmla="*/ 2141220 h 2926429"/>
              <a:gd name="connsiteX16" fmla="*/ 3315279 w 4138098"/>
              <a:gd name="connsiteY16" fmla="*/ 1973580 h 2926429"/>
              <a:gd name="connsiteX17" fmla="*/ 3239079 w 4138098"/>
              <a:gd name="connsiteY17" fmla="*/ 1539240 h 2926429"/>
              <a:gd name="connsiteX18" fmla="*/ 3109539 w 4138098"/>
              <a:gd name="connsiteY18" fmla="*/ 1188720 h 2926429"/>
              <a:gd name="connsiteX19" fmla="*/ 2789499 w 4138098"/>
              <a:gd name="connsiteY19" fmla="*/ 1089660 h 2926429"/>
              <a:gd name="connsiteX20" fmla="*/ 2362779 w 4138098"/>
              <a:gd name="connsiteY20" fmla="*/ 1013460 h 2926429"/>
              <a:gd name="connsiteX21" fmla="*/ 1875099 w 4138098"/>
              <a:gd name="connsiteY21" fmla="*/ 1021080 h 2926429"/>
              <a:gd name="connsiteX22" fmla="*/ 1448379 w 4138098"/>
              <a:gd name="connsiteY22" fmla="*/ 960120 h 2926429"/>
              <a:gd name="connsiteX23" fmla="*/ 1105479 w 4138098"/>
              <a:gd name="connsiteY23" fmla="*/ 883920 h 2926429"/>
              <a:gd name="connsiteX24" fmla="*/ 861639 w 4138098"/>
              <a:gd name="connsiteY24" fmla="*/ 632460 h 2926429"/>
              <a:gd name="connsiteX25" fmla="*/ 625419 w 4138098"/>
              <a:gd name="connsiteY25" fmla="*/ 358140 h 2926429"/>
              <a:gd name="connsiteX26" fmla="*/ 457779 w 4138098"/>
              <a:gd name="connsiteY26" fmla="*/ 228600 h 2926429"/>
              <a:gd name="connsiteX27" fmla="*/ 282519 w 4138098"/>
              <a:gd name="connsiteY27" fmla="*/ 0 h 292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38098" h="2926429">
                <a:moveTo>
                  <a:pt x="61539" y="175260"/>
                </a:moveTo>
                <a:cubicBezTo>
                  <a:pt x="32964" y="329565"/>
                  <a:pt x="4389" y="483870"/>
                  <a:pt x="579" y="594360"/>
                </a:cubicBezTo>
                <a:cubicBezTo>
                  <a:pt x="-3231" y="704850"/>
                  <a:pt x="12009" y="755650"/>
                  <a:pt x="38679" y="838200"/>
                </a:cubicBezTo>
                <a:cubicBezTo>
                  <a:pt x="65349" y="920750"/>
                  <a:pt x="119959" y="1007110"/>
                  <a:pt x="160599" y="1089660"/>
                </a:cubicBezTo>
                <a:cubicBezTo>
                  <a:pt x="201239" y="1172210"/>
                  <a:pt x="221929" y="1228042"/>
                  <a:pt x="282519" y="1333500"/>
                </a:cubicBezTo>
                <a:cubicBezTo>
                  <a:pt x="343109" y="1438958"/>
                  <a:pt x="455738" y="1603175"/>
                  <a:pt x="524141" y="1722410"/>
                </a:cubicBezTo>
                <a:cubicBezTo>
                  <a:pt x="592544" y="1841645"/>
                  <a:pt x="640065" y="1943599"/>
                  <a:pt x="692939" y="2048912"/>
                </a:cubicBezTo>
                <a:cubicBezTo>
                  <a:pt x="745813" y="2154225"/>
                  <a:pt x="787530" y="2265487"/>
                  <a:pt x="841384" y="2354290"/>
                </a:cubicBezTo>
                <a:cubicBezTo>
                  <a:pt x="895238" y="2443093"/>
                  <a:pt x="923500" y="2511369"/>
                  <a:pt x="1016065" y="2581733"/>
                </a:cubicBezTo>
                <a:cubicBezTo>
                  <a:pt x="1108630" y="2652098"/>
                  <a:pt x="1225663" y="2725436"/>
                  <a:pt x="1396775" y="2776477"/>
                </a:cubicBezTo>
                <a:cubicBezTo>
                  <a:pt x="1567887" y="2827518"/>
                  <a:pt x="1834749" y="2869396"/>
                  <a:pt x="2042739" y="2887980"/>
                </a:cubicBezTo>
                <a:cubicBezTo>
                  <a:pt x="2250729" y="2906564"/>
                  <a:pt x="2644719" y="2887980"/>
                  <a:pt x="2644719" y="2887980"/>
                </a:cubicBezTo>
                <a:cubicBezTo>
                  <a:pt x="2953329" y="2891790"/>
                  <a:pt x="3646926" y="2954968"/>
                  <a:pt x="3894399" y="2910840"/>
                </a:cubicBezTo>
                <a:cubicBezTo>
                  <a:pt x="4141872" y="2866712"/>
                  <a:pt x="4153543" y="2713524"/>
                  <a:pt x="4129558" y="2623209"/>
                </a:cubicBezTo>
                <a:cubicBezTo>
                  <a:pt x="4105573" y="2532894"/>
                  <a:pt x="3848100" y="2449284"/>
                  <a:pt x="3750487" y="2368952"/>
                </a:cubicBezTo>
                <a:cubicBezTo>
                  <a:pt x="3652874" y="2288620"/>
                  <a:pt x="3616414" y="2207115"/>
                  <a:pt x="3543879" y="2141220"/>
                </a:cubicBezTo>
                <a:cubicBezTo>
                  <a:pt x="3471344" y="2075325"/>
                  <a:pt x="3366079" y="2073910"/>
                  <a:pt x="3315279" y="1973580"/>
                </a:cubicBezTo>
                <a:cubicBezTo>
                  <a:pt x="3264479" y="1873250"/>
                  <a:pt x="3273369" y="1670050"/>
                  <a:pt x="3239079" y="1539240"/>
                </a:cubicBezTo>
                <a:cubicBezTo>
                  <a:pt x="3204789" y="1408430"/>
                  <a:pt x="3184469" y="1263650"/>
                  <a:pt x="3109539" y="1188720"/>
                </a:cubicBezTo>
                <a:cubicBezTo>
                  <a:pt x="3034609" y="1113790"/>
                  <a:pt x="2913959" y="1118870"/>
                  <a:pt x="2789499" y="1089660"/>
                </a:cubicBezTo>
                <a:cubicBezTo>
                  <a:pt x="2665039" y="1060450"/>
                  <a:pt x="2515179" y="1024890"/>
                  <a:pt x="2362779" y="1013460"/>
                </a:cubicBezTo>
                <a:cubicBezTo>
                  <a:pt x="2210379" y="1002030"/>
                  <a:pt x="2027499" y="1029970"/>
                  <a:pt x="1875099" y="1021080"/>
                </a:cubicBezTo>
                <a:cubicBezTo>
                  <a:pt x="1722699" y="1012190"/>
                  <a:pt x="1576649" y="982980"/>
                  <a:pt x="1448379" y="960120"/>
                </a:cubicBezTo>
                <a:cubicBezTo>
                  <a:pt x="1320109" y="937260"/>
                  <a:pt x="1203269" y="938530"/>
                  <a:pt x="1105479" y="883920"/>
                </a:cubicBezTo>
                <a:cubicBezTo>
                  <a:pt x="1007689" y="829310"/>
                  <a:pt x="941649" y="720090"/>
                  <a:pt x="861639" y="632460"/>
                </a:cubicBezTo>
                <a:cubicBezTo>
                  <a:pt x="781629" y="544830"/>
                  <a:pt x="692729" y="425450"/>
                  <a:pt x="625419" y="358140"/>
                </a:cubicBezTo>
                <a:cubicBezTo>
                  <a:pt x="558109" y="290830"/>
                  <a:pt x="514929" y="288290"/>
                  <a:pt x="457779" y="228600"/>
                </a:cubicBezTo>
                <a:cubicBezTo>
                  <a:pt x="400629" y="168910"/>
                  <a:pt x="341574" y="84455"/>
                  <a:pt x="282519" y="0"/>
                </a:cubicBezTo>
              </a:path>
            </a:pathLst>
          </a:custGeom>
          <a:solidFill>
            <a:srgbClr val="33CCFF">
              <a:alpha val="34902"/>
            </a:srgbClr>
          </a:solidFill>
          <a:ln w="25400" cap="flat" cmpd="sng" algn="ctr">
            <a:noFill/>
            <a:prstDash val="solid"/>
          </a:ln>
          <a:effectLst/>
        </p:spPr>
        <p:txBody>
          <a:bodyPr lIns="79749" tIns="39868" rIns="79749" bIns="39868"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806867"/>
            <a:endParaRPr lang="en-US" sz="1588" kern="0">
              <a:solidFill>
                <a:prstClr val="white"/>
              </a:solidFill>
              <a:latin typeface="Calibri"/>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3623" y="15775"/>
            <a:ext cx="1680882" cy="6878084"/>
          </a:xfrm>
          <a:prstGeom prst="rect">
            <a:avLst/>
          </a:prstGeom>
        </p:spPr>
      </p:pic>
      <p:sp>
        <p:nvSpPr>
          <p:cNvPr id="4" name="Rectangle 3"/>
          <p:cNvSpPr/>
          <p:nvPr/>
        </p:nvSpPr>
        <p:spPr>
          <a:xfrm>
            <a:off x="7233819" y="1649507"/>
            <a:ext cx="1414855" cy="201706"/>
          </a:xfrm>
          <a:prstGeom prst="rect">
            <a:avLst/>
          </a:prstGeom>
          <a:solidFill>
            <a:srgbClr val="00B050">
              <a:alpha val="5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79749" tIns="39868" rIns="79749" bIns="39868" rtlCol="0" anchor="ctr"/>
          <a:lstStyle/>
          <a:p>
            <a:pPr algn="ctr" defTabSz="888200"/>
            <a:endParaRPr lang="en-US" sz="1677">
              <a:solidFill>
                <a:prstClr val="white"/>
              </a:solidFill>
              <a:latin typeface="Calibri"/>
            </a:endParaRPr>
          </a:p>
        </p:txBody>
      </p:sp>
      <p:sp>
        <p:nvSpPr>
          <p:cNvPr id="22" name="TextBox 21"/>
          <p:cNvSpPr txBox="1"/>
          <p:nvPr/>
        </p:nvSpPr>
        <p:spPr>
          <a:xfrm>
            <a:off x="3016828" y="59744"/>
            <a:ext cx="2104271" cy="515278"/>
          </a:xfrm>
          <a:prstGeom prst="rect">
            <a:avLst/>
          </a:prstGeom>
          <a:solidFill>
            <a:schemeClr val="bg1"/>
          </a:solidFill>
        </p:spPr>
        <p:txBody>
          <a:bodyPr wrap="none" lIns="79903" tIns="39946" rIns="79903" bIns="39946" rtlCol="0">
            <a:spAutoFit/>
          </a:bodyPr>
          <a:lstStyle/>
          <a:p>
            <a:pPr defTabSz="888200"/>
            <a:r>
              <a:rPr lang="en-US" sz="2824" b="1" dirty="0">
                <a:solidFill>
                  <a:prstClr val="black"/>
                </a:solidFill>
                <a:latin typeface="Calibri"/>
              </a:rPr>
              <a:t>Early PLM n1</a:t>
            </a:r>
          </a:p>
        </p:txBody>
      </p:sp>
      <p:sp>
        <p:nvSpPr>
          <p:cNvPr id="23" name="Freeform 22"/>
          <p:cNvSpPr/>
          <p:nvPr/>
        </p:nvSpPr>
        <p:spPr>
          <a:xfrm>
            <a:off x="2366626" y="4070987"/>
            <a:ext cx="804118" cy="2272646"/>
          </a:xfrm>
          <a:custGeom>
            <a:avLst/>
            <a:gdLst>
              <a:gd name="connsiteX0" fmla="*/ 238479 w 913386"/>
              <a:gd name="connsiteY0" fmla="*/ 99060 h 2575666"/>
              <a:gd name="connsiteX1" fmla="*/ 215619 w 913386"/>
              <a:gd name="connsiteY1" fmla="*/ 609600 h 2575666"/>
              <a:gd name="connsiteX2" fmla="*/ 154659 w 913386"/>
              <a:gd name="connsiteY2" fmla="*/ 1120140 h 2575666"/>
              <a:gd name="connsiteX3" fmla="*/ 230859 w 913386"/>
              <a:gd name="connsiteY3" fmla="*/ 1508760 h 2575666"/>
              <a:gd name="connsiteX4" fmla="*/ 276579 w 913386"/>
              <a:gd name="connsiteY4" fmla="*/ 1813560 h 2575666"/>
              <a:gd name="connsiteX5" fmla="*/ 55599 w 913386"/>
              <a:gd name="connsiteY5" fmla="*/ 2141220 h 2575666"/>
              <a:gd name="connsiteX6" fmla="*/ 25119 w 913386"/>
              <a:gd name="connsiteY6" fmla="*/ 2392680 h 2575666"/>
              <a:gd name="connsiteX7" fmla="*/ 375639 w 913386"/>
              <a:gd name="connsiteY7" fmla="*/ 2575560 h 2575666"/>
              <a:gd name="connsiteX8" fmla="*/ 809979 w 913386"/>
              <a:gd name="connsiteY8" fmla="*/ 2415540 h 2575666"/>
              <a:gd name="connsiteX9" fmla="*/ 909039 w 913386"/>
              <a:gd name="connsiteY9" fmla="*/ 2186940 h 2575666"/>
              <a:gd name="connsiteX10" fmla="*/ 878559 w 913386"/>
              <a:gd name="connsiteY10" fmla="*/ 1691640 h 2575666"/>
              <a:gd name="connsiteX11" fmla="*/ 726159 w 913386"/>
              <a:gd name="connsiteY11" fmla="*/ 1188720 h 2575666"/>
              <a:gd name="connsiteX12" fmla="*/ 505179 w 913386"/>
              <a:gd name="connsiteY12" fmla="*/ 662940 h 2575666"/>
              <a:gd name="connsiteX13" fmla="*/ 512799 w 913386"/>
              <a:gd name="connsiteY13" fmla="*/ 251460 h 2575666"/>
              <a:gd name="connsiteX14" fmla="*/ 467079 w 913386"/>
              <a:gd name="connsiteY14" fmla="*/ 0 h 2575666"/>
              <a:gd name="connsiteX0" fmla="*/ 236426 w 911333"/>
              <a:gd name="connsiteY0" fmla="*/ 99060 h 2575666"/>
              <a:gd name="connsiteX1" fmla="*/ 213566 w 911333"/>
              <a:gd name="connsiteY1" fmla="*/ 609600 h 2575666"/>
              <a:gd name="connsiteX2" fmla="*/ 152606 w 911333"/>
              <a:gd name="connsiteY2" fmla="*/ 1120140 h 2575666"/>
              <a:gd name="connsiteX3" fmla="*/ 228806 w 911333"/>
              <a:gd name="connsiteY3" fmla="*/ 1508760 h 2575666"/>
              <a:gd name="connsiteX4" fmla="*/ 216652 w 911333"/>
              <a:gd name="connsiteY4" fmla="*/ 1813560 h 2575666"/>
              <a:gd name="connsiteX5" fmla="*/ 53546 w 911333"/>
              <a:gd name="connsiteY5" fmla="*/ 2141220 h 2575666"/>
              <a:gd name="connsiteX6" fmla="*/ 23066 w 911333"/>
              <a:gd name="connsiteY6" fmla="*/ 2392680 h 2575666"/>
              <a:gd name="connsiteX7" fmla="*/ 373586 w 911333"/>
              <a:gd name="connsiteY7" fmla="*/ 2575560 h 2575666"/>
              <a:gd name="connsiteX8" fmla="*/ 807926 w 911333"/>
              <a:gd name="connsiteY8" fmla="*/ 2415540 h 2575666"/>
              <a:gd name="connsiteX9" fmla="*/ 906986 w 911333"/>
              <a:gd name="connsiteY9" fmla="*/ 2186940 h 2575666"/>
              <a:gd name="connsiteX10" fmla="*/ 876506 w 911333"/>
              <a:gd name="connsiteY10" fmla="*/ 1691640 h 2575666"/>
              <a:gd name="connsiteX11" fmla="*/ 724106 w 911333"/>
              <a:gd name="connsiteY11" fmla="*/ 1188720 h 2575666"/>
              <a:gd name="connsiteX12" fmla="*/ 503126 w 911333"/>
              <a:gd name="connsiteY12" fmla="*/ 662940 h 2575666"/>
              <a:gd name="connsiteX13" fmla="*/ 510746 w 911333"/>
              <a:gd name="connsiteY13" fmla="*/ 251460 h 2575666"/>
              <a:gd name="connsiteX14" fmla="*/ 465026 w 911333"/>
              <a:gd name="connsiteY14" fmla="*/ 0 h 2575666"/>
              <a:gd name="connsiteX0" fmla="*/ 236426 w 911333"/>
              <a:gd name="connsiteY0" fmla="*/ 99060 h 2575666"/>
              <a:gd name="connsiteX1" fmla="*/ 213566 w 911333"/>
              <a:gd name="connsiteY1" fmla="*/ 609600 h 2575666"/>
              <a:gd name="connsiteX2" fmla="*/ 152606 w 911333"/>
              <a:gd name="connsiteY2" fmla="*/ 1120140 h 2575666"/>
              <a:gd name="connsiteX3" fmla="*/ 170932 w 911333"/>
              <a:gd name="connsiteY3" fmla="*/ 1508760 h 2575666"/>
              <a:gd name="connsiteX4" fmla="*/ 216652 w 911333"/>
              <a:gd name="connsiteY4" fmla="*/ 1813560 h 2575666"/>
              <a:gd name="connsiteX5" fmla="*/ 53546 w 911333"/>
              <a:gd name="connsiteY5" fmla="*/ 2141220 h 2575666"/>
              <a:gd name="connsiteX6" fmla="*/ 23066 w 911333"/>
              <a:gd name="connsiteY6" fmla="*/ 2392680 h 2575666"/>
              <a:gd name="connsiteX7" fmla="*/ 373586 w 911333"/>
              <a:gd name="connsiteY7" fmla="*/ 2575560 h 2575666"/>
              <a:gd name="connsiteX8" fmla="*/ 807926 w 911333"/>
              <a:gd name="connsiteY8" fmla="*/ 2415540 h 2575666"/>
              <a:gd name="connsiteX9" fmla="*/ 906986 w 911333"/>
              <a:gd name="connsiteY9" fmla="*/ 2186940 h 2575666"/>
              <a:gd name="connsiteX10" fmla="*/ 876506 w 911333"/>
              <a:gd name="connsiteY10" fmla="*/ 1691640 h 2575666"/>
              <a:gd name="connsiteX11" fmla="*/ 724106 w 911333"/>
              <a:gd name="connsiteY11" fmla="*/ 1188720 h 2575666"/>
              <a:gd name="connsiteX12" fmla="*/ 503126 w 911333"/>
              <a:gd name="connsiteY12" fmla="*/ 662940 h 2575666"/>
              <a:gd name="connsiteX13" fmla="*/ 510746 w 911333"/>
              <a:gd name="connsiteY13" fmla="*/ 251460 h 2575666"/>
              <a:gd name="connsiteX14" fmla="*/ 465026 w 911333"/>
              <a:gd name="connsiteY14" fmla="*/ 0 h 2575666"/>
              <a:gd name="connsiteX0" fmla="*/ 236426 w 911333"/>
              <a:gd name="connsiteY0" fmla="*/ 99060 h 2575666"/>
              <a:gd name="connsiteX1" fmla="*/ 213566 w 911333"/>
              <a:gd name="connsiteY1" fmla="*/ 609600 h 2575666"/>
              <a:gd name="connsiteX2" fmla="*/ 60008 w 911333"/>
              <a:gd name="connsiteY2" fmla="*/ 1004393 h 2575666"/>
              <a:gd name="connsiteX3" fmla="*/ 170932 w 911333"/>
              <a:gd name="connsiteY3" fmla="*/ 1508760 h 2575666"/>
              <a:gd name="connsiteX4" fmla="*/ 216652 w 911333"/>
              <a:gd name="connsiteY4" fmla="*/ 1813560 h 2575666"/>
              <a:gd name="connsiteX5" fmla="*/ 53546 w 911333"/>
              <a:gd name="connsiteY5" fmla="*/ 2141220 h 2575666"/>
              <a:gd name="connsiteX6" fmla="*/ 23066 w 911333"/>
              <a:gd name="connsiteY6" fmla="*/ 2392680 h 2575666"/>
              <a:gd name="connsiteX7" fmla="*/ 373586 w 911333"/>
              <a:gd name="connsiteY7" fmla="*/ 2575560 h 2575666"/>
              <a:gd name="connsiteX8" fmla="*/ 807926 w 911333"/>
              <a:gd name="connsiteY8" fmla="*/ 2415540 h 2575666"/>
              <a:gd name="connsiteX9" fmla="*/ 906986 w 911333"/>
              <a:gd name="connsiteY9" fmla="*/ 2186940 h 2575666"/>
              <a:gd name="connsiteX10" fmla="*/ 876506 w 911333"/>
              <a:gd name="connsiteY10" fmla="*/ 1691640 h 2575666"/>
              <a:gd name="connsiteX11" fmla="*/ 724106 w 911333"/>
              <a:gd name="connsiteY11" fmla="*/ 1188720 h 2575666"/>
              <a:gd name="connsiteX12" fmla="*/ 503126 w 911333"/>
              <a:gd name="connsiteY12" fmla="*/ 662940 h 2575666"/>
              <a:gd name="connsiteX13" fmla="*/ 510746 w 911333"/>
              <a:gd name="connsiteY13" fmla="*/ 251460 h 2575666"/>
              <a:gd name="connsiteX14" fmla="*/ 465026 w 911333"/>
              <a:gd name="connsiteY14" fmla="*/ 0 h 2575666"/>
              <a:gd name="connsiteX0" fmla="*/ 236426 w 911333"/>
              <a:gd name="connsiteY0" fmla="*/ 99060 h 2575666"/>
              <a:gd name="connsiteX1" fmla="*/ 213566 w 911333"/>
              <a:gd name="connsiteY1" fmla="*/ 609600 h 2575666"/>
              <a:gd name="connsiteX2" fmla="*/ 152606 w 911333"/>
              <a:gd name="connsiteY2" fmla="*/ 1004393 h 2575666"/>
              <a:gd name="connsiteX3" fmla="*/ 170932 w 911333"/>
              <a:gd name="connsiteY3" fmla="*/ 1508760 h 2575666"/>
              <a:gd name="connsiteX4" fmla="*/ 216652 w 911333"/>
              <a:gd name="connsiteY4" fmla="*/ 1813560 h 2575666"/>
              <a:gd name="connsiteX5" fmla="*/ 53546 w 911333"/>
              <a:gd name="connsiteY5" fmla="*/ 2141220 h 2575666"/>
              <a:gd name="connsiteX6" fmla="*/ 23066 w 911333"/>
              <a:gd name="connsiteY6" fmla="*/ 2392680 h 2575666"/>
              <a:gd name="connsiteX7" fmla="*/ 373586 w 911333"/>
              <a:gd name="connsiteY7" fmla="*/ 2575560 h 2575666"/>
              <a:gd name="connsiteX8" fmla="*/ 807926 w 911333"/>
              <a:gd name="connsiteY8" fmla="*/ 2415540 h 2575666"/>
              <a:gd name="connsiteX9" fmla="*/ 906986 w 911333"/>
              <a:gd name="connsiteY9" fmla="*/ 2186940 h 2575666"/>
              <a:gd name="connsiteX10" fmla="*/ 876506 w 911333"/>
              <a:gd name="connsiteY10" fmla="*/ 1691640 h 2575666"/>
              <a:gd name="connsiteX11" fmla="*/ 724106 w 911333"/>
              <a:gd name="connsiteY11" fmla="*/ 1188720 h 2575666"/>
              <a:gd name="connsiteX12" fmla="*/ 503126 w 911333"/>
              <a:gd name="connsiteY12" fmla="*/ 662940 h 2575666"/>
              <a:gd name="connsiteX13" fmla="*/ 510746 w 911333"/>
              <a:gd name="connsiteY13" fmla="*/ 251460 h 2575666"/>
              <a:gd name="connsiteX14" fmla="*/ 465026 w 911333"/>
              <a:gd name="connsiteY14" fmla="*/ 0 h 2575666"/>
              <a:gd name="connsiteX0" fmla="*/ 236426 w 911333"/>
              <a:gd name="connsiteY0" fmla="*/ 99060 h 2575666"/>
              <a:gd name="connsiteX1" fmla="*/ 213566 w 911333"/>
              <a:gd name="connsiteY1" fmla="*/ 609600 h 2575666"/>
              <a:gd name="connsiteX2" fmla="*/ 152606 w 911333"/>
              <a:gd name="connsiteY2" fmla="*/ 1004393 h 2575666"/>
              <a:gd name="connsiteX3" fmla="*/ 170932 w 911333"/>
              <a:gd name="connsiteY3" fmla="*/ 1508760 h 2575666"/>
              <a:gd name="connsiteX4" fmla="*/ 216652 w 911333"/>
              <a:gd name="connsiteY4" fmla="*/ 1813560 h 2575666"/>
              <a:gd name="connsiteX5" fmla="*/ 53546 w 911333"/>
              <a:gd name="connsiteY5" fmla="*/ 2141220 h 2575666"/>
              <a:gd name="connsiteX6" fmla="*/ 23066 w 911333"/>
              <a:gd name="connsiteY6" fmla="*/ 2392680 h 2575666"/>
              <a:gd name="connsiteX7" fmla="*/ 373586 w 911333"/>
              <a:gd name="connsiteY7" fmla="*/ 2575560 h 2575666"/>
              <a:gd name="connsiteX8" fmla="*/ 807926 w 911333"/>
              <a:gd name="connsiteY8" fmla="*/ 2415540 h 2575666"/>
              <a:gd name="connsiteX9" fmla="*/ 906986 w 911333"/>
              <a:gd name="connsiteY9" fmla="*/ 2186940 h 2575666"/>
              <a:gd name="connsiteX10" fmla="*/ 876506 w 911333"/>
              <a:gd name="connsiteY10" fmla="*/ 1691640 h 2575666"/>
              <a:gd name="connsiteX11" fmla="*/ 724106 w 911333"/>
              <a:gd name="connsiteY11" fmla="*/ 1188720 h 2575666"/>
              <a:gd name="connsiteX12" fmla="*/ 595724 w 911333"/>
              <a:gd name="connsiteY12" fmla="*/ 662940 h 2575666"/>
              <a:gd name="connsiteX13" fmla="*/ 510746 w 911333"/>
              <a:gd name="connsiteY13" fmla="*/ 251460 h 2575666"/>
              <a:gd name="connsiteX14" fmla="*/ 465026 w 911333"/>
              <a:gd name="connsiteY14" fmla="*/ 0 h 257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1333" h="2575666">
                <a:moveTo>
                  <a:pt x="236426" y="99060"/>
                </a:moveTo>
                <a:cubicBezTo>
                  <a:pt x="231981" y="269240"/>
                  <a:pt x="227536" y="458711"/>
                  <a:pt x="213566" y="609600"/>
                </a:cubicBezTo>
                <a:cubicBezTo>
                  <a:pt x="199596" y="760489"/>
                  <a:pt x="159712" y="854533"/>
                  <a:pt x="152606" y="1004393"/>
                </a:cubicBezTo>
                <a:cubicBezTo>
                  <a:pt x="145500" y="1154253"/>
                  <a:pt x="160258" y="1373899"/>
                  <a:pt x="170932" y="1508760"/>
                </a:cubicBezTo>
                <a:cubicBezTo>
                  <a:pt x="181606" y="1643621"/>
                  <a:pt x="236216" y="1708150"/>
                  <a:pt x="216652" y="1813560"/>
                </a:cubicBezTo>
                <a:cubicBezTo>
                  <a:pt x="197088" y="1918970"/>
                  <a:pt x="85810" y="2044700"/>
                  <a:pt x="53546" y="2141220"/>
                </a:cubicBezTo>
                <a:cubicBezTo>
                  <a:pt x="21282" y="2237740"/>
                  <a:pt x="-30274" y="2320290"/>
                  <a:pt x="23066" y="2392680"/>
                </a:cubicBezTo>
                <a:cubicBezTo>
                  <a:pt x="76406" y="2465070"/>
                  <a:pt x="242776" y="2571750"/>
                  <a:pt x="373586" y="2575560"/>
                </a:cubicBezTo>
                <a:cubicBezTo>
                  <a:pt x="504396" y="2579370"/>
                  <a:pt x="719026" y="2480310"/>
                  <a:pt x="807926" y="2415540"/>
                </a:cubicBezTo>
                <a:cubicBezTo>
                  <a:pt x="896826" y="2350770"/>
                  <a:pt x="895556" y="2307590"/>
                  <a:pt x="906986" y="2186940"/>
                </a:cubicBezTo>
                <a:cubicBezTo>
                  <a:pt x="918416" y="2066290"/>
                  <a:pt x="906986" y="1858010"/>
                  <a:pt x="876506" y="1691640"/>
                </a:cubicBezTo>
                <a:cubicBezTo>
                  <a:pt x="846026" y="1525270"/>
                  <a:pt x="770903" y="1360170"/>
                  <a:pt x="724106" y="1188720"/>
                </a:cubicBezTo>
                <a:cubicBezTo>
                  <a:pt x="677309" y="1017270"/>
                  <a:pt x="631284" y="819150"/>
                  <a:pt x="595724" y="662940"/>
                </a:cubicBezTo>
                <a:cubicBezTo>
                  <a:pt x="560164" y="506730"/>
                  <a:pt x="517096" y="361950"/>
                  <a:pt x="510746" y="251460"/>
                </a:cubicBezTo>
                <a:cubicBezTo>
                  <a:pt x="504396" y="140970"/>
                  <a:pt x="484711" y="70485"/>
                  <a:pt x="465026" y="0"/>
                </a:cubicBezTo>
              </a:path>
            </a:pathLst>
          </a:custGeom>
          <a:solidFill>
            <a:srgbClr val="66FF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749" tIns="39868" rIns="79749" bIns="3986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6867"/>
            <a:endParaRPr lang="en-US" sz="2206">
              <a:solidFill>
                <a:prstClr val="white"/>
              </a:solidFill>
              <a:latin typeface="Calibri"/>
            </a:endParaRPr>
          </a:p>
        </p:txBody>
      </p:sp>
      <p:sp>
        <p:nvSpPr>
          <p:cNvPr id="24" name="Oval 23"/>
          <p:cNvSpPr/>
          <p:nvPr/>
        </p:nvSpPr>
        <p:spPr>
          <a:xfrm>
            <a:off x="3042902" y="6288001"/>
            <a:ext cx="260703" cy="268941"/>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lIns="79749" tIns="39868" rIns="79749" bIns="39868" rtlCol="0" anchor="ctr"/>
          <a:lstStyle/>
          <a:p>
            <a:pPr algn="ctr" defTabSz="888200"/>
            <a:endParaRPr lang="en-US" sz="1677">
              <a:solidFill>
                <a:prstClr val="white"/>
              </a:solidFill>
              <a:latin typeface="Calibri"/>
            </a:endParaRPr>
          </a:p>
        </p:txBody>
      </p:sp>
      <p:sp>
        <p:nvSpPr>
          <p:cNvPr id="25" name="TextBox 24"/>
          <p:cNvSpPr txBox="1"/>
          <p:nvPr/>
        </p:nvSpPr>
        <p:spPr>
          <a:xfrm flipH="1">
            <a:off x="3303200" y="6252980"/>
            <a:ext cx="1494721" cy="338599"/>
          </a:xfrm>
          <a:prstGeom prst="rect">
            <a:avLst/>
          </a:prstGeom>
          <a:noFill/>
        </p:spPr>
        <p:txBody>
          <a:bodyPr wrap="square" lIns="79749" tIns="39868" rIns="79749" bIns="39868" rtlCol="0">
            <a:spAutoFit/>
          </a:bodyPr>
          <a:lstStyle/>
          <a:p>
            <a:pPr defTabSz="888200"/>
            <a:r>
              <a:rPr lang="en-US" sz="1677" dirty="0">
                <a:solidFill>
                  <a:prstClr val="black"/>
                </a:solidFill>
                <a:latin typeface="Calibri"/>
              </a:rPr>
              <a:t>= </a:t>
            </a:r>
            <a:r>
              <a:rPr lang="en-US" sz="1677" dirty="0" err="1">
                <a:solidFill>
                  <a:prstClr val="black"/>
                </a:solidFill>
                <a:latin typeface="Calibri"/>
              </a:rPr>
              <a:t>Depocenters</a:t>
            </a:r>
            <a:endParaRPr lang="en-US" sz="1677" dirty="0">
              <a:solidFill>
                <a:prstClr val="black"/>
              </a:solidFill>
              <a:latin typeface="Calibri"/>
            </a:endParaRPr>
          </a:p>
        </p:txBody>
      </p:sp>
      <p:sp>
        <p:nvSpPr>
          <p:cNvPr id="26" name="Oval 25"/>
          <p:cNvSpPr/>
          <p:nvPr/>
        </p:nvSpPr>
        <p:spPr>
          <a:xfrm>
            <a:off x="4060486" y="5004594"/>
            <a:ext cx="260703" cy="268941"/>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lIns="79749" tIns="39868" rIns="79749" bIns="39868" rtlCol="0" anchor="ctr"/>
          <a:lstStyle/>
          <a:p>
            <a:pPr algn="ctr" defTabSz="888200"/>
            <a:endParaRPr lang="en-US" sz="1677">
              <a:solidFill>
                <a:prstClr val="white"/>
              </a:solidFill>
              <a:latin typeface="Calibri"/>
            </a:endParaRPr>
          </a:p>
        </p:txBody>
      </p:sp>
      <p:sp>
        <p:nvSpPr>
          <p:cNvPr id="27" name="Oval 26"/>
          <p:cNvSpPr/>
          <p:nvPr/>
        </p:nvSpPr>
        <p:spPr>
          <a:xfrm>
            <a:off x="4956777" y="3567862"/>
            <a:ext cx="260703" cy="268941"/>
          </a:xfrm>
          <a:prstGeom prst="ellipse">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lIns="79749" tIns="39868" rIns="79749" bIns="39868" rtlCol="0" anchor="ctr"/>
          <a:lstStyle/>
          <a:p>
            <a:pPr algn="ctr" defTabSz="888200"/>
            <a:endParaRPr lang="en-US" sz="1677">
              <a:solidFill>
                <a:prstClr val="white"/>
              </a:solidFill>
              <a:latin typeface="Calibri"/>
            </a:endParaRPr>
          </a:p>
        </p:txBody>
      </p:sp>
      <p:sp>
        <p:nvSpPr>
          <p:cNvPr id="28" name="TextBox 27"/>
          <p:cNvSpPr txBox="1"/>
          <p:nvPr/>
        </p:nvSpPr>
        <p:spPr>
          <a:xfrm>
            <a:off x="4521244" y="2367438"/>
            <a:ext cx="1730878" cy="325350"/>
          </a:xfrm>
          <a:prstGeom prst="rect">
            <a:avLst/>
          </a:prstGeom>
          <a:solidFill>
            <a:schemeClr val="bg1"/>
          </a:solidFill>
          <a:effectLst>
            <a:softEdge rad="76200"/>
          </a:effectLst>
        </p:spPr>
        <p:txBody>
          <a:bodyPr wrap="none" lIns="80210" tIns="40102" rIns="80210" bIns="40102" rtlCol="0">
            <a:spAutoFit/>
          </a:bodyPr>
          <a:lstStyle/>
          <a:p>
            <a:pPr defTabSz="888200"/>
            <a:r>
              <a:rPr lang="en-US" sz="1588" dirty="0">
                <a:solidFill>
                  <a:prstClr val="black"/>
                </a:solidFill>
                <a:latin typeface="Calibri"/>
              </a:rPr>
              <a:t>canopy re-entrants</a:t>
            </a:r>
          </a:p>
        </p:txBody>
      </p:sp>
      <p:cxnSp>
        <p:nvCxnSpPr>
          <p:cNvPr id="31" name="Straight Connector 30"/>
          <p:cNvCxnSpPr/>
          <p:nvPr/>
        </p:nvCxnSpPr>
        <p:spPr>
          <a:xfrm flipV="1">
            <a:off x="2851487" y="3838746"/>
            <a:ext cx="382726" cy="32799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234911" y="3838747"/>
            <a:ext cx="195761" cy="16399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3430721" y="3760147"/>
            <a:ext cx="274886" cy="2576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705226" y="3772919"/>
            <a:ext cx="111007" cy="11606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816980" y="3743057"/>
            <a:ext cx="274886" cy="15952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2" y="4476"/>
            <a:ext cx="376515" cy="282386"/>
          </a:xfrm>
          <a:prstGeom prst="rect">
            <a:avLst/>
          </a:prstGeom>
        </p:spPr>
      </p:pic>
      <p:sp>
        <p:nvSpPr>
          <p:cNvPr id="37" name="Freeform 36"/>
          <p:cNvSpPr/>
          <p:nvPr/>
        </p:nvSpPr>
        <p:spPr>
          <a:xfrm>
            <a:off x="1935934" y="4547347"/>
            <a:ext cx="319922" cy="941642"/>
          </a:xfrm>
          <a:custGeom>
            <a:avLst/>
            <a:gdLst>
              <a:gd name="connsiteX0" fmla="*/ 298714 w 357141"/>
              <a:gd name="connsiteY0" fmla="*/ 1124699 h 1126934"/>
              <a:gd name="connsiteX1" fmla="*/ 254264 w 357141"/>
              <a:gd name="connsiteY1" fmla="*/ 1086599 h 1126934"/>
              <a:gd name="connsiteX2" fmla="*/ 76464 w 357141"/>
              <a:gd name="connsiteY2" fmla="*/ 915149 h 1126934"/>
              <a:gd name="connsiteX3" fmla="*/ 12964 w 357141"/>
              <a:gd name="connsiteY3" fmla="*/ 692899 h 1126934"/>
              <a:gd name="connsiteX4" fmla="*/ 264 w 357141"/>
              <a:gd name="connsiteY4" fmla="*/ 515099 h 1126934"/>
              <a:gd name="connsiteX5" fmla="*/ 6614 w 357141"/>
              <a:gd name="connsiteY5" fmla="*/ 324599 h 1126934"/>
              <a:gd name="connsiteX6" fmla="*/ 32014 w 357141"/>
              <a:gd name="connsiteY6" fmla="*/ 172199 h 1126934"/>
              <a:gd name="connsiteX7" fmla="*/ 108214 w 357141"/>
              <a:gd name="connsiteY7" fmla="*/ 64249 h 1126934"/>
              <a:gd name="connsiteX8" fmla="*/ 152664 w 357141"/>
              <a:gd name="connsiteY8" fmla="*/ 32499 h 1126934"/>
              <a:gd name="connsiteX9" fmla="*/ 216164 w 357141"/>
              <a:gd name="connsiteY9" fmla="*/ 13449 h 1126934"/>
              <a:gd name="connsiteX10" fmla="*/ 292364 w 357141"/>
              <a:gd name="connsiteY10" fmla="*/ 19799 h 1126934"/>
              <a:gd name="connsiteX11" fmla="*/ 336814 w 357141"/>
              <a:gd name="connsiteY11" fmla="*/ 7099 h 1126934"/>
              <a:gd name="connsiteX12" fmla="*/ 349514 w 357141"/>
              <a:gd name="connsiteY12" fmla="*/ 146799 h 1126934"/>
              <a:gd name="connsiteX13" fmla="*/ 324114 w 357141"/>
              <a:gd name="connsiteY13" fmla="*/ 375399 h 1126934"/>
              <a:gd name="connsiteX14" fmla="*/ 343164 w 357141"/>
              <a:gd name="connsiteY14" fmla="*/ 629399 h 1126934"/>
              <a:gd name="connsiteX15" fmla="*/ 355864 w 357141"/>
              <a:gd name="connsiteY15" fmla="*/ 883399 h 1126934"/>
              <a:gd name="connsiteX16" fmla="*/ 349514 w 357141"/>
              <a:gd name="connsiteY16" fmla="*/ 1042149 h 1126934"/>
              <a:gd name="connsiteX17" fmla="*/ 298714 w 357141"/>
              <a:gd name="connsiteY17" fmla="*/ 1124699 h 1126934"/>
              <a:gd name="connsiteX0" fmla="*/ 298714 w 357141"/>
              <a:gd name="connsiteY0" fmla="*/ 1117398 h 1119633"/>
              <a:gd name="connsiteX1" fmla="*/ 254264 w 357141"/>
              <a:gd name="connsiteY1" fmla="*/ 1079298 h 1119633"/>
              <a:gd name="connsiteX2" fmla="*/ 76464 w 357141"/>
              <a:gd name="connsiteY2" fmla="*/ 907848 h 1119633"/>
              <a:gd name="connsiteX3" fmla="*/ 12964 w 357141"/>
              <a:gd name="connsiteY3" fmla="*/ 685598 h 1119633"/>
              <a:gd name="connsiteX4" fmla="*/ 264 w 357141"/>
              <a:gd name="connsiteY4" fmla="*/ 507798 h 1119633"/>
              <a:gd name="connsiteX5" fmla="*/ 6614 w 357141"/>
              <a:gd name="connsiteY5" fmla="*/ 317298 h 1119633"/>
              <a:gd name="connsiteX6" fmla="*/ 32014 w 357141"/>
              <a:gd name="connsiteY6" fmla="*/ 164898 h 1119633"/>
              <a:gd name="connsiteX7" fmla="*/ 108214 w 357141"/>
              <a:gd name="connsiteY7" fmla="*/ 56948 h 1119633"/>
              <a:gd name="connsiteX8" fmla="*/ 152664 w 357141"/>
              <a:gd name="connsiteY8" fmla="*/ 25198 h 1119633"/>
              <a:gd name="connsiteX9" fmla="*/ 216164 w 357141"/>
              <a:gd name="connsiteY9" fmla="*/ 6148 h 1119633"/>
              <a:gd name="connsiteX10" fmla="*/ 292364 w 357141"/>
              <a:gd name="connsiteY10" fmla="*/ 12498 h 1119633"/>
              <a:gd name="connsiteX11" fmla="*/ 349514 w 357141"/>
              <a:gd name="connsiteY11" fmla="*/ 139498 h 1119633"/>
              <a:gd name="connsiteX12" fmla="*/ 324114 w 357141"/>
              <a:gd name="connsiteY12" fmla="*/ 368098 h 1119633"/>
              <a:gd name="connsiteX13" fmla="*/ 343164 w 357141"/>
              <a:gd name="connsiteY13" fmla="*/ 622098 h 1119633"/>
              <a:gd name="connsiteX14" fmla="*/ 355864 w 357141"/>
              <a:gd name="connsiteY14" fmla="*/ 876098 h 1119633"/>
              <a:gd name="connsiteX15" fmla="*/ 349514 w 357141"/>
              <a:gd name="connsiteY15" fmla="*/ 1034848 h 1119633"/>
              <a:gd name="connsiteX16" fmla="*/ 298714 w 357141"/>
              <a:gd name="connsiteY16" fmla="*/ 1117398 h 1119633"/>
              <a:gd name="connsiteX0" fmla="*/ 298714 w 357141"/>
              <a:gd name="connsiteY0" fmla="*/ 1197380 h 1199615"/>
              <a:gd name="connsiteX1" fmla="*/ 254264 w 357141"/>
              <a:gd name="connsiteY1" fmla="*/ 1159280 h 1199615"/>
              <a:gd name="connsiteX2" fmla="*/ 76464 w 357141"/>
              <a:gd name="connsiteY2" fmla="*/ 987830 h 1199615"/>
              <a:gd name="connsiteX3" fmla="*/ 12964 w 357141"/>
              <a:gd name="connsiteY3" fmla="*/ 765580 h 1199615"/>
              <a:gd name="connsiteX4" fmla="*/ 264 w 357141"/>
              <a:gd name="connsiteY4" fmla="*/ 587780 h 1199615"/>
              <a:gd name="connsiteX5" fmla="*/ 6614 w 357141"/>
              <a:gd name="connsiteY5" fmla="*/ 397280 h 1199615"/>
              <a:gd name="connsiteX6" fmla="*/ 32014 w 357141"/>
              <a:gd name="connsiteY6" fmla="*/ 244880 h 1199615"/>
              <a:gd name="connsiteX7" fmla="*/ 108214 w 357141"/>
              <a:gd name="connsiteY7" fmla="*/ 136930 h 1199615"/>
              <a:gd name="connsiteX8" fmla="*/ 152664 w 357141"/>
              <a:gd name="connsiteY8" fmla="*/ 105180 h 1199615"/>
              <a:gd name="connsiteX9" fmla="*/ 216164 w 357141"/>
              <a:gd name="connsiteY9" fmla="*/ 86130 h 1199615"/>
              <a:gd name="connsiteX10" fmla="*/ 317764 w 357141"/>
              <a:gd name="connsiteY10" fmla="*/ 3580 h 1199615"/>
              <a:gd name="connsiteX11" fmla="*/ 349514 w 357141"/>
              <a:gd name="connsiteY11" fmla="*/ 219480 h 1199615"/>
              <a:gd name="connsiteX12" fmla="*/ 324114 w 357141"/>
              <a:gd name="connsiteY12" fmla="*/ 448080 h 1199615"/>
              <a:gd name="connsiteX13" fmla="*/ 343164 w 357141"/>
              <a:gd name="connsiteY13" fmla="*/ 702080 h 1199615"/>
              <a:gd name="connsiteX14" fmla="*/ 355864 w 357141"/>
              <a:gd name="connsiteY14" fmla="*/ 956080 h 1199615"/>
              <a:gd name="connsiteX15" fmla="*/ 349514 w 357141"/>
              <a:gd name="connsiteY15" fmla="*/ 1114830 h 1199615"/>
              <a:gd name="connsiteX16" fmla="*/ 298714 w 357141"/>
              <a:gd name="connsiteY16" fmla="*/ 1197380 h 1199615"/>
              <a:gd name="connsiteX0" fmla="*/ 298714 w 357141"/>
              <a:gd name="connsiteY0" fmla="*/ 1195394 h 1197629"/>
              <a:gd name="connsiteX1" fmla="*/ 254264 w 357141"/>
              <a:gd name="connsiteY1" fmla="*/ 1157294 h 1197629"/>
              <a:gd name="connsiteX2" fmla="*/ 76464 w 357141"/>
              <a:gd name="connsiteY2" fmla="*/ 985844 h 1197629"/>
              <a:gd name="connsiteX3" fmla="*/ 12964 w 357141"/>
              <a:gd name="connsiteY3" fmla="*/ 763594 h 1197629"/>
              <a:gd name="connsiteX4" fmla="*/ 264 w 357141"/>
              <a:gd name="connsiteY4" fmla="*/ 585794 h 1197629"/>
              <a:gd name="connsiteX5" fmla="*/ 6614 w 357141"/>
              <a:gd name="connsiteY5" fmla="*/ 395294 h 1197629"/>
              <a:gd name="connsiteX6" fmla="*/ 32014 w 357141"/>
              <a:gd name="connsiteY6" fmla="*/ 242894 h 1197629"/>
              <a:gd name="connsiteX7" fmla="*/ 108214 w 357141"/>
              <a:gd name="connsiteY7" fmla="*/ 134944 h 1197629"/>
              <a:gd name="connsiteX8" fmla="*/ 152664 w 357141"/>
              <a:gd name="connsiteY8" fmla="*/ 103194 h 1197629"/>
              <a:gd name="connsiteX9" fmla="*/ 216164 w 357141"/>
              <a:gd name="connsiteY9" fmla="*/ 84144 h 1197629"/>
              <a:gd name="connsiteX10" fmla="*/ 317764 w 357141"/>
              <a:gd name="connsiteY10" fmla="*/ 1594 h 1197629"/>
              <a:gd name="connsiteX11" fmla="*/ 355864 w 357141"/>
              <a:gd name="connsiteY11" fmla="*/ 166694 h 1197629"/>
              <a:gd name="connsiteX12" fmla="*/ 324114 w 357141"/>
              <a:gd name="connsiteY12" fmla="*/ 446094 h 1197629"/>
              <a:gd name="connsiteX13" fmla="*/ 343164 w 357141"/>
              <a:gd name="connsiteY13" fmla="*/ 700094 h 1197629"/>
              <a:gd name="connsiteX14" fmla="*/ 355864 w 357141"/>
              <a:gd name="connsiteY14" fmla="*/ 954094 h 1197629"/>
              <a:gd name="connsiteX15" fmla="*/ 349514 w 357141"/>
              <a:gd name="connsiteY15" fmla="*/ 1112844 h 1197629"/>
              <a:gd name="connsiteX16" fmla="*/ 298714 w 357141"/>
              <a:gd name="connsiteY16" fmla="*/ 1195394 h 1197629"/>
              <a:gd name="connsiteX0" fmla="*/ 298714 w 357141"/>
              <a:gd name="connsiteY0" fmla="*/ 1195490 h 1197725"/>
              <a:gd name="connsiteX1" fmla="*/ 254264 w 357141"/>
              <a:gd name="connsiteY1" fmla="*/ 1157390 h 1197725"/>
              <a:gd name="connsiteX2" fmla="*/ 76464 w 357141"/>
              <a:gd name="connsiteY2" fmla="*/ 985940 h 1197725"/>
              <a:gd name="connsiteX3" fmla="*/ 12964 w 357141"/>
              <a:gd name="connsiteY3" fmla="*/ 763690 h 1197725"/>
              <a:gd name="connsiteX4" fmla="*/ 264 w 357141"/>
              <a:gd name="connsiteY4" fmla="*/ 585890 h 1197725"/>
              <a:gd name="connsiteX5" fmla="*/ 6614 w 357141"/>
              <a:gd name="connsiteY5" fmla="*/ 395390 h 1197725"/>
              <a:gd name="connsiteX6" fmla="*/ 32014 w 357141"/>
              <a:gd name="connsiteY6" fmla="*/ 242990 h 1197725"/>
              <a:gd name="connsiteX7" fmla="*/ 108214 w 357141"/>
              <a:gd name="connsiteY7" fmla="*/ 135040 h 1197725"/>
              <a:gd name="connsiteX8" fmla="*/ 216164 w 357141"/>
              <a:gd name="connsiteY8" fmla="*/ 84240 h 1197725"/>
              <a:gd name="connsiteX9" fmla="*/ 317764 w 357141"/>
              <a:gd name="connsiteY9" fmla="*/ 1690 h 1197725"/>
              <a:gd name="connsiteX10" fmla="*/ 355864 w 357141"/>
              <a:gd name="connsiteY10" fmla="*/ 166790 h 1197725"/>
              <a:gd name="connsiteX11" fmla="*/ 324114 w 357141"/>
              <a:gd name="connsiteY11" fmla="*/ 446190 h 1197725"/>
              <a:gd name="connsiteX12" fmla="*/ 343164 w 357141"/>
              <a:gd name="connsiteY12" fmla="*/ 700190 h 1197725"/>
              <a:gd name="connsiteX13" fmla="*/ 355864 w 357141"/>
              <a:gd name="connsiteY13" fmla="*/ 954190 h 1197725"/>
              <a:gd name="connsiteX14" fmla="*/ 349514 w 357141"/>
              <a:gd name="connsiteY14" fmla="*/ 1112940 h 1197725"/>
              <a:gd name="connsiteX15" fmla="*/ 298714 w 357141"/>
              <a:gd name="connsiteY15" fmla="*/ 1195490 h 1197725"/>
              <a:gd name="connsiteX0" fmla="*/ 298714 w 357141"/>
              <a:gd name="connsiteY0" fmla="*/ 1195490 h 1195490"/>
              <a:gd name="connsiteX1" fmla="*/ 76464 w 357141"/>
              <a:gd name="connsiteY1" fmla="*/ 985940 h 1195490"/>
              <a:gd name="connsiteX2" fmla="*/ 12964 w 357141"/>
              <a:gd name="connsiteY2" fmla="*/ 763690 h 1195490"/>
              <a:gd name="connsiteX3" fmla="*/ 264 w 357141"/>
              <a:gd name="connsiteY3" fmla="*/ 585890 h 1195490"/>
              <a:gd name="connsiteX4" fmla="*/ 6614 w 357141"/>
              <a:gd name="connsiteY4" fmla="*/ 395390 h 1195490"/>
              <a:gd name="connsiteX5" fmla="*/ 32014 w 357141"/>
              <a:gd name="connsiteY5" fmla="*/ 242990 h 1195490"/>
              <a:gd name="connsiteX6" fmla="*/ 108214 w 357141"/>
              <a:gd name="connsiteY6" fmla="*/ 135040 h 1195490"/>
              <a:gd name="connsiteX7" fmla="*/ 216164 w 357141"/>
              <a:gd name="connsiteY7" fmla="*/ 84240 h 1195490"/>
              <a:gd name="connsiteX8" fmla="*/ 317764 w 357141"/>
              <a:gd name="connsiteY8" fmla="*/ 1690 h 1195490"/>
              <a:gd name="connsiteX9" fmla="*/ 355864 w 357141"/>
              <a:gd name="connsiteY9" fmla="*/ 166790 h 1195490"/>
              <a:gd name="connsiteX10" fmla="*/ 324114 w 357141"/>
              <a:gd name="connsiteY10" fmla="*/ 446190 h 1195490"/>
              <a:gd name="connsiteX11" fmla="*/ 343164 w 357141"/>
              <a:gd name="connsiteY11" fmla="*/ 700190 h 1195490"/>
              <a:gd name="connsiteX12" fmla="*/ 355864 w 357141"/>
              <a:gd name="connsiteY12" fmla="*/ 954190 h 1195490"/>
              <a:gd name="connsiteX13" fmla="*/ 349514 w 357141"/>
              <a:gd name="connsiteY13" fmla="*/ 1112940 h 1195490"/>
              <a:gd name="connsiteX14" fmla="*/ 298714 w 357141"/>
              <a:gd name="connsiteY14" fmla="*/ 1195490 h 1195490"/>
              <a:gd name="connsiteX0" fmla="*/ 209814 w 362578"/>
              <a:gd name="connsiteY0" fmla="*/ 1138340 h 1138340"/>
              <a:gd name="connsiteX1" fmla="*/ 76464 w 362578"/>
              <a:gd name="connsiteY1" fmla="*/ 985940 h 1138340"/>
              <a:gd name="connsiteX2" fmla="*/ 12964 w 362578"/>
              <a:gd name="connsiteY2" fmla="*/ 763690 h 1138340"/>
              <a:gd name="connsiteX3" fmla="*/ 264 w 362578"/>
              <a:gd name="connsiteY3" fmla="*/ 585890 h 1138340"/>
              <a:gd name="connsiteX4" fmla="*/ 6614 w 362578"/>
              <a:gd name="connsiteY4" fmla="*/ 395390 h 1138340"/>
              <a:gd name="connsiteX5" fmla="*/ 32014 w 362578"/>
              <a:gd name="connsiteY5" fmla="*/ 242990 h 1138340"/>
              <a:gd name="connsiteX6" fmla="*/ 108214 w 362578"/>
              <a:gd name="connsiteY6" fmla="*/ 135040 h 1138340"/>
              <a:gd name="connsiteX7" fmla="*/ 216164 w 362578"/>
              <a:gd name="connsiteY7" fmla="*/ 84240 h 1138340"/>
              <a:gd name="connsiteX8" fmla="*/ 317764 w 362578"/>
              <a:gd name="connsiteY8" fmla="*/ 1690 h 1138340"/>
              <a:gd name="connsiteX9" fmla="*/ 355864 w 362578"/>
              <a:gd name="connsiteY9" fmla="*/ 166790 h 1138340"/>
              <a:gd name="connsiteX10" fmla="*/ 324114 w 362578"/>
              <a:gd name="connsiteY10" fmla="*/ 446190 h 1138340"/>
              <a:gd name="connsiteX11" fmla="*/ 343164 w 362578"/>
              <a:gd name="connsiteY11" fmla="*/ 700190 h 1138340"/>
              <a:gd name="connsiteX12" fmla="*/ 355864 w 362578"/>
              <a:gd name="connsiteY12" fmla="*/ 954190 h 1138340"/>
              <a:gd name="connsiteX13" fmla="*/ 349514 w 362578"/>
              <a:gd name="connsiteY13" fmla="*/ 1112940 h 1138340"/>
              <a:gd name="connsiteX14" fmla="*/ 209814 w 362578"/>
              <a:gd name="connsiteY14" fmla="*/ 1138340 h 113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2578" h="1138340">
                <a:moveTo>
                  <a:pt x="209814" y="1138340"/>
                </a:moveTo>
                <a:cubicBezTo>
                  <a:pt x="164306" y="1117173"/>
                  <a:pt x="109272" y="1048382"/>
                  <a:pt x="76464" y="985940"/>
                </a:cubicBezTo>
                <a:cubicBezTo>
                  <a:pt x="43656" y="923498"/>
                  <a:pt x="25664" y="830365"/>
                  <a:pt x="12964" y="763690"/>
                </a:cubicBezTo>
                <a:cubicBezTo>
                  <a:pt x="264" y="697015"/>
                  <a:pt x="1322" y="647273"/>
                  <a:pt x="264" y="585890"/>
                </a:cubicBezTo>
                <a:cubicBezTo>
                  <a:pt x="-794" y="524507"/>
                  <a:pt x="1322" y="452540"/>
                  <a:pt x="6614" y="395390"/>
                </a:cubicBezTo>
                <a:cubicBezTo>
                  <a:pt x="11906" y="338240"/>
                  <a:pt x="15081" y="286382"/>
                  <a:pt x="32014" y="242990"/>
                </a:cubicBezTo>
                <a:cubicBezTo>
                  <a:pt x="48947" y="199598"/>
                  <a:pt x="77522" y="161498"/>
                  <a:pt x="108214" y="135040"/>
                </a:cubicBezTo>
                <a:cubicBezTo>
                  <a:pt x="138906" y="108582"/>
                  <a:pt x="181239" y="106465"/>
                  <a:pt x="216164" y="84240"/>
                </a:cubicBezTo>
                <a:cubicBezTo>
                  <a:pt x="251089" y="62015"/>
                  <a:pt x="294481" y="-12068"/>
                  <a:pt x="317764" y="1690"/>
                </a:cubicBezTo>
                <a:cubicBezTo>
                  <a:pt x="341047" y="15448"/>
                  <a:pt x="354806" y="92707"/>
                  <a:pt x="355864" y="166790"/>
                </a:cubicBezTo>
                <a:cubicBezTo>
                  <a:pt x="356922" y="240873"/>
                  <a:pt x="326231" y="357290"/>
                  <a:pt x="324114" y="446190"/>
                </a:cubicBezTo>
                <a:cubicBezTo>
                  <a:pt x="321997" y="535090"/>
                  <a:pt x="337872" y="615523"/>
                  <a:pt x="343164" y="700190"/>
                </a:cubicBezTo>
                <a:cubicBezTo>
                  <a:pt x="348456" y="784857"/>
                  <a:pt x="354806" y="885398"/>
                  <a:pt x="355864" y="954190"/>
                </a:cubicBezTo>
                <a:cubicBezTo>
                  <a:pt x="356922" y="1022982"/>
                  <a:pt x="373856" y="1082248"/>
                  <a:pt x="349514" y="1112940"/>
                </a:cubicBezTo>
                <a:cubicBezTo>
                  <a:pt x="325172" y="1143632"/>
                  <a:pt x="225689" y="1130932"/>
                  <a:pt x="209814" y="1138340"/>
                </a:cubicBezTo>
                <a:close/>
              </a:path>
            </a:pathLst>
          </a:custGeom>
          <a:solidFill>
            <a:srgbClr val="66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912" tIns="39950" rIns="79912" bIns="3995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06867"/>
            <a:endParaRPr lang="en-US" sz="2206">
              <a:solidFill>
                <a:prstClr val="white"/>
              </a:solidFill>
              <a:latin typeface="Calibri"/>
            </a:endParaRPr>
          </a:p>
        </p:txBody>
      </p:sp>
      <p:sp>
        <p:nvSpPr>
          <p:cNvPr id="38" name="Freeform 37"/>
          <p:cNvSpPr/>
          <p:nvPr/>
        </p:nvSpPr>
        <p:spPr>
          <a:xfrm>
            <a:off x="3571281" y="2235780"/>
            <a:ext cx="1483360" cy="1041083"/>
          </a:xfrm>
          <a:custGeom>
            <a:avLst/>
            <a:gdLst>
              <a:gd name="connsiteX0" fmla="*/ 0 w 1559560"/>
              <a:gd name="connsiteY0" fmla="*/ 0 h 899160"/>
              <a:gd name="connsiteX1" fmla="*/ 30480 w 1559560"/>
              <a:gd name="connsiteY1" fmla="*/ 121920 h 899160"/>
              <a:gd name="connsiteX2" fmla="*/ 116840 w 1559560"/>
              <a:gd name="connsiteY2" fmla="*/ 279400 h 899160"/>
              <a:gd name="connsiteX3" fmla="*/ 248920 w 1559560"/>
              <a:gd name="connsiteY3" fmla="*/ 467360 h 899160"/>
              <a:gd name="connsiteX4" fmla="*/ 355600 w 1559560"/>
              <a:gd name="connsiteY4" fmla="*/ 589280 h 899160"/>
              <a:gd name="connsiteX5" fmla="*/ 513080 w 1559560"/>
              <a:gd name="connsiteY5" fmla="*/ 609600 h 899160"/>
              <a:gd name="connsiteX6" fmla="*/ 640080 w 1559560"/>
              <a:gd name="connsiteY6" fmla="*/ 548640 h 899160"/>
              <a:gd name="connsiteX7" fmla="*/ 736600 w 1559560"/>
              <a:gd name="connsiteY7" fmla="*/ 548640 h 899160"/>
              <a:gd name="connsiteX8" fmla="*/ 838200 w 1559560"/>
              <a:gd name="connsiteY8" fmla="*/ 640080 h 899160"/>
              <a:gd name="connsiteX9" fmla="*/ 980440 w 1559560"/>
              <a:gd name="connsiteY9" fmla="*/ 645160 h 899160"/>
              <a:gd name="connsiteX10" fmla="*/ 1071880 w 1559560"/>
              <a:gd name="connsiteY10" fmla="*/ 655320 h 899160"/>
              <a:gd name="connsiteX11" fmla="*/ 1112520 w 1559560"/>
              <a:gd name="connsiteY11" fmla="*/ 751840 h 899160"/>
              <a:gd name="connsiteX12" fmla="*/ 1193800 w 1559560"/>
              <a:gd name="connsiteY12" fmla="*/ 843280 h 899160"/>
              <a:gd name="connsiteX13" fmla="*/ 1341120 w 1559560"/>
              <a:gd name="connsiteY13" fmla="*/ 878840 h 899160"/>
              <a:gd name="connsiteX14" fmla="*/ 1559560 w 1559560"/>
              <a:gd name="connsiteY14" fmla="*/ 899160 h 899160"/>
              <a:gd name="connsiteX0" fmla="*/ 0 w 1559560"/>
              <a:gd name="connsiteY0" fmla="*/ 0 h 899160"/>
              <a:gd name="connsiteX1" fmla="*/ 106680 w 1559560"/>
              <a:gd name="connsiteY1" fmla="*/ 106680 h 899160"/>
              <a:gd name="connsiteX2" fmla="*/ 116840 w 1559560"/>
              <a:gd name="connsiteY2" fmla="*/ 279400 h 899160"/>
              <a:gd name="connsiteX3" fmla="*/ 248920 w 1559560"/>
              <a:gd name="connsiteY3" fmla="*/ 467360 h 899160"/>
              <a:gd name="connsiteX4" fmla="*/ 355600 w 1559560"/>
              <a:gd name="connsiteY4" fmla="*/ 589280 h 899160"/>
              <a:gd name="connsiteX5" fmla="*/ 513080 w 1559560"/>
              <a:gd name="connsiteY5" fmla="*/ 609600 h 899160"/>
              <a:gd name="connsiteX6" fmla="*/ 640080 w 1559560"/>
              <a:gd name="connsiteY6" fmla="*/ 548640 h 899160"/>
              <a:gd name="connsiteX7" fmla="*/ 736600 w 1559560"/>
              <a:gd name="connsiteY7" fmla="*/ 548640 h 899160"/>
              <a:gd name="connsiteX8" fmla="*/ 838200 w 1559560"/>
              <a:gd name="connsiteY8" fmla="*/ 640080 h 899160"/>
              <a:gd name="connsiteX9" fmla="*/ 980440 w 1559560"/>
              <a:gd name="connsiteY9" fmla="*/ 645160 h 899160"/>
              <a:gd name="connsiteX10" fmla="*/ 1071880 w 1559560"/>
              <a:gd name="connsiteY10" fmla="*/ 655320 h 899160"/>
              <a:gd name="connsiteX11" fmla="*/ 1112520 w 1559560"/>
              <a:gd name="connsiteY11" fmla="*/ 751840 h 899160"/>
              <a:gd name="connsiteX12" fmla="*/ 1193800 w 1559560"/>
              <a:gd name="connsiteY12" fmla="*/ 843280 h 899160"/>
              <a:gd name="connsiteX13" fmla="*/ 1341120 w 1559560"/>
              <a:gd name="connsiteY13" fmla="*/ 878840 h 899160"/>
              <a:gd name="connsiteX14" fmla="*/ 1559560 w 1559560"/>
              <a:gd name="connsiteY14" fmla="*/ 899160 h 899160"/>
              <a:gd name="connsiteX0" fmla="*/ 0 w 1529080"/>
              <a:gd name="connsiteY0" fmla="*/ 0 h 980440"/>
              <a:gd name="connsiteX1" fmla="*/ 76200 w 1529080"/>
              <a:gd name="connsiteY1" fmla="*/ 187960 h 980440"/>
              <a:gd name="connsiteX2" fmla="*/ 86360 w 1529080"/>
              <a:gd name="connsiteY2" fmla="*/ 360680 h 980440"/>
              <a:gd name="connsiteX3" fmla="*/ 218440 w 1529080"/>
              <a:gd name="connsiteY3" fmla="*/ 548640 h 980440"/>
              <a:gd name="connsiteX4" fmla="*/ 325120 w 1529080"/>
              <a:gd name="connsiteY4" fmla="*/ 670560 h 980440"/>
              <a:gd name="connsiteX5" fmla="*/ 482600 w 1529080"/>
              <a:gd name="connsiteY5" fmla="*/ 690880 h 980440"/>
              <a:gd name="connsiteX6" fmla="*/ 609600 w 1529080"/>
              <a:gd name="connsiteY6" fmla="*/ 629920 h 980440"/>
              <a:gd name="connsiteX7" fmla="*/ 706120 w 1529080"/>
              <a:gd name="connsiteY7" fmla="*/ 629920 h 980440"/>
              <a:gd name="connsiteX8" fmla="*/ 807720 w 1529080"/>
              <a:gd name="connsiteY8" fmla="*/ 721360 h 980440"/>
              <a:gd name="connsiteX9" fmla="*/ 949960 w 1529080"/>
              <a:gd name="connsiteY9" fmla="*/ 726440 h 980440"/>
              <a:gd name="connsiteX10" fmla="*/ 1041400 w 1529080"/>
              <a:gd name="connsiteY10" fmla="*/ 736600 h 980440"/>
              <a:gd name="connsiteX11" fmla="*/ 1082040 w 1529080"/>
              <a:gd name="connsiteY11" fmla="*/ 833120 h 980440"/>
              <a:gd name="connsiteX12" fmla="*/ 1163320 w 1529080"/>
              <a:gd name="connsiteY12" fmla="*/ 924560 h 980440"/>
              <a:gd name="connsiteX13" fmla="*/ 1310640 w 1529080"/>
              <a:gd name="connsiteY13" fmla="*/ 960120 h 980440"/>
              <a:gd name="connsiteX14" fmla="*/ 1529080 w 1529080"/>
              <a:gd name="connsiteY14" fmla="*/ 980440 h 980440"/>
              <a:gd name="connsiteX0" fmla="*/ 0 w 1529080"/>
              <a:gd name="connsiteY0" fmla="*/ 0 h 980440"/>
              <a:gd name="connsiteX1" fmla="*/ 76200 w 1529080"/>
              <a:gd name="connsiteY1" fmla="*/ 187960 h 980440"/>
              <a:gd name="connsiteX2" fmla="*/ 116840 w 1529080"/>
              <a:gd name="connsiteY2" fmla="*/ 360680 h 980440"/>
              <a:gd name="connsiteX3" fmla="*/ 218440 w 1529080"/>
              <a:gd name="connsiteY3" fmla="*/ 548640 h 980440"/>
              <a:gd name="connsiteX4" fmla="*/ 325120 w 1529080"/>
              <a:gd name="connsiteY4" fmla="*/ 670560 h 980440"/>
              <a:gd name="connsiteX5" fmla="*/ 482600 w 1529080"/>
              <a:gd name="connsiteY5" fmla="*/ 690880 h 980440"/>
              <a:gd name="connsiteX6" fmla="*/ 609600 w 1529080"/>
              <a:gd name="connsiteY6" fmla="*/ 629920 h 980440"/>
              <a:gd name="connsiteX7" fmla="*/ 706120 w 1529080"/>
              <a:gd name="connsiteY7" fmla="*/ 629920 h 980440"/>
              <a:gd name="connsiteX8" fmla="*/ 807720 w 1529080"/>
              <a:gd name="connsiteY8" fmla="*/ 721360 h 980440"/>
              <a:gd name="connsiteX9" fmla="*/ 949960 w 1529080"/>
              <a:gd name="connsiteY9" fmla="*/ 726440 h 980440"/>
              <a:gd name="connsiteX10" fmla="*/ 1041400 w 1529080"/>
              <a:gd name="connsiteY10" fmla="*/ 736600 h 980440"/>
              <a:gd name="connsiteX11" fmla="*/ 1082040 w 1529080"/>
              <a:gd name="connsiteY11" fmla="*/ 833120 h 980440"/>
              <a:gd name="connsiteX12" fmla="*/ 1163320 w 1529080"/>
              <a:gd name="connsiteY12" fmla="*/ 924560 h 980440"/>
              <a:gd name="connsiteX13" fmla="*/ 1310640 w 1529080"/>
              <a:gd name="connsiteY13" fmla="*/ 960120 h 980440"/>
              <a:gd name="connsiteX14" fmla="*/ 1529080 w 1529080"/>
              <a:gd name="connsiteY14" fmla="*/ 980440 h 980440"/>
              <a:gd name="connsiteX0" fmla="*/ 0 w 1483360"/>
              <a:gd name="connsiteY0" fmla="*/ 0 h 1110488"/>
              <a:gd name="connsiteX1" fmla="*/ 76200 w 1483360"/>
              <a:gd name="connsiteY1" fmla="*/ 187960 h 1110488"/>
              <a:gd name="connsiteX2" fmla="*/ 116840 w 1483360"/>
              <a:gd name="connsiteY2" fmla="*/ 360680 h 1110488"/>
              <a:gd name="connsiteX3" fmla="*/ 218440 w 1483360"/>
              <a:gd name="connsiteY3" fmla="*/ 548640 h 1110488"/>
              <a:gd name="connsiteX4" fmla="*/ 325120 w 1483360"/>
              <a:gd name="connsiteY4" fmla="*/ 670560 h 1110488"/>
              <a:gd name="connsiteX5" fmla="*/ 482600 w 1483360"/>
              <a:gd name="connsiteY5" fmla="*/ 690880 h 1110488"/>
              <a:gd name="connsiteX6" fmla="*/ 609600 w 1483360"/>
              <a:gd name="connsiteY6" fmla="*/ 629920 h 1110488"/>
              <a:gd name="connsiteX7" fmla="*/ 706120 w 1483360"/>
              <a:gd name="connsiteY7" fmla="*/ 629920 h 1110488"/>
              <a:gd name="connsiteX8" fmla="*/ 807720 w 1483360"/>
              <a:gd name="connsiteY8" fmla="*/ 721360 h 1110488"/>
              <a:gd name="connsiteX9" fmla="*/ 949960 w 1483360"/>
              <a:gd name="connsiteY9" fmla="*/ 726440 h 1110488"/>
              <a:gd name="connsiteX10" fmla="*/ 1041400 w 1483360"/>
              <a:gd name="connsiteY10" fmla="*/ 736600 h 1110488"/>
              <a:gd name="connsiteX11" fmla="*/ 1082040 w 1483360"/>
              <a:gd name="connsiteY11" fmla="*/ 833120 h 1110488"/>
              <a:gd name="connsiteX12" fmla="*/ 1163320 w 1483360"/>
              <a:gd name="connsiteY12" fmla="*/ 924560 h 1110488"/>
              <a:gd name="connsiteX13" fmla="*/ 1310640 w 1483360"/>
              <a:gd name="connsiteY13" fmla="*/ 960120 h 1110488"/>
              <a:gd name="connsiteX14" fmla="*/ 1483360 w 1483360"/>
              <a:gd name="connsiteY14" fmla="*/ 1110488 h 1110488"/>
              <a:gd name="connsiteX0" fmla="*/ 0 w 1483360"/>
              <a:gd name="connsiteY0" fmla="*/ 0 h 1110488"/>
              <a:gd name="connsiteX1" fmla="*/ 76200 w 1483360"/>
              <a:gd name="connsiteY1" fmla="*/ 187960 h 1110488"/>
              <a:gd name="connsiteX2" fmla="*/ 116840 w 1483360"/>
              <a:gd name="connsiteY2" fmla="*/ 360680 h 1110488"/>
              <a:gd name="connsiteX3" fmla="*/ 218440 w 1483360"/>
              <a:gd name="connsiteY3" fmla="*/ 548640 h 1110488"/>
              <a:gd name="connsiteX4" fmla="*/ 325120 w 1483360"/>
              <a:gd name="connsiteY4" fmla="*/ 670560 h 1110488"/>
              <a:gd name="connsiteX5" fmla="*/ 482600 w 1483360"/>
              <a:gd name="connsiteY5" fmla="*/ 690880 h 1110488"/>
              <a:gd name="connsiteX6" fmla="*/ 609600 w 1483360"/>
              <a:gd name="connsiteY6" fmla="*/ 629920 h 1110488"/>
              <a:gd name="connsiteX7" fmla="*/ 706120 w 1483360"/>
              <a:gd name="connsiteY7" fmla="*/ 629920 h 1110488"/>
              <a:gd name="connsiteX8" fmla="*/ 807720 w 1483360"/>
              <a:gd name="connsiteY8" fmla="*/ 721360 h 1110488"/>
              <a:gd name="connsiteX9" fmla="*/ 949960 w 1483360"/>
              <a:gd name="connsiteY9" fmla="*/ 726440 h 1110488"/>
              <a:gd name="connsiteX10" fmla="*/ 1041400 w 1483360"/>
              <a:gd name="connsiteY10" fmla="*/ 736600 h 1110488"/>
              <a:gd name="connsiteX11" fmla="*/ 1082040 w 1483360"/>
              <a:gd name="connsiteY11" fmla="*/ 833120 h 1110488"/>
              <a:gd name="connsiteX12" fmla="*/ 1163320 w 1483360"/>
              <a:gd name="connsiteY12" fmla="*/ 924560 h 1110488"/>
              <a:gd name="connsiteX13" fmla="*/ 1483360 w 1483360"/>
              <a:gd name="connsiteY13" fmla="*/ 1110488 h 1110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3360" h="1110488">
                <a:moveTo>
                  <a:pt x="0" y="0"/>
                </a:moveTo>
                <a:cubicBezTo>
                  <a:pt x="5503" y="37676"/>
                  <a:pt x="56727" y="127847"/>
                  <a:pt x="76200" y="187960"/>
                </a:cubicBezTo>
                <a:cubicBezTo>
                  <a:pt x="95673" y="248073"/>
                  <a:pt x="93133" y="300567"/>
                  <a:pt x="116840" y="360680"/>
                </a:cubicBezTo>
                <a:cubicBezTo>
                  <a:pt x="140547" y="420793"/>
                  <a:pt x="183727" y="496993"/>
                  <a:pt x="218440" y="548640"/>
                </a:cubicBezTo>
                <a:cubicBezTo>
                  <a:pt x="253153" y="600287"/>
                  <a:pt x="281093" y="646853"/>
                  <a:pt x="325120" y="670560"/>
                </a:cubicBezTo>
                <a:cubicBezTo>
                  <a:pt x="369147" y="694267"/>
                  <a:pt x="435187" y="697653"/>
                  <a:pt x="482600" y="690880"/>
                </a:cubicBezTo>
                <a:cubicBezTo>
                  <a:pt x="530013" y="684107"/>
                  <a:pt x="572347" y="640080"/>
                  <a:pt x="609600" y="629920"/>
                </a:cubicBezTo>
                <a:cubicBezTo>
                  <a:pt x="646853" y="619760"/>
                  <a:pt x="673100" y="614680"/>
                  <a:pt x="706120" y="629920"/>
                </a:cubicBezTo>
                <a:cubicBezTo>
                  <a:pt x="739140" y="645160"/>
                  <a:pt x="767080" y="705273"/>
                  <a:pt x="807720" y="721360"/>
                </a:cubicBezTo>
                <a:cubicBezTo>
                  <a:pt x="848360" y="737447"/>
                  <a:pt x="911013" y="723900"/>
                  <a:pt x="949960" y="726440"/>
                </a:cubicBezTo>
                <a:cubicBezTo>
                  <a:pt x="988907" y="728980"/>
                  <a:pt x="1019387" y="718820"/>
                  <a:pt x="1041400" y="736600"/>
                </a:cubicBezTo>
                <a:cubicBezTo>
                  <a:pt x="1063413" y="754380"/>
                  <a:pt x="1061720" y="801793"/>
                  <a:pt x="1082040" y="833120"/>
                </a:cubicBezTo>
                <a:cubicBezTo>
                  <a:pt x="1102360" y="864447"/>
                  <a:pt x="1096433" y="878332"/>
                  <a:pt x="1163320" y="924560"/>
                </a:cubicBezTo>
                <a:cubicBezTo>
                  <a:pt x="1230207" y="970788"/>
                  <a:pt x="1416685" y="1071753"/>
                  <a:pt x="1483360" y="1110488"/>
                </a:cubicBezTo>
              </a:path>
            </a:pathLst>
          </a:custGeom>
          <a:no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lIns="90567" tIns="45277" rIns="90567" bIns="45277"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Freeform 38"/>
          <p:cNvSpPr/>
          <p:nvPr/>
        </p:nvSpPr>
        <p:spPr>
          <a:xfrm>
            <a:off x="2678657" y="2140529"/>
            <a:ext cx="1115221" cy="597845"/>
          </a:xfrm>
          <a:custGeom>
            <a:avLst/>
            <a:gdLst>
              <a:gd name="connsiteX0" fmla="*/ 0 w 594360"/>
              <a:gd name="connsiteY0" fmla="*/ 0 h 1031240"/>
              <a:gd name="connsiteX1" fmla="*/ 60960 w 594360"/>
              <a:gd name="connsiteY1" fmla="*/ 259080 h 1031240"/>
              <a:gd name="connsiteX2" fmla="*/ 121920 w 594360"/>
              <a:gd name="connsiteY2" fmla="*/ 482600 h 1031240"/>
              <a:gd name="connsiteX3" fmla="*/ 223520 w 594360"/>
              <a:gd name="connsiteY3" fmla="*/ 629920 h 1031240"/>
              <a:gd name="connsiteX4" fmla="*/ 391160 w 594360"/>
              <a:gd name="connsiteY4" fmla="*/ 858520 h 1031240"/>
              <a:gd name="connsiteX5" fmla="*/ 523240 w 594360"/>
              <a:gd name="connsiteY5" fmla="*/ 975360 h 1031240"/>
              <a:gd name="connsiteX6" fmla="*/ 594360 w 594360"/>
              <a:gd name="connsiteY6" fmla="*/ 1031240 h 1031240"/>
              <a:gd name="connsiteX0" fmla="*/ 0 w 594360"/>
              <a:gd name="connsiteY0" fmla="*/ 0 h 1031240"/>
              <a:gd name="connsiteX1" fmla="*/ 60960 w 594360"/>
              <a:gd name="connsiteY1" fmla="*/ 259080 h 1031240"/>
              <a:gd name="connsiteX2" fmla="*/ 272391 w 594360"/>
              <a:gd name="connsiteY2" fmla="*/ 390003 h 1031240"/>
              <a:gd name="connsiteX3" fmla="*/ 223520 w 594360"/>
              <a:gd name="connsiteY3" fmla="*/ 629920 h 1031240"/>
              <a:gd name="connsiteX4" fmla="*/ 391160 w 594360"/>
              <a:gd name="connsiteY4" fmla="*/ 858520 h 1031240"/>
              <a:gd name="connsiteX5" fmla="*/ 523240 w 594360"/>
              <a:gd name="connsiteY5" fmla="*/ 975360 h 1031240"/>
              <a:gd name="connsiteX6" fmla="*/ 594360 w 594360"/>
              <a:gd name="connsiteY6" fmla="*/ 1031240 h 1031240"/>
              <a:gd name="connsiteX0" fmla="*/ 0 w 594360"/>
              <a:gd name="connsiteY0" fmla="*/ 0 h 1031240"/>
              <a:gd name="connsiteX1" fmla="*/ 60960 w 594360"/>
              <a:gd name="connsiteY1" fmla="*/ 259080 h 1031240"/>
              <a:gd name="connsiteX2" fmla="*/ 272391 w 594360"/>
              <a:gd name="connsiteY2" fmla="*/ 390003 h 1031240"/>
              <a:gd name="connsiteX3" fmla="*/ 524462 w 594360"/>
              <a:gd name="connsiteY3" fmla="*/ 456300 h 1031240"/>
              <a:gd name="connsiteX4" fmla="*/ 391160 w 594360"/>
              <a:gd name="connsiteY4" fmla="*/ 858520 h 1031240"/>
              <a:gd name="connsiteX5" fmla="*/ 523240 w 594360"/>
              <a:gd name="connsiteY5" fmla="*/ 975360 h 1031240"/>
              <a:gd name="connsiteX6" fmla="*/ 594360 w 594360"/>
              <a:gd name="connsiteY6" fmla="*/ 1031240 h 1031240"/>
              <a:gd name="connsiteX0" fmla="*/ 0 w 773125"/>
              <a:gd name="connsiteY0" fmla="*/ 0 h 1031240"/>
              <a:gd name="connsiteX1" fmla="*/ 60960 w 773125"/>
              <a:gd name="connsiteY1" fmla="*/ 259080 h 1031240"/>
              <a:gd name="connsiteX2" fmla="*/ 272391 w 773125"/>
              <a:gd name="connsiteY2" fmla="*/ 390003 h 1031240"/>
              <a:gd name="connsiteX3" fmla="*/ 524462 w 773125"/>
              <a:gd name="connsiteY3" fmla="*/ 456300 h 1031240"/>
              <a:gd name="connsiteX4" fmla="*/ 773125 w 773125"/>
              <a:gd name="connsiteY4" fmla="*/ 511280 h 1031240"/>
              <a:gd name="connsiteX5" fmla="*/ 523240 w 773125"/>
              <a:gd name="connsiteY5" fmla="*/ 975360 h 1031240"/>
              <a:gd name="connsiteX6" fmla="*/ 594360 w 773125"/>
              <a:gd name="connsiteY6" fmla="*/ 1031240 h 1031240"/>
              <a:gd name="connsiteX0" fmla="*/ 0 w 953494"/>
              <a:gd name="connsiteY0" fmla="*/ 0 h 1031240"/>
              <a:gd name="connsiteX1" fmla="*/ 60960 w 953494"/>
              <a:gd name="connsiteY1" fmla="*/ 259080 h 1031240"/>
              <a:gd name="connsiteX2" fmla="*/ 272391 w 953494"/>
              <a:gd name="connsiteY2" fmla="*/ 390003 h 1031240"/>
              <a:gd name="connsiteX3" fmla="*/ 524462 w 953494"/>
              <a:gd name="connsiteY3" fmla="*/ 456300 h 1031240"/>
              <a:gd name="connsiteX4" fmla="*/ 773125 w 953494"/>
              <a:gd name="connsiteY4" fmla="*/ 511280 h 1031240"/>
              <a:gd name="connsiteX5" fmla="*/ 951503 w 953494"/>
              <a:gd name="connsiteY5" fmla="*/ 535522 h 1031240"/>
              <a:gd name="connsiteX6" fmla="*/ 594360 w 953494"/>
              <a:gd name="connsiteY6" fmla="*/ 1031240 h 1031240"/>
              <a:gd name="connsiteX0" fmla="*/ 0 w 1115221"/>
              <a:gd name="connsiteY0" fmla="*/ 0 h 637701"/>
              <a:gd name="connsiteX1" fmla="*/ 60960 w 1115221"/>
              <a:gd name="connsiteY1" fmla="*/ 259080 h 637701"/>
              <a:gd name="connsiteX2" fmla="*/ 272391 w 1115221"/>
              <a:gd name="connsiteY2" fmla="*/ 390003 h 637701"/>
              <a:gd name="connsiteX3" fmla="*/ 524462 w 1115221"/>
              <a:gd name="connsiteY3" fmla="*/ 456300 h 637701"/>
              <a:gd name="connsiteX4" fmla="*/ 773125 w 1115221"/>
              <a:gd name="connsiteY4" fmla="*/ 511280 h 637701"/>
              <a:gd name="connsiteX5" fmla="*/ 951503 w 1115221"/>
              <a:gd name="connsiteY5" fmla="*/ 535522 h 637701"/>
              <a:gd name="connsiteX6" fmla="*/ 1115221 w 1115221"/>
              <a:gd name="connsiteY6" fmla="*/ 637701 h 63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5221" h="637701">
                <a:moveTo>
                  <a:pt x="0" y="0"/>
                </a:moveTo>
                <a:cubicBezTo>
                  <a:pt x="20320" y="89323"/>
                  <a:pt x="15562" y="194080"/>
                  <a:pt x="60960" y="259080"/>
                </a:cubicBezTo>
                <a:cubicBezTo>
                  <a:pt x="106359" y="324081"/>
                  <a:pt x="195141" y="357133"/>
                  <a:pt x="272391" y="390003"/>
                </a:cubicBezTo>
                <a:cubicBezTo>
                  <a:pt x="349641" y="422873"/>
                  <a:pt x="441006" y="436087"/>
                  <a:pt x="524462" y="456300"/>
                </a:cubicBezTo>
                <a:cubicBezTo>
                  <a:pt x="607918" y="476513"/>
                  <a:pt x="701952" y="498076"/>
                  <a:pt x="773125" y="511280"/>
                </a:cubicBezTo>
                <a:cubicBezTo>
                  <a:pt x="844299" y="524484"/>
                  <a:pt x="917636" y="506735"/>
                  <a:pt x="951503" y="535522"/>
                </a:cubicBezTo>
                <a:cubicBezTo>
                  <a:pt x="985370" y="564309"/>
                  <a:pt x="1096594" y="624154"/>
                  <a:pt x="1115221" y="637701"/>
                </a:cubicBezTo>
              </a:path>
            </a:pathLst>
          </a:custGeom>
          <a:no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lIns="90567" tIns="45277" rIns="90567" bIns="45277"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Freeform 39"/>
          <p:cNvSpPr/>
          <p:nvPr/>
        </p:nvSpPr>
        <p:spPr>
          <a:xfrm>
            <a:off x="1300954" y="1856728"/>
            <a:ext cx="1388110" cy="2916793"/>
          </a:xfrm>
          <a:custGeom>
            <a:avLst/>
            <a:gdLst>
              <a:gd name="connsiteX0" fmla="*/ 0 w 607718"/>
              <a:gd name="connsiteY0" fmla="*/ 0 h 1818640"/>
              <a:gd name="connsiteX1" fmla="*/ 15240 w 607718"/>
              <a:gd name="connsiteY1" fmla="*/ 187960 h 1818640"/>
              <a:gd name="connsiteX2" fmla="*/ 40640 w 607718"/>
              <a:gd name="connsiteY2" fmla="*/ 482600 h 1818640"/>
              <a:gd name="connsiteX3" fmla="*/ 66040 w 607718"/>
              <a:gd name="connsiteY3" fmla="*/ 756920 h 1818640"/>
              <a:gd name="connsiteX4" fmla="*/ 111760 w 607718"/>
              <a:gd name="connsiteY4" fmla="*/ 990600 h 1818640"/>
              <a:gd name="connsiteX5" fmla="*/ 223520 w 607718"/>
              <a:gd name="connsiteY5" fmla="*/ 1214120 h 1818640"/>
              <a:gd name="connsiteX6" fmla="*/ 335280 w 607718"/>
              <a:gd name="connsiteY6" fmla="*/ 1346200 h 1818640"/>
              <a:gd name="connsiteX7" fmla="*/ 482600 w 607718"/>
              <a:gd name="connsiteY7" fmla="*/ 1386840 h 1818640"/>
              <a:gd name="connsiteX8" fmla="*/ 589280 w 607718"/>
              <a:gd name="connsiteY8" fmla="*/ 1427480 h 1818640"/>
              <a:gd name="connsiteX9" fmla="*/ 604520 w 607718"/>
              <a:gd name="connsiteY9" fmla="*/ 1524000 h 1818640"/>
              <a:gd name="connsiteX10" fmla="*/ 553720 w 607718"/>
              <a:gd name="connsiteY10" fmla="*/ 1701800 h 1818640"/>
              <a:gd name="connsiteX11" fmla="*/ 513080 w 607718"/>
              <a:gd name="connsiteY11" fmla="*/ 1818640 h 1818640"/>
              <a:gd name="connsiteX0" fmla="*/ 0 w 592478"/>
              <a:gd name="connsiteY0" fmla="*/ 0 h 1630680"/>
              <a:gd name="connsiteX1" fmla="*/ 25400 w 592478"/>
              <a:gd name="connsiteY1" fmla="*/ 294640 h 1630680"/>
              <a:gd name="connsiteX2" fmla="*/ 50800 w 592478"/>
              <a:gd name="connsiteY2" fmla="*/ 568960 h 1630680"/>
              <a:gd name="connsiteX3" fmla="*/ 96520 w 592478"/>
              <a:gd name="connsiteY3" fmla="*/ 802640 h 1630680"/>
              <a:gd name="connsiteX4" fmla="*/ 208280 w 592478"/>
              <a:gd name="connsiteY4" fmla="*/ 1026160 h 1630680"/>
              <a:gd name="connsiteX5" fmla="*/ 320040 w 592478"/>
              <a:gd name="connsiteY5" fmla="*/ 1158240 h 1630680"/>
              <a:gd name="connsiteX6" fmla="*/ 467360 w 592478"/>
              <a:gd name="connsiteY6" fmla="*/ 1198880 h 1630680"/>
              <a:gd name="connsiteX7" fmla="*/ 574040 w 592478"/>
              <a:gd name="connsiteY7" fmla="*/ 1239520 h 1630680"/>
              <a:gd name="connsiteX8" fmla="*/ 589280 w 592478"/>
              <a:gd name="connsiteY8" fmla="*/ 1336040 h 1630680"/>
              <a:gd name="connsiteX9" fmla="*/ 538480 w 592478"/>
              <a:gd name="connsiteY9" fmla="*/ 1513840 h 1630680"/>
              <a:gd name="connsiteX10" fmla="*/ 497840 w 592478"/>
              <a:gd name="connsiteY10" fmla="*/ 1630680 h 1630680"/>
              <a:gd name="connsiteX0" fmla="*/ 0 w 592478"/>
              <a:gd name="connsiteY0" fmla="*/ 0 h 1630680"/>
              <a:gd name="connsiteX1" fmla="*/ 25400 w 592478"/>
              <a:gd name="connsiteY1" fmla="*/ 396240 h 1630680"/>
              <a:gd name="connsiteX2" fmla="*/ 50800 w 592478"/>
              <a:gd name="connsiteY2" fmla="*/ 568960 h 1630680"/>
              <a:gd name="connsiteX3" fmla="*/ 96520 w 592478"/>
              <a:gd name="connsiteY3" fmla="*/ 802640 h 1630680"/>
              <a:gd name="connsiteX4" fmla="*/ 208280 w 592478"/>
              <a:gd name="connsiteY4" fmla="*/ 1026160 h 1630680"/>
              <a:gd name="connsiteX5" fmla="*/ 320040 w 592478"/>
              <a:gd name="connsiteY5" fmla="*/ 1158240 h 1630680"/>
              <a:gd name="connsiteX6" fmla="*/ 467360 w 592478"/>
              <a:gd name="connsiteY6" fmla="*/ 1198880 h 1630680"/>
              <a:gd name="connsiteX7" fmla="*/ 574040 w 592478"/>
              <a:gd name="connsiteY7" fmla="*/ 1239520 h 1630680"/>
              <a:gd name="connsiteX8" fmla="*/ 589280 w 592478"/>
              <a:gd name="connsiteY8" fmla="*/ 1336040 h 1630680"/>
              <a:gd name="connsiteX9" fmla="*/ 538480 w 592478"/>
              <a:gd name="connsiteY9" fmla="*/ 1513840 h 1630680"/>
              <a:gd name="connsiteX10" fmla="*/ 497840 w 592478"/>
              <a:gd name="connsiteY10" fmla="*/ 1630680 h 1630680"/>
              <a:gd name="connsiteX0" fmla="*/ 0 w 624228"/>
              <a:gd name="connsiteY0" fmla="*/ 0 h 1490980"/>
              <a:gd name="connsiteX1" fmla="*/ 57150 w 624228"/>
              <a:gd name="connsiteY1" fmla="*/ 256540 h 1490980"/>
              <a:gd name="connsiteX2" fmla="*/ 82550 w 624228"/>
              <a:gd name="connsiteY2" fmla="*/ 429260 h 1490980"/>
              <a:gd name="connsiteX3" fmla="*/ 128270 w 624228"/>
              <a:gd name="connsiteY3" fmla="*/ 662940 h 1490980"/>
              <a:gd name="connsiteX4" fmla="*/ 240030 w 624228"/>
              <a:gd name="connsiteY4" fmla="*/ 886460 h 1490980"/>
              <a:gd name="connsiteX5" fmla="*/ 351790 w 624228"/>
              <a:gd name="connsiteY5" fmla="*/ 1018540 h 1490980"/>
              <a:gd name="connsiteX6" fmla="*/ 499110 w 624228"/>
              <a:gd name="connsiteY6" fmla="*/ 1059180 h 1490980"/>
              <a:gd name="connsiteX7" fmla="*/ 605790 w 624228"/>
              <a:gd name="connsiteY7" fmla="*/ 1099820 h 1490980"/>
              <a:gd name="connsiteX8" fmla="*/ 621030 w 624228"/>
              <a:gd name="connsiteY8" fmla="*/ 1196340 h 1490980"/>
              <a:gd name="connsiteX9" fmla="*/ 570230 w 624228"/>
              <a:gd name="connsiteY9" fmla="*/ 1374140 h 1490980"/>
              <a:gd name="connsiteX10" fmla="*/ 529590 w 624228"/>
              <a:gd name="connsiteY10" fmla="*/ 1490980 h 1490980"/>
              <a:gd name="connsiteX0" fmla="*/ 0 w 643278"/>
              <a:gd name="connsiteY0" fmla="*/ 0 h 1611630"/>
              <a:gd name="connsiteX1" fmla="*/ 76200 w 643278"/>
              <a:gd name="connsiteY1" fmla="*/ 377190 h 1611630"/>
              <a:gd name="connsiteX2" fmla="*/ 101600 w 643278"/>
              <a:gd name="connsiteY2" fmla="*/ 549910 h 1611630"/>
              <a:gd name="connsiteX3" fmla="*/ 147320 w 643278"/>
              <a:gd name="connsiteY3" fmla="*/ 783590 h 1611630"/>
              <a:gd name="connsiteX4" fmla="*/ 259080 w 643278"/>
              <a:gd name="connsiteY4" fmla="*/ 1007110 h 1611630"/>
              <a:gd name="connsiteX5" fmla="*/ 370840 w 643278"/>
              <a:gd name="connsiteY5" fmla="*/ 1139190 h 1611630"/>
              <a:gd name="connsiteX6" fmla="*/ 518160 w 643278"/>
              <a:gd name="connsiteY6" fmla="*/ 1179830 h 1611630"/>
              <a:gd name="connsiteX7" fmla="*/ 624840 w 643278"/>
              <a:gd name="connsiteY7" fmla="*/ 1220470 h 1611630"/>
              <a:gd name="connsiteX8" fmla="*/ 640080 w 643278"/>
              <a:gd name="connsiteY8" fmla="*/ 1316990 h 1611630"/>
              <a:gd name="connsiteX9" fmla="*/ 589280 w 643278"/>
              <a:gd name="connsiteY9" fmla="*/ 1494790 h 1611630"/>
              <a:gd name="connsiteX10" fmla="*/ 548640 w 643278"/>
              <a:gd name="connsiteY10" fmla="*/ 1611630 h 1611630"/>
              <a:gd name="connsiteX0" fmla="*/ 0 w 640080"/>
              <a:gd name="connsiteY0" fmla="*/ 0 h 1611630"/>
              <a:gd name="connsiteX1" fmla="*/ 76200 w 640080"/>
              <a:gd name="connsiteY1" fmla="*/ 377190 h 1611630"/>
              <a:gd name="connsiteX2" fmla="*/ 101600 w 640080"/>
              <a:gd name="connsiteY2" fmla="*/ 549910 h 1611630"/>
              <a:gd name="connsiteX3" fmla="*/ 147320 w 640080"/>
              <a:gd name="connsiteY3" fmla="*/ 783590 h 1611630"/>
              <a:gd name="connsiteX4" fmla="*/ 259080 w 640080"/>
              <a:gd name="connsiteY4" fmla="*/ 1007110 h 1611630"/>
              <a:gd name="connsiteX5" fmla="*/ 370840 w 640080"/>
              <a:gd name="connsiteY5" fmla="*/ 1139190 h 1611630"/>
              <a:gd name="connsiteX6" fmla="*/ 518160 w 640080"/>
              <a:gd name="connsiteY6" fmla="*/ 1179830 h 1611630"/>
              <a:gd name="connsiteX7" fmla="*/ 640080 w 640080"/>
              <a:gd name="connsiteY7" fmla="*/ 1316990 h 1611630"/>
              <a:gd name="connsiteX8" fmla="*/ 589280 w 640080"/>
              <a:gd name="connsiteY8" fmla="*/ 1494790 h 1611630"/>
              <a:gd name="connsiteX9" fmla="*/ 548640 w 640080"/>
              <a:gd name="connsiteY9" fmla="*/ 1611630 h 1611630"/>
              <a:gd name="connsiteX0" fmla="*/ 0 w 640080"/>
              <a:gd name="connsiteY0" fmla="*/ 0 h 1611630"/>
              <a:gd name="connsiteX1" fmla="*/ 76200 w 640080"/>
              <a:gd name="connsiteY1" fmla="*/ 377190 h 1611630"/>
              <a:gd name="connsiteX2" fmla="*/ 101600 w 640080"/>
              <a:gd name="connsiteY2" fmla="*/ 549910 h 1611630"/>
              <a:gd name="connsiteX3" fmla="*/ 147320 w 640080"/>
              <a:gd name="connsiteY3" fmla="*/ 783590 h 1611630"/>
              <a:gd name="connsiteX4" fmla="*/ 259080 w 640080"/>
              <a:gd name="connsiteY4" fmla="*/ 1007110 h 1611630"/>
              <a:gd name="connsiteX5" fmla="*/ 370840 w 640080"/>
              <a:gd name="connsiteY5" fmla="*/ 1139190 h 1611630"/>
              <a:gd name="connsiteX6" fmla="*/ 640080 w 640080"/>
              <a:gd name="connsiteY6" fmla="*/ 1316990 h 1611630"/>
              <a:gd name="connsiteX7" fmla="*/ 589280 w 640080"/>
              <a:gd name="connsiteY7" fmla="*/ 1494790 h 1611630"/>
              <a:gd name="connsiteX8" fmla="*/ 548640 w 640080"/>
              <a:gd name="connsiteY8" fmla="*/ 1611630 h 1611630"/>
              <a:gd name="connsiteX0" fmla="*/ 0 w 589900"/>
              <a:gd name="connsiteY0" fmla="*/ 0 h 1611630"/>
              <a:gd name="connsiteX1" fmla="*/ 76200 w 589900"/>
              <a:gd name="connsiteY1" fmla="*/ 377190 h 1611630"/>
              <a:gd name="connsiteX2" fmla="*/ 101600 w 589900"/>
              <a:gd name="connsiteY2" fmla="*/ 549910 h 1611630"/>
              <a:gd name="connsiteX3" fmla="*/ 147320 w 589900"/>
              <a:gd name="connsiteY3" fmla="*/ 783590 h 1611630"/>
              <a:gd name="connsiteX4" fmla="*/ 259080 w 589900"/>
              <a:gd name="connsiteY4" fmla="*/ 1007110 h 1611630"/>
              <a:gd name="connsiteX5" fmla="*/ 370840 w 589900"/>
              <a:gd name="connsiteY5" fmla="*/ 1139190 h 1611630"/>
              <a:gd name="connsiteX6" fmla="*/ 576580 w 589900"/>
              <a:gd name="connsiteY6" fmla="*/ 1329690 h 1611630"/>
              <a:gd name="connsiteX7" fmla="*/ 589280 w 589900"/>
              <a:gd name="connsiteY7" fmla="*/ 1494790 h 1611630"/>
              <a:gd name="connsiteX8" fmla="*/ 548640 w 589900"/>
              <a:gd name="connsiteY8" fmla="*/ 1611630 h 1611630"/>
              <a:gd name="connsiteX0" fmla="*/ 0 w 589372"/>
              <a:gd name="connsiteY0" fmla="*/ 0 h 1611630"/>
              <a:gd name="connsiteX1" fmla="*/ 76200 w 589372"/>
              <a:gd name="connsiteY1" fmla="*/ 377190 h 1611630"/>
              <a:gd name="connsiteX2" fmla="*/ 101600 w 589372"/>
              <a:gd name="connsiteY2" fmla="*/ 549910 h 1611630"/>
              <a:gd name="connsiteX3" fmla="*/ 147320 w 589372"/>
              <a:gd name="connsiteY3" fmla="*/ 783590 h 1611630"/>
              <a:gd name="connsiteX4" fmla="*/ 259080 w 589372"/>
              <a:gd name="connsiteY4" fmla="*/ 1007110 h 1611630"/>
              <a:gd name="connsiteX5" fmla="*/ 370840 w 589372"/>
              <a:gd name="connsiteY5" fmla="*/ 1139190 h 1611630"/>
              <a:gd name="connsiteX6" fmla="*/ 427990 w 589372"/>
              <a:gd name="connsiteY6" fmla="*/ 1415034 h 1611630"/>
              <a:gd name="connsiteX7" fmla="*/ 589280 w 589372"/>
              <a:gd name="connsiteY7" fmla="*/ 1494790 h 1611630"/>
              <a:gd name="connsiteX8" fmla="*/ 548640 w 589372"/>
              <a:gd name="connsiteY8" fmla="*/ 1611630 h 1611630"/>
              <a:gd name="connsiteX0" fmla="*/ 0 w 549205"/>
              <a:gd name="connsiteY0" fmla="*/ 0 h 1664165"/>
              <a:gd name="connsiteX1" fmla="*/ 76200 w 549205"/>
              <a:gd name="connsiteY1" fmla="*/ 377190 h 1664165"/>
              <a:gd name="connsiteX2" fmla="*/ 101600 w 549205"/>
              <a:gd name="connsiteY2" fmla="*/ 549910 h 1664165"/>
              <a:gd name="connsiteX3" fmla="*/ 147320 w 549205"/>
              <a:gd name="connsiteY3" fmla="*/ 783590 h 1664165"/>
              <a:gd name="connsiteX4" fmla="*/ 259080 w 549205"/>
              <a:gd name="connsiteY4" fmla="*/ 1007110 h 1664165"/>
              <a:gd name="connsiteX5" fmla="*/ 370840 w 549205"/>
              <a:gd name="connsiteY5" fmla="*/ 1139190 h 1664165"/>
              <a:gd name="connsiteX6" fmla="*/ 427990 w 549205"/>
              <a:gd name="connsiteY6" fmla="*/ 1415034 h 1664165"/>
              <a:gd name="connsiteX7" fmla="*/ 360680 w 549205"/>
              <a:gd name="connsiteY7" fmla="*/ 1653287 h 1664165"/>
              <a:gd name="connsiteX8" fmla="*/ 548640 w 549205"/>
              <a:gd name="connsiteY8" fmla="*/ 1611630 h 1664165"/>
              <a:gd name="connsiteX0" fmla="*/ 0 w 427990"/>
              <a:gd name="connsiteY0" fmla="*/ 0 h 1855469"/>
              <a:gd name="connsiteX1" fmla="*/ 76200 w 427990"/>
              <a:gd name="connsiteY1" fmla="*/ 377190 h 1855469"/>
              <a:gd name="connsiteX2" fmla="*/ 101600 w 427990"/>
              <a:gd name="connsiteY2" fmla="*/ 549910 h 1855469"/>
              <a:gd name="connsiteX3" fmla="*/ 147320 w 427990"/>
              <a:gd name="connsiteY3" fmla="*/ 783590 h 1855469"/>
              <a:gd name="connsiteX4" fmla="*/ 259080 w 427990"/>
              <a:gd name="connsiteY4" fmla="*/ 1007110 h 1855469"/>
              <a:gd name="connsiteX5" fmla="*/ 370840 w 427990"/>
              <a:gd name="connsiteY5" fmla="*/ 1139190 h 1855469"/>
              <a:gd name="connsiteX6" fmla="*/ 427990 w 427990"/>
              <a:gd name="connsiteY6" fmla="*/ 1415034 h 1855469"/>
              <a:gd name="connsiteX7" fmla="*/ 360680 w 427990"/>
              <a:gd name="connsiteY7" fmla="*/ 1653287 h 1855469"/>
              <a:gd name="connsiteX8" fmla="*/ 320040 w 427990"/>
              <a:gd name="connsiteY8" fmla="*/ 1855469 h 1855469"/>
              <a:gd name="connsiteX0" fmla="*/ 0 w 382270"/>
              <a:gd name="connsiteY0" fmla="*/ 0 h 1855469"/>
              <a:gd name="connsiteX1" fmla="*/ 76200 w 382270"/>
              <a:gd name="connsiteY1" fmla="*/ 377190 h 1855469"/>
              <a:gd name="connsiteX2" fmla="*/ 101600 w 382270"/>
              <a:gd name="connsiteY2" fmla="*/ 549910 h 1855469"/>
              <a:gd name="connsiteX3" fmla="*/ 147320 w 382270"/>
              <a:gd name="connsiteY3" fmla="*/ 783590 h 1855469"/>
              <a:gd name="connsiteX4" fmla="*/ 259080 w 382270"/>
              <a:gd name="connsiteY4" fmla="*/ 1007110 h 1855469"/>
              <a:gd name="connsiteX5" fmla="*/ 370840 w 382270"/>
              <a:gd name="connsiteY5" fmla="*/ 1139190 h 1855469"/>
              <a:gd name="connsiteX6" fmla="*/ 382270 w 382270"/>
              <a:gd name="connsiteY6" fmla="*/ 1415034 h 1855469"/>
              <a:gd name="connsiteX7" fmla="*/ 360680 w 382270"/>
              <a:gd name="connsiteY7" fmla="*/ 1653287 h 1855469"/>
              <a:gd name="connsiteX8" fmla="*/ 320040 w 382270"/>
              <a:gd name="connsiteY8" fmla="*/ 1855469 h 1855469"/>
              <a:gd name="connsiteX0" fmla="*/ 0 w 382270"/>
              <a:gd name="connsiteY0" fmla="*/ 0 h 1855469"/>
              <a:gd name="connsiteX1" fmla="*/ 76200 w 382270"/>
              <a:gd name="connsiteY1" fmla="*/ 377190 h 1855469"/>
              <a:gd name="connsiteX2" fmla="*/ 101600 w 382270"/>
              <a:gd name="connsiteY2" fmla="*/ 549910 h 1855469"/>
              <a:gd name="connsiteX3" fmla="*/ 147320 w 382270"/>
              <a:gd name="connsiteY3" fmla="*/ 783590 h 1855469"/>
              <a:gd name="connsiteX4" fmla="*/ 259080 w 382270"/>
              <a:gd name="connsiteY4" fmla="*/ 1007110 h 1855469"/>
              <a:gd name="connsiteX5" fmla="*/ 347980 w 382270"/>
              <a:gd name="connsiteY5" fmla="*/ 1212342 h 1855469"/>
              <a:gd name="connsiteX6" fmla="*/ 382270 w 382270"/>
              <a:gd name="connsiteY6" fmla="*/ 1415034 h 1855469"/>
              <a:gd name="connsiteX7" fmla="*/ 360680 w 382270"/>
              <a:gd name="connsiteY7" fmla="*/ 1653287 h 1855469"/>
              <a:gd name="connsiteX8" fmla="*/ 320040 w 382270"/>
              <a:gd name="connsiteY8" fmla="*/ 1855469 h 1855469"/>
              <a:gd name="connsiteX0" fmla="*/ 0 w 1388110"/>
              <a:gd name="connsiteY0" fmla="*/ 0 h 3111244"/>
              <a:gd name="connsiteX1" fmla="*/ 1082040 w 1388110"/>
              <a:gd name="connsiteY1" fmla="*/ 1632965 h 3111244"/>
              <a:gd name="connsiteX2" fmla="*/ 1107440 w 1388110"/>
              <a:gd name="connsiteY2" fmla="*/ 1805685 h 3111244"/>
              <a:gd name="connsiteX3" fmla="*/ 1153160 w 1388110"/>
              <a:gd name="connsiteY3" fmla="*/ 2039365 h 3111244"/>
              <a:gd name="connsiteX4" fmla="*/ 1264920 w 1388110"/>
              <a:gd name="connsiteY4" fmla="*/ 2262885 h 3111244"/>
              <a:gd name="connsiteX5" fmla="*/ 1353820 w 1388110"/>
              <a:gd name="connsiteY5" fmla="*/ 2468117 h 3111244"/>
              <a:gd name="connsiteX6" fmla="*/ 1388110 w 1388110"/>
              <a:gd name="connsiteY6" fmla="*/ 2670809 h 3111244"/>
              <a:gd name="connsiteX7" fmla="*/ 1366520 w 1388110"/>
              <a:gd name="connsiteY7" fmla="*/ 2909062 h 3111244"/>
              <a:gd name="connsiteX8" fmla="*/ 1325880 w 1388110"/>
              <a:gd name="connsiteY8" fmla="*/ 3111244 h 3111244"/>
              <a:gd name="connsiteX0" fmla="*/ 0 w 1388110"/>
              <a:gd name="connsiteY0" fmla="*/ 0 h 3111244"/>
              <a:gd name="connsiteX1" fmla="*/ 144588 w 1388110"/>
              <a:gd name="connsiteY1" fmla="*/ 279101 h 3111244"/>
              <a:gd name="connsiteX2" fmla="*/ 1082040 w 1388110"/>
              <a:gd name="connsiteY2" fmla="*/ 1632965 h 3111244"/>
              <a:gd name="connsiteX3" fmla="*/ 1107440 w 1388110"/>
              <a:gd name="connsiteY3" fmla="*/ 1805685 h 3111244"/>
              <a:gd name="connsiteX4" fmla="*/ 1153160 w 1388110"/>
              <a:gd name="connsiteY4" fmla="*/ 2039365 h 3111244"/>
              <a:gd name="connsiteX5" fmla="*/ 1264920 w 1388110"/>
              <a:gd name="connsiteY5" fmla="*/ 2262885 h 3111244"/>
              <a:gd name="connsiteX6" fmla="*/ 1353820 w 1388110"/>
              <a:gd name="connsiteY6" fmla="*/ 2468117 h 3111244"/>
              <a:gd name="connsiteX7" fmla="*/ 1388110 w 1388110"/>
              <a:gd name="connsiteY7" fmla="*/ 2670809 h 3111244"/>
              <a:gd name="connsiteX8" fmla="*/ 1366520 w 1388110"/>
              <a:gd name="connsiteY8" fmla="*/ 2909062 h 3111244"/>
              <a:gd name="connsiteX9" fmla="*/ 1325880 w 1388110"/>
              <a:gd name="connsiteY9" fmla="*/ 3111244 h 3111244"/>
              <a:gd name="connsiteX0" fmla="*/ 0 w 1388110"/>
              <a:gd name="connsiteY0" fmla="*/ 0 h 3111244"/>
              <a:gd name="connsiteX1" fmla="*/ 144588 w 1388110"/>
              <a:gd name="connsiteY1" fmla="*/ 279101 h 3111244"/>
              <a:gd name="connsiteX2" fmla="*/ 1082040 w 1388110"/>
              <a:gd name="connsiteY2" fmla="*/ 1632965 h 3111244"/>
              <a:gd name="connsiteX3" fmla="*/ 327468 w 1388110"/>
              <a:gd name="connsiteY3" fmla="*/ 535132 h 3111244"/>
              <a:gd name="connsiteX4" fmla="*/ 1107440 w 1388110"/>
              <a:gd name="connsiteY4" fmla="*/ 1805685 h 3111244"/>
              <a:gd name="connsiteX5" fmla="*/ 1153160 w 1388110"/>
              <a:gd name="connsiteY5" fmla="*/ 2039365 h 3111244"/>
              <a:gd name="connsiteX6" fmla="*/ 1264920 w 1388110"/>
              <a:gd name="connsiteY6" fmla="*/ 2262885 h 3111244"/>
              <a:gd name="connsiteX7" fmla="*/ 1353820 w 1388110"/>
              <a:gd name="connsiteY7" fmla="*/ 2468117 h 3111244"/>
              <a:gd name="connsiteX8" fmla="*/ 1388110 w 1388110"/>
              <a:gd name="connsiteY8" fmla="*/ 2670809 h 3111244"/>
              <a:gd name="connsiteX9" fmla="*/ 1366520 w 1388110"/>
              <a:gd name="connsiteY9" fmla="*/ 2909062 h 3111244"/>
              <a:gd name="connsiteX10" fmla="*/ 1325880 w 1388110"/>
              <a:gd name="connsiteY10" fmla="*/ 3111244 h 3111244"/>
              <a:gd name="connsiteX0" fmla="*/ 0 w 1388110"/>
              <a:gd name="connsiteY0" fmla="*/ 0 h 3111244"/>
              <a:gd name="connsiteX1" fmla="*/ 144588 w 1388110"/>
              <a:gd name="connsiteY1" fmla="*/ 279101 h 3111244"/>
              <a:gd name="connsiteX2" fmla="*/ 1082040 w 1388110"/>
              <a:gd name="connsiteY2" fmla="*/ 1632965 h 3111244"/>
              <a:gd name="connsiteX3" fmla="*/ 327468 w 1388110"/>
              <a:gd name="connsiteY3" fmla="*/ 535132 h 3111244"/>
              <a:gd name="connsiteX4" fmla="*/ 476058 w 1388110"/>
              <a:gd name="connsiteY4" fmla="*/ 791164 h 3111244"/>
              <a:gd name="connsiteX5" fmla="*/ 1107440 w 1388110"/>
              <a:gd name="connsiteY5" fmla="*/ 1805685 h 3111244"/>
              <a:gd name="connsiteX6" fmla="*/ 1153160 w 1388110"/>
              <a:gd name="connsiteY6" fmla="*/ 2039365 h 3111244"/>
              <a:gd name="connsiteX7" fmla="*/ 1264920 w 1388110"/>
              <a:gd name="connsiteY7" fmla="*/ 2262885 h 3111244"/>
              <a:gd name="connsiteX8" fmla="*/ 1353820 w 1388110"/>
              <a:gd name="connsiteY8" fmla="*/ 2468117 h 3111244"/>
              <a:gd name="connsiteX9" fmla="*/ 1388110 w 1388110"/>
              <a:gd name="connsiteY9" fmla="*/ 2670809 h 3111244"/>
              <a:gd name="connsiteX10" fmla="*/ 1366520 w 1388110"/>
              <a:gd name="connsiteY10" fmla="*/ 2909062 h 3111244"/>
              <a:gd name="connsiteX11" fmla="*/ 1325880 w 1388110"/>
              <a:gd name="connsiteY11" fmla="*/ 3111244 h 3111244"/>
              <a:gd name="connsiteX0" fmla="*/ 0 w 1388110"/>
              <a:gd name="connsiteY0" fmla="*/ 0 h 3111244"/>
              <a:gd name="connsiteX1" fmla="*/ 144588 w 1388110"/>
              <a:gd name="connsiteY1" fmla="*/ 279101 h 3111244"/>
              <a:gd name="connsiteX2" fmla="*/ 1082040 w 1388110"/>
              <a:gd name="connsiteY2" fmla="*/ 1632965 h 3111244"/>
              <a:gd name="connsiteX3" fmla="*/ 327468 w 1388110"/>
              <a:gd name="connsiteY3" fmla="*/ 535132 h 3111244"/>
              <a:gd name="connsiteX4" fmla="*/ 476058 w 1388110"/>
              <a:gd name="connsiteY4" fmla="*/ 791164 h 3111244"/>
              <a:gd name="connsiteX5" fmla="*/ 670368 w 1388110"/>
              <a:gd name="connsiteY5" fmla="*/ 1083772 h 3111244"/>
              <a:gd name="connsiteX6" fmla="*/ 1107440 w 1388110"/>
              <a:gd name="connsiteY6" fmla="*/ 1805685 h 3111244"/>
              <a:gd name="connsiteX7" fmla="*/ 1153160 w 1388110"/>
              <a:gd name="connsiteY7" fmla="*/ 2039365 h 3111244"/>
              <a:gd name="connsiteX8" fmla="*/ 1264920 w 1388110"/>
              <a:gd name="connsiteY8" fmla="*/ 2262885 h 3111244"/>
              <a:gd name="connsiteX9" fmla="*/ 1353820 w 1388110"/>
              <a:gd name="connsiteY9" fmla="*/ 2468117 h 3111244"/>
              <a:gd name="connsiteX10" fmla="*/ 1388110 w 1388110"/>
              <a:gd name="connsiteY10" fmla="*/ 2670809 h 3111244"/>
              <a:gd name="connsiteX11" fmla="*/ 1366520 w 1388110"/>
              <a:gd name="connsiteY11" fmla="*/ 2909062 h 3111244"/>
              <a:gd name="connsiteX12" fmla="*/ 1325880 w 1388110"/>
              <a:gd name="connsiteY12" fmla="*/ 3111244 h 3111244"/>
              <a:gd name="connsiteX0" fmla="*/ 0 w 1388110"/>
              <a:gd name="connsiteY0" fmla="*/ 0 h 3111244"/>
              <a:gd name="connsiteX1" fmla="*/ 144588 w 1388110"/>
              <a:gd name="connsiteY1" fmla="*/ 279101 h 3111244"/>
              <a:gd name="connsiteX2" fmla="*/ 1082040 w 1388110"/>
              <a:gd name="connsiteY2" fmla="*/ 1632965 h 3111244"/>
              <a:gd name="connsiteX3" fmla="*/ 327468 w 1388110"/>
              <a:gd name="connsiteY3" fmla="*/ 535132 h 3111244"/>
              <a:gd name="connsiteX4" fmla="*/ 476058 w 1388110"/>
              <a:gd name="connsiteY4" fmla="*/ 791164 h 3111244"/>
              <a:gd name="connsiteX5" fmla="*/ 670368 w 1388110"/>
              <a:gd name="connsiteY5" fmla="*/ 1083772 h 3111244"/>
              <a:gd name="connsiteX6" fmla="*/ 898968 w 1388110"/>
              <a:gd name="connsiteY6" fmla="*/ 1437340 h 3111244"/>
              <a:gd name="connsiteX7" fmla="*/ 1107440 w 1388110"/>
              <a:gd name="connsiteY7" fmla="*/ 1805685 h 3111244"/>
              <a:gd name="connsiteX8" fmla="*/ 1153160 w 1388110"/>
              <a:gd name="connsiteY8" fmla="*/ 2039365 h 3111244"/>
              <a:gd name="connsiteX9" fmla="*/ 1264920 w 1388110"/>
              <a:gd name="connsiteY9" fmla="*/ 2262885 h 3111244"/>
              <a:gd name="connsiteX10" fmla="*/ 1353820 w 1388110"/>
              <a:gd name="connsiteY10" fmla="*/ 2468117 h 3111244"/>
              <a:gd name="connsiteX11" fmla="*/ 1388110 w 1388110"/>
              <a:gd name="connsiteY11" fmla="*/ 2670809 h 3111244"/>
              <a:gd name="connsiteX12" fmla="*/ 1366520 w 1388110"/>
              <a:gd name="connsiteY12" fmla="*/ 2909062 h 3111244"/>
              <a:gd name="connsiteX13" fmla="*/ 1325880 w 1388110"/>
              <a:gd name="connsiteY13" fmla="*/ 3111244 h 3111244"/>
              <a:gd name="connsiteX0" fmla="*/ 0 w 1388110"/>
              <a:gd name="connsiteY0" fmla="*/ 0 h 3111244"/>
              <a:gd name="connsiteX1" fmla="*/ 144588 w 1388110"/>
              <a:gd name="connsiteY1" fmla="*/ 279101 h 3111244"/>
              <a:gd name="connsiteX2" fmla="*/ 1082040 w 1388110"/>
              <a:gd name="connsiteY2" fmla="*/ 1632965 h 3111244"/>
              <a:gd name="connsiteX3" fmla="*/ 327468 w 1388110"/>
              <a:gd name="connsiteY3" fmla="*/ 535132 h 3111244"/>
              <a:gd name="connsiteX4" fmla="*/ 476058 w 1388110"/>
              <a:gd name="connsiteY4" fmla="*/ 791164 h 3111244"/>
              <a:gd name="connsiteX5" fmla="*/ 670368 w 1388110"/>
              <a:gd name="connsiteY5" fmla="*/ 1083772 h 3111244"/>
              <a:gd name="connsiteX6" fmla="*/ 956118 w 1388110"/>
              <a:gd name="connsiteY6" fmla="*/ 1388572 h 3111244"/>
              <a:gd name="connsiteX7" fmla="*/ 1107440 w 1388110"/>
              <a:gd name="connsiteY7" fmla="*/ 1805685 h 3111244"/>
              <a:gd name="connsiteX8" fmla="*/ 1153160 w 1388110"/>
              <a:gd name="connsiteY8" fmla="*/ 2039365 h 3111244"/>
              <a:gd name="connsiteX9" fmla="*/ 1264920 w 1388110"/>
              <a:gd name="connsiteY9" fmla="*/ 2262885 h 3111244"/>
              <a:gd name="connsiteX10" fmla="*/ 1353820 w 1388110"/>
              <a:gd name="connsiteY10" fmla="*/ 2468117 h 3111244"/>
              <a:gd name="connsiteX11" fmla="*/ 1388110 w 1388110"/>
              <a:gd name="connsiteY11" fmla="*/ 2670809 h 3111244"/>
              <a:gd name="connsiteX12" fmla="*/ 1366520 w 1388110"/>
              <a:gd name="connsiteY12" fmla="*/ 2909062 h 3111244"/>
              <a:gd name="connsiteX13" fmla="*/ 1325880 w 1388110"/>
              <a:gd name="connsiteY13" fmla="*/ 3111244 h 3111244"/>
              <a:gd name="connsiteX0" fmla="*/ 0 w 1388110"/>
              <a:gd name="connsiteY0" fmla="*/ 0 h 3111244"/>
              <a:gd name="connsiteX1" fmla="*/ 144588 w 1388110"/>
              <a:gd name="connsiteY1" fmla="*/ 279101 h 3111244"/>
              <a:gd name="connsiteX2" fmla="*/ 1082040 w 1388110"/>
              <a:gd name="connsiteY2" fmla="*/ 1632965 h 3111244"/>
              <a:gd name="connsiteX3" fmla="*/ 327468 w 1388110"/>
              <a:gd name="connsiteY3" fmla="*/ 535132 h 3111244"/>
              <a:gd name="connsiteX4" fmla="*/ 476058 w 1388110"/>
              <a:gd name="connsiteY4" fmla="*/ 791164 h 3111244"/>
              <a:gd name="connsiteX5" fmla="*/ 807528 w 1388110"/>
              <a:gd name="connsiteY5" fmla="*/ 1095964 h 3111244"/>
              <a:gd name="connsiteX6" fmla="*/ 956118 w 1388110"/>
              <a:gd name="connsiteY6" fmla="*/ 1388572 h 3111244"/>
              <a:gd name="connsiteX7" fmla="*/ 1107440 w 1388110"/>
              <a:gd name="connsiteY7" fmla="*/ 1805685 h 3111244"/>
              <a:gd name="connsiteX8" fmla="*/ 1153160 w 1388110"/>
              <a:gd name="connsiteY8" fmla="*/ 2039365 h 3111244"/>
              <a:gd name="connsiteX9" fmla="*/ 1264920 w 1388110"/>
              <a:gd name="connsiteY9" fmla="*/ 2262885 h 3111244"/>
              <a:gd name="connsiteX10" fmla="*/ 1353820 w 1388110"/>
              <a:gd name="connsiteY10" fmla="*/ 2468117 h 3111244"/>
              <a:gd name="connsiteX11" fmla="*/ 1388110 w 1388110"/>
              <a:gd name="connsiteY11" fmla="*/ 2670809 h 3111244"/>
              <a:gd name="connsiteX12" fmla="*/ 1366520 w 1388110"/>
              <a:gd name="connsiteY12" fmla="*/ 2909062 h 3111244"/>
              <a:gd name="connsiteX13" fmla="*/ 1325880 w 1388110"/>
              <a:gd name="connsiteY13" fmla="*/ 3111244 h 3111244"/>
              <a:gd name="connsiteX0" fmla="*/ 0 w 1388110"/>
              <a:gd name="connsiteY0" fmla="*/ 0 h 3111244"/>
              <a:gd name="connsiteX1" fmla="*/ 144588 w 1388110"/>
              <a:gd name="connsiteY1" fmla="*/ 279101 h 3111244"/>
              <a:gd name="connsiteX2" fmla="*/ 1082040 w 1388110"/>
              <a:gd name="connsiteY2" fmla="*/ 1632965 h 3111244"/>
              <a:gd name="connsiteX3" fmla="*/ 327468 w 1388110"/>
              <a:gd name="connsiteY3" fmla="*/ 535132 h 3111244"/>
              <a:gd name="connsiteX4" fmla="*/ 784668 w 1388110"/>
              <a:gd name="connsiteY4" fmla="*/ 815548 h 3111244"/>
              <a:gd name="connsiteX5" fmla="*/ 807528 w 1388110"/>
              <a:gd name="connsiteY5" fmla="*/ 1095964 h 3111244"/>
              <a:gd name="connsiteX6" fmla="*/ 956118 w 1388110"/>
              <a:gd name="connsiteY6" fmla="*/ 1388572 h 3111244"/>
              <a:gd name="connsiteX7" fmla="*/ 1107440 w 1388110"/>
              <a:gd name="connsiteY7" fmla="*/ 1805685 h 3111244"/>
              <a:gd name="connsiteX8" fmla="*/ 1153160 w 1388110"/>
              <a:gd name="connsiteY8" fmla="*/ 2039365 h 3111244"/>
              <a:gd name="connsiteX9" fmla="*/ 1264920 w 1388110"/>
              <a:gd name="connsiteY9" fmla="*/ 2262885 h 3111244"/>
              <a:gd name="connsiteX10" fmla="*/ 1353820 w 1388110"/>
              <a:gd name="connsiteY10" fmla="*/ 2468117 h 3111244"/>
              <a:gd name="connsiteX11" fmla="*/ 1388110 w 1388110"/>
              <a:gd name="connsiteY11" fmla="*/ 2670809 h 3111244"/>
              <a:gd name="connsiteX12" fmla="*/ 1366520 w 1388110"/>
              <a:gd name="connsiteY12" fmla="*/ 2909062 h 3111244"/>
              <a:gd name="connsiteX13" fmla="*/ 1325880 w 1388110"/>
              <a:gd name="connsiteY13" fmla="*/ 3111244 h 3111244"/>
              <a:gd name="connsiteX0" fmla="*/ 0 w 1388110"/>
              <a:gd name="connsiteY0" fmla="*/ 0 h 3111244"/>
              <a:gd name="connsiteX1" fmla="*/ 144588 w 1388110"/>
              <a:gd name="connsiteY1" fmla="*/ 279101 h 3111244"/>
              <a:gd name="connsiteX2" fmla="*/ 1082040 w 1388110"/>
              <a:gd name="connsiteY2" fmla="*/ 1632965 h 3111244"/>
              <a:gd name="connsiteX3" fmla="*/ 327468 w 1388110"/>
              <a:gd name="connsiteY3" fmla="*/ 535132 h 3111244"/>
              <a:gd name="connsiteX4" fmla="*/ 533208 w 1388110"/>
              <a:gd name="connsiteY4" fmla="*/ 583900 h 3111244"/>
              <a:gd name="connsiteX5" fmla="*/ 784668 w 1388110"/>
              <a:gd name="connsiteY5" fmla="*/ 815548 h 3111244"/>
              <a:gd name="connsiteX6" fmla="*/ 807528 w 1388110"/>
              <a:gd name="connsiteY6" fmla="*/ 1095964 h 3111244"/>
              <a:gd name="connsiteX7" fmla="*/ 956118 w 1388110"/>
              <a:gd name="connsiteY7" fmla="*/ 1388572 h 3111244"/>
              <a:gd name="connsiteX8" fmla="*/ 1107440 w 1388110"/>
              <a:gd name="connsiteY8" fmla="*/ 1805685 h 3111244"/>
              <a:gd name="connsiteX9" fmla="*/ 1153160 w 1388110"/>
              <a:gd name="connsiteY9" fmla="*/ 2039365 h 3111244"/>
              <a:gd name="connsiteX10" fmla="*/ 1264920 w 1388110"/>
              <a:gd name="connsiteY10" fmla="*/ 2262885 h 3111244"/>
              <a:gd name="connsiteX11" fmla="*/ 1353820 w 1388110"/>
              <a:gd name="connsiteY11" fmla="*/ 2468117 h 3111244"/>
              <a:gd name="connsiteX12" fmla="*/ 1388110 w 1388110"/>
              <a:gd name="connsiteY12" fmla="*/ 2670809 h 3111244"/>
              <a:gd name="connsiteX13" fmla="*/ 1366520 w 1388110"/>
              <a:gd name="connsiteY13" fmla="*/ 2909062 h 3111244"/>
              <a:gd name="connsiteX14" fmla="*/ 1325880 w 1388110"/>
              <a:gd name="connsiteY14" fmla="*/ 3111244 h 3111244"/>
              <a:gd name="connsiteX0" fmla="*/ 0 w 1388110"/>
              <a:gd name="connsiteY0" fmla="*/ 0 h 3111244"/>
              <a:gd name="connsiteX1" fmla="*/ 144588 w 1388110"/>
              <a:gd name="connsiteY1" fmla="*/ 279101 h 3111244"/>
              <a:gd name="connsiteX2" fmla="*/ 1082040 w 1388110"/>
              <a:gd name="connsiteY2" fmla="*/ 1632965 h 3111244"/>
              <a:gd name="connsiteX3" fmla="*/ 327468 w 1388110"/>
              <a:gd name="connsiteY3" fmla="*/ 535132 h 3111244"/>
              <a:gd name="connsiteX4" fmla="*/ 658938 w 1388110"/>
              <a:gd name="connsiteY4" fmla="*/ 632668 h 3111244"/>
              <a:gd name="connsiteX5" fmla="*/ 784668 w 1388110"/>
              <a:gd name="connsiteY5" fmla="*/ 815548 h 3111244"/>
              <a:gd name="connsiteX6" fmla="*/ 807528 w 1388110"/>
              <a:gd name="connsiteY6" fmla="*/ 1095964 h 3111244"/>
              <a:gd name="connsiteX7" fmla="*/ 956118 w 1388110"/>
              <a:gd name="connsiteY7" fmla="*/ 1388572 h 3111244"/>
              <a:gd name="connsiteX8" fmla="*/ 1107440 w 1388110"/>
              <a:gd name="connsiteY8" fmla="*/ 1805685 h 3111244"/>
              <a:gd name="connsiteX9" fmla="*/ 1153160 w 1388110"/>
              <a:gd name="connsiteY9" fmla="*/ 2039365 h 3111244"/>
              <a:gd name="connsiteX10" fmla="*/ 1264920 w 1388110"/>
              <a:gd name="connsiteY10" fmla="*/ 2262885 h 3111244"/>
              <a:gd name="connsiteX11" fmla="*/ 1353820 w 1388110"/>
              <a:gd name="connsiteY11" fmla="*/ 2468117 h 3111244"/>
              <a:gd name="connsiteX12" fmla="*/ 1388110 w 1388110"/>
              <a:gd name="connsiteY12" fmla="*/ 2670809 h 3111244"/>
              <a:gd name="connsiteX13" fmla="*/ 1366520 w 1388110"/>
              <a:gd name="connsiteY13" fmla="*/ 2909062 h 3111244"/>
              <a:gd name="connsiteX14" fmla="*/ 1325880 w 1388110"/>
              <a:gd name="connsiteY14" fmla="*/ 3111244 h 3111244"/>
              <a:gd name="connsiteX0" fmla="*/ 0 w 1388110"/>
              <a:gd name="connsiteY0" fmla="*/ 0 h 3111244"/>
              <a:gd name="connsiteX1" fmla="*/ 213168 w 1388110"/>
              <a:gd name="connsiteY1" fmla="*/ 242525 h 3111244"/>
              <a:gd name="connsiteX2" fmla="*/ 1082040 w 1388110"/>
              <a:gd name="connsiteY2" fmla="*/ 1632965 h 3111244"/>
              <a:gd name="connsiteX3" fmla="*/ 327468 w 1388110"/>
              <a:gd name="connsiteY3" fmla="*/ 535132 h 3111244"/>
              <a:gd name="connsiteX4" fmla="*/ 658938 w 1388110"/>
              <a:gd name="connsiteY4" fmla="*/ 632668 h 3111244"/>
              <a:gd name="connsiteX5" fmla="*/ 784668 w 1388110"/>
              <a:gd name="connsiteY5" fmla="*/ 815548 h 3111244"/>
              <a:gd name="connsiteX6" fmla="*/ 807528 w 1388110"/>
              <a:gd name="connsiteY6" fmla="*/ 1095964 h 3111244"/>
              <a:gd name="connsiteX7" fmla="*/ 956118 w 1388110"/>
              <a:gd name="connsiteY7" fmla="*/ 1388572 h 3111244"/>
              <a:gd name="connsiteX8" fmla="*/ 1107440 w 1388110"/>
              <a:gd name="connsiteY8" fmla="*/ 1805685 h 3111244"/>
              <a:gd name="connsiteX9" fmla="*/ 1153160 w 1388110"/>
              <a:gd name="connsiteY9" fmla="*/ 2039365 h 3111244"/>
              <a:gd name="connsiteX10" fmla="*/ 1264920 w 1388110"/>
              <a:gd name="connsiteY10" fmla="*/ 2262885 h 3111244"/>
              <a:gd name="connsiteX11" fmla="*/ 1353820 w 1388110"/>
              <a:gd name="connsiteY11" fmla="*/ 2468117 h 3111244"/>
              <a:gd name="connsiteX12" fmla="*/ 1388110 w 1388110"/>
              <a:gd name="connsiteY12" fmla="*/ 2670809 h 3111244"/>
              <a:gd name="connsiteX13" fmla="*/ 1366520 w 1388110"/>
              <a:gd name="connsiteY13" fmla="*/ 2909062 h 3111244"/>
              <a:gd name="connsiteX14" fmla="*/ 1325880 w 1388110"/>
              <a:gd name="connsiteY14" fmla="*/ 3111244 h 3111244"/>
              <a:gd name="connsiteX0" fmla="*/ 0 w 1388110"/>
              <a:gd name="connsiteY0" fmla="*/ 0 h 3111244"/>
              <a:gd name="connsiteX1" fmla="*/ 213168 w 1388110"/>
              <a:gd name="connsiteY1" fmla="*/ 242525 h 3111244"/>
              <a:gd name="connsiteX2" fmla="*/ 281748 w 1388110"/>
              <a:gd name="connsiteY2" fmla="*/ 376637 h 3111244"/>
              <a:gd name="connsiteX3" fmla="*/ 1082040 w 1388110"/>
              <a:gd name="connsiteY3" fmla="*/ 1632965 h 3111244"/>
              <a:gd name="connsiteX4" fmla="*/ 327468 w 1388110"/>
              <a:gd name="connsiteY4" fmla="*/ 535132 h 3111244"/>
              <a:gd name="connsiteX5" fmla="*/ 658938 w 1388110"/>
              <a:gd name="connsiteY5" fmla="*/ 632668 h 3111244"/>
              <a:gd name="connsiteX6" fmla="*/ 784668 w 1388110"/>
              <a:gd name="connsiteY6" fmla="*/ 815548 h 3111244"/>
              <a:gd name="connsiteX7" fmla="*/ 807528 w 1388110"/>
              <a:gd name="connsiteY7" fmla="*/ 1095964 h 3111244"/>
              <a:gd name="connsiteX8" fmla="*/ 956118 w 1388110"/>
              <a:gd name="connsiteY8" fmla="*/ 138857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1082040 w 1388110"/>
              <a:gd name="connsiteY3" fmla="*/ 1632965 h 3111244"/>
              <a:gd name="connsiteX4" fmla="*/ 327468 w 1388110"/>
              <a:gd name="connsiteY4" fmla="*/ 535132 h 3111244"/>
              <a:gd name="connsiteX5" fmla="*/ 658938 w 1388110"/>
              <a:gd name="connsiteY5" fmla="*/ 632668 h 3111244"/>
              <a:gd name="connsiteX6" fmla="*/ 784668 w 1388110"/>
              <a:gd name="connsiteY6" fmla="*/ 815548 h 3111244"/>
              <a:gd name="connsiteX7" fmla="*/ 807528 w 1388110"/>
              <a:gd name="connsiteY7" fmla="*/ 1095964 h 3111244"/>
              <a:gd name="connsiteX8" fmla="*/ 956118 w 1388110"/>
              <a:gd name="connsiteY8" fmla="*/ 138857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1082040 w 1388110"/>
              <a:gd name="connsiteY3" fmla="*/ 1632965 h 3111244"/>
              <a:gd name="connsiteX4" fmla="*/ 396048 w 1388110"/>
              <a:gd name="connsiteY4" fmla="*/ 998428 h 3111244"/>
              <a:gd name="connsiteX5" fmla="*/ 327468 w 1388110"/>
              <a:gd name="connsiteY5" fmla="*/ 535132 h 3111244"/>
              <a:gd name="connsiteX6" fmla="*/ 658938 w 1388110"/>
              <a:gd name="connsiteY6" fmla="*/ 632668 h 3111244"/>
              <a:gd name="connsiteX7" fmla="*/ 784668 w 1388110"/>
              <a:gd name="connsiteY7" fmla="*/ 815548 h 3111244"/>
              <a:gd name="connsiteX8" fmla="*/ 807528 w 1388110"/>
              <a:gd name="connsiteY8" fmla="*/ 1095964 h 3111244"/>
              <a:gd name="connsiteX9" fmla="*/ 956118 w 1388110"/>
              <a:gd name="connsiteY9" fmla="*/ 1388572 h 3111244"/>
              <a:gd name="connsiteX10" fmla="*/ 1107440 w 1388110"/>
              <a:gd name="connsiteY10" fmla="*/ 1805685 h 3111244"/>
              <a:gd name="connsiteX11" fmla="*/ 1153160 w 1388110"/>
              <a:gd name="connsiteY11" fmla="*/ 2039365 h 3111244"/>
              <a:gd name="connsiteX12" fmla="*/ 1264920 w 1388110"/>
              <a:gd name="connsiteY12" fmla="*/ 2262885 h 3111244"/>
              <a:gd name="connsiteX13" fmla="*/ 1353820 w 1388110"/>
              <a:gd name="connsiteY13" fmla="*/ 2468117 h 3111244"/>
              <a:gd name="connsiteX14" fmla="*/ 1388110 w 1388110"/>
              <a:gd name="connsiteY14" fmla="*/ 2670809 h 3111244"/>
              <a:gd name="connsiteX15" fmla="*/ 1366520 w 1388110"/>
              <a:gd name="connsiteY15" fmla="*/ 2909062 h 3111244"/>
              <a:gd name="connsiteX16" fmla="*/ 1325880 w 1388110"/>
              <a:gd name="connsiteY16"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1082040 w 1388110"/>
              <a:gd name="connsiteY3" fmla="*/ 1632965 h 3111244"/>
              <a:gd name="connsiteX4" fmla="*/ 327468 w 1388110"/>
              <a:gd name="connsiteY4" fmla="*/ 535132 h 3111244"/>
              <a:gd name="connsiteX5" fmla="*/ 658938 w 1388110"/>
              <a:gd name="connsiteY5" fmla="*/ 632668 h 3111244"/>
              <a:gd name="connsiteX6" fmla="*/ 784668 w 1388110"/>
              <a:gd name="connsiteY6" fmla="*/ 815548 h 3111244"/>
              <a:gd name="connsiteX7" fmla="*/ 807528 w 1388110"/>
              <a:gd name="connsiteY7" fmla="*/ 1095964 h 3111244"/>
              <a:gd name="connsiteX8" fmla="*/ 956118 w 1388110"/>
              <a:gd name="connsiteY8" fmla="*/ 138857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1082040 w 1388110"/>
              <a:gd name="connsiteY3" fmla="*/ 1632965 h 3111244"/>
              <a:gd name="connsiteX4" fmla="*/ 658938 w 1388110"/>
              <a:gd name="connsiteY4" fmla="*/ 632668 h 3111244"/>
              <a:gd name="connsiteX5" fmla="*/ 784668 w 1388110"/>
              <a:gd name="connsiteY5" fmla="*/ 815548 h 3111244"/>
              <a:gd name="connsiteX6" fmla="*/ 807528 w 1388110"/>
              <a:gd name="connsiteY6" fmla="*/ 1095964 h 3111244"/>
              <a:gd name="connsiteX7" fmla="*/ 956118 w 1388110"/>
              <a:gd name="connsiteY7" fmla="*/ 1388572 h 3111244"/>
              <a:gd name="connsiteX8" fmla="*/ 1107440 w 1388110"/>
              <a:gd name="connsiteY8" fmla="*/ 1805685 h 3111244"/>
              <a:gd name="connsiteX9" fmla="*/ 1153160 w 1388110"/>
              <a:gd name="connsiteY9" fmla="*/ 2039365 h 3111244"/>
              <a:gd name="connsiteX10" fmla="*/ 1264920 w 1388110"/>
              <a:gd name="connsiteY10" fmla="*/ 2262885 h 3111244"/>
              <a:gd name="connsiteX11" fmla="*/ 1353820 w 1388110"/>
              <a:gd name="connsiteY11" fmla="*/ 2468117 h 3111244"/>
              <a:gd name="connsiteX12" fmla="*/ 1388110 w 1388110"/>
              <a:gd name="connsiteY12" fmla="*/ 2670809 h 3111244"/>
              <a:gd name="connsiteX13" fmla="*/ 1366520 w 1388110"/>
              <a:gd name="connsiteY13" fmla="*/ 2909062 h 3111244"/>
              <a:gd name="connsiteX14" fmla="*/ 1325880 w 1388110"/>
              <a:gd name="connsiteY14"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1082040 w 1388110"/>
              <a:gd name="connsiteY3" fmla="*/ 1632965 h 3111244"/>
              <a:gd name="connsiteX4" fmla="*/ 658938 w 1388110"/>
              <a:gd name="connsiteY4" fmla="*/ 632668 h 3111244"/>
              <a:gd name="connsiteX5" fmla="*/ 784668 w 1388110"/>
              <a:gd name="connsiteY5" fmla="*/ 815548 h 3111244"/>
              <a:gd name="connsiteX6" fmla="*/ 956118 w 1388110"/>
              <a:gd name="connsiteY6" fmla="*/ 1388572 h 3111244"/>
              <a:gd name="connsiteX7" fmla="*/ 1107440 w 1388110"/>
              <a:gd name="connsiteY7" fmla="*/ 1805685 h 3111244"/>
              <a:gd name="connsiteX8" fmla="*/ 1153160 w 1388110"/>
              <a:gd name="connsiteY8" fmla="*/ 2039365 h 3111244"/>
              <a:gd name="connsiteX9" fmla="*/ 1264920 w 1388110"/>
              <a:gd name="connsiteY9" fmla="*/ 2262885 h 3111244"/>
              <a:gd name="connsiteX10" fmla="*/ 1353820 w 1388110"/>
              <a:gd name="connsiteY10" fmla="*/ 2468117 h 3111244"/>
              <a:gd name="connsiteX11" fmla="*/ 1388110 w 1388110"/>
              <a:gd name="connsiteY11" fmla="*/ 2670809 h 3111244"/>
              <a:gd name="connsiteX12" fmla="*/ 1366520 w 1388110"/>
              <a:gd name="connsiteY12" fmla="*/ 2909062 h 3111244"/>
              <a:gd name="connsiteX13" fmla="*/ 1325880 w 1388110"/>
              <a:gd name="connsiteY13"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1082040 w 1388110"/>
              <a:gd name="connsiteY3" fmla="*/ 1632965 h 3111244"/>
              <a:gd name="connsiteX4" fmla="*/ 658938 w 1388110"/>
              <a:gd name="connsiteY4" fmla="*/ 632668 h 3111244"/>
              <a:gd name="connsiteX5" fmla="*/ 956118 w 1388110"/>
              <a:gd name="connsiteY5" fmla="*/ 1388572 h 3111244"/>
              <a:gd name="connsiteX6" fmla="*/ 1107440 w 1388110"/>
              <a:gd name="connsiteY6" fmla="*/ 1805685 h 3111244"/>
              <a:gd name="connsiteX7" fmla="*/ 1153160 w 1388110"/>
              <a:gd name="connsiteY7" fmla="*/ 2039365 h 3111244"/>
              <a:gd name="connsiteX8" fmla="*/ 1264920 w 1388110"/>
              <a:gd name="connsiteY8" fmla="*/ 2262885 h 3111244"/>
              <a:gd name="connsiteX9" fmla="*/ 1353820 w 1388110"/>
              <a:gd name="connsiteY9" fmla="*/ 2468117 h 3111244"/>
              <a:gd name="connsiteX10" fmla="*/ 1388110 w 1388110"/>
              <a:gd name="connsiteY10" fmla="*/ 2670809 h 3111244"/>
              <a:gd name="connsiteX11" fmla="*/ 1366520 w 1388110"/>
              <a:gd name="connsiteY11" fmla="*/ 2909062 h 3111244"/>
              <a:gd name="connsiteX12" fmla="*/ 1325880 w 1388110"/>
              <a:gd name="connsiteY12"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1082040 w 1388110"/>
              <a:gd name="connsiteY3" fmla="*/ 1632965 h 3111244"/>
              <a:gd name="connsiteX4" fmla="*/ 956118 w 1388110"/>
              <a:gd name="connsiteY4" fmla="*/ 1388572 h 3111244"/>
              <a:gd name="connsiteX5" fmla="*/ 1107440 w 1388110"/>
              <a:gd name="connsiteY5" fmla="*/ 1805685 h 3111244"/>
              <a:gd name="connsiteX6" fmla="*/ 1153160 w 1388110"/>
              <a:gd name="connsiteY6" fmla="*/ 2039365 h 3111244"/>
              <a:gd name="connsiteX7" fmla="*/ 1264920 w 1388110"/>
              <a:gd name="connsiteY7" fmla="*/ 2262885 h 3111244"/>
              <a:gd name="connsiteX8" fmla="*/ 1353820 w 1388110"/>
              <a:gd name="connsiteY8" fmla="*/ 2468117 h 3111244"/>
              <a:gd name="connsiteX9" fmla="*/ 1388110 w 1388110"/>
              <a:gd name="connsiteY9" fmla="*/ 2670809 h 3111244"/>
              <a:gd name="connsiteX10" fmla="*/ 1366520 w 1388110"/>
              <a:gd name="connsiteY10" fmla="*/ 2909062 h 3111244"/>
              <a:gd name="connsiteX11" fmla="*/ 1325880 w 1388110"/>
              <a:gd name="connsiteY11"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1082040 w 1388110"/>
              <a:gd name="connsiteY3" fmla="*/ 1632965 h 3111244"/>
              <a:gd name="connsiteX4" fmla="*/ 1093278 w 1388110"/>
              <a:gd name="connsiteY4" fmla="*/ 1181308 h 3111244"/>
              <a:gd name="connsiteX5" fmla="*/ 1107440 w 1388110"/>
              <a:gd name="connsiteY5" fmla="*/ 1805685 h 3111244"/>
              <a:gd name="connsiteX6" fmla="*/ 1153160 w 1388110"/>
              <a:gd name="connsiteY6" fmla="*/ 2039365 h 3111244"/>
              <a:gd name="connsiteX7" fmla="*/ 1264920 w 1388110"/>
              <a:gd name="connsiteY7" fmla="*/ 2262885 h 3111244"/>
              <a:gd name="connsiteX8" fmla="*/ 1353820 w 1388110"/>
              <a:gd name="connsiteY8" fmla="*/ 2468117 h 3111244"/>
              <a:gd name="connsiteX9" fmla="*/ 1388110 w 1388110"/>
              <a:gd name="connsiteY9" fmla="*/ 2670809 h 3111244"/>
              <a:gd name="connsiteX10" fmla="*/ 1366520 w 1388110"/>
              <a:gd name="connsiteY10" fmla="*/ 2909062 h 3111244"/>
              <a:gd name="connsiteX11" fmla="*/ 1325880 w 1388110"/>
              <a:gd name="connsiteY11"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1013460 w 1388110"/>
              <a:gd name="connsiteY3" fmla="*/ 1059942 h 3111244"/>
              <a:gd name="connsiteX4" fmla="*/ 1093278 w 1388110"/>
              <a:gd name="connsiteY4" fmla="*/ 1181308 h 3111244"/>
              <a:gd name="connsiteX5" fmla="*/ 1107440 w 1388110"/>
              <a:gd name="connsiteY5" fmla="*/ 1805685 h 3111244"/>
              <a:gd name="connsiteX6" fmla="*/ 1153160 w 1388110"/>
              <a:gd name="connsiteY6" fmla="*/ 2039365 h 3111244"/>
              <a:gd name="connsiteX7" fmla="*/ 1264920 w 1388110"/>
              <a:gd name="connsiteY7" fmla="*/ 2262885 h 3111244"/>
              <a:gd name="connsiteX8" fmla="*/ 1353820 w 1388110"/>
              <a:gd name="connsiteY8" fmla="*/ 2468117 h 3111244"/>
              <a:gd name="connsiteX9" fmla="*/ 1388110 w 1388110"/>
              <a:gd name="connsiteY9" fmla="*/ 2670809 h 3111244"/>
              <a:gd name="connsiteX10" fmla="*/ 1366520 w 1388110"/>
              <a:gd name="connsiteY10" fmla="*/ 2909062 h 3111244"/>
              <a:gd name="connsiteX11" fmla="*/ 1325880 w 1388110"/>
              <a:gd name="connsiteY11"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1013460 w 1388110"/>
              <a:gd name="connsiteY3" fmla="*/ 1059942 h 3111244"/>
              <a:gd name="connsiteX4" fmla="*/ 1081848 w 1388110"/>
              <a:gd name="connsiteY4" fmla="*/ 1510492 h 3111244"/>
              <a:gd name="connsiteX5" fmla="*/ 1107440 w 1388110"/>
              <a:gd name="connsiteY5" fmla="*/ 1805685 h 3111244"/>
              <a:gd name="connsiteX6" fmla="*/ 1153160 w 1388110"/>
              <a:gd name="connsiteY6" fmla="*/ 2039365 h 3111244"/>
              <a:gd name="connsiteX7" fmla="*/ 1264920 w 1388110"/>
              <a:gd name="connsiteY7" fmla="*/ 2262885 h 3111244"/>
              <a:gd name="connsiteX8" fmla="*/ 1353820 w 1388110"/>
              <a:gd name="connsiteY8" fmla="*/ 2468117 h 3111244"/>
              <a:gd name="connsiteX9" fmla="*/ 1388110 w 1388110"/>
              <a:gd name="connsiteY9" fmla="*/ 2670809 h 3111244"/>
              <a:gd name="connsiteX10" fmla="*/ 1366520 w 1388110"/>
              <a:gd name="connsiteY10" fmla="*/ 2909062 h 3111244"/>
              <a:gd name="connsiteX11" fmla="*/ 1325880 w 1388110"/>
              <a:gd name="connsiteY11"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1013460 w 1388110"/>
              <a:gd name="connsiteY3" fmla="*/ 1059942 h 3111244"/>
              <a:gd name="connsiteX4" fmla="*/ 1093278 w 1388110"/>
              <a:gd name="connsiteY4" fmla="*/ 1254460 h 3111244"/>
              <a:gd name="connsiteX5" fmla="*/ 1081848 w 1388110"/>
              <a:gd name="connsiteY5" fmla="*/ 1510492 h 3111244"/>
              <a:gd name="connsiteX6" fmla="*/ 1107440 w 1388110"/>
              <a:gd name="connsiteY6" fmla="*/ 1805685 h 3111244"/>
              <a:gd name="connsiteX7" fmla="*/ 1153160 w 1388110"/>
              <a:gd name="connsiteY7" fmla="*/ 2039365 h 3111244"/>
              <a:gd name="connsiteX8" fmla="*/ 1264920 w 1388110"/>
              <a:gd name="connsiteY8" fmla="*/ 2262885 h 3111244"/>
              <a:gd name="connsiteX9" fmla="*/ 1353820 w 1388110"/>
              <a:gd name="connsiteY9" fmla="*/ 2468117 h 3111244"/>
              <a:gd name="connsiteX10" fmla="*/ 1388110 w 1388110"/>
              <a:gd name="connsiteY10" fmla="*/ 2670809 h 3111244"/>
              <a:gd name="connsiteX11" fmla="*/ 1366520 w 1388110"/>
              <a:gd name="connsiteY11" fmla="*/ 2909062 h 3111244"/>
              <a:gd name="connsiteX12" fmla="*/ 1325880 w 1388110"/>
              <a:gd name="connsiteY12"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853248 w 1388110"/>
              <a:gd name="connsiteY3" fmla="*/ 937468 h 3111244"/>
              <a:gd name="connsiteX4" fmla="*/ 1013460 w 1388110"/>
              <a:gd name="connsiteY4" fmla="*/ 1059942 h 3111244"/>
              <a:gd name="connsiteX5" fmla="*/ 1093278 w 1388110"/>
              <a:gd name="connsiteY5" fmla="*/ 1254460 h 3111244"/>
              <a:gd name="connsiteX6" fmla="*/ 1081848 w 1388110"/>
              <a:gd name="connsiteY6" fmla="*/ 1510492 h 3111244"/>
              <a:gd name="connsiteX7" fmla="*/ 1107440 w 1388110"/>
              <a:gd name="connsiteY7" fmla="*/ 1805685 h 3111244"/>
              <a:gd name="connsiteX8" fmla="*/ 1153160 w 1388110"/>
              <a:gd name="connsiteY8" fmla="*/ 2039365 h 3111244"/>
              <a:gd name="connsiteX9" fmla="*/ 1264920 w 1388110"/>
              <a:gd name="connsiteY9" fmla="*/ 2262885 h 3111244"/>
              <a:gd name="connsiteX10" fmla="*/ 1353820 w 1388110"/>
              <a:gd name="connsiteY10" fmla="*/ 2468117 h 3111244"/>
              <a:gd name="connsiteX11" fmla="*/ 1388110 w 1388110"/>
              <a:gd name="connsiteY11" fmla="*/ 2670809 h 3111244"/>
              <a:gd name="connsiteX12" fmla="*/ 1366520 w 1388110"/>
              <a:gd name="connsiteY12" fmla="*/ 2909062 h 3111244"/>
              <a:gd name="connsiteX13" fmla="*/ 1325880 w 1388110"/>
              <a:gd name="connsiteY13"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590358 w 1388110"/>
              <a:gd name="connsiteY3" fmla="*/ 730204 h 3111244"/>
              <a:gd name="connsiteX4" fmla="*/ 853248 w 1388110"/>
              <a:gd name="connsiteY4" fmla="*/ 937468 h 3111244"/>
              <a:gd name="connsiteX5" fmla="*/ 1013460 w 1388110"/>
              <a:gd name="connsiteY5" fmla="*/ 1059942 h 3111244"/>
              <a:gd name="connsiteX6" fmla="*/ 1093278 w 1388110"/>
              <a:gd name="connsiteY6" fmla="*/ 1254460 h 3111244"/>
              <a:gd name="connsiteX7" fmla="*/ 1081848 w 1388110"/>
              <a:gd name="connsiteY7" fmla="*/ 1510492 h 3111244"/>
              <a:gd name="connsiteX8" fmla="*/ 1107440 w 1388110"/>
              <a:gd name="connsiteY8" fmla="*/ 1805685 h 3111244"/>
              <a:gd name="connsiteX9" fmla="*/ 1153160 w 1388110"/>
              <a:gd name="connsiteY9" fmla="*/ 2039365 h 3111244"/>
              <a:gd name="connsiteX10" fmla="*/ 1264920 w 1388110"/>
              <a:gd name="connsiteY10" fmla="*/ 2262885 h 3111244"/>
              <a:gd name="connsiteX11" fmla="*/ 1353820 w 1388110"/>
              <a:gd name="connsiteY11" fmla="*/ 2468117 h 3111244"/>
              <a:gd name="connsiteX12" fmla="*/ 1388110 w 1388110"/>
              <a:gd name="connsiteY12" fmla="*/ 2670809 h 3111244"/>
              <a:gd name="connsiteX13" fmla="*/ 1366520 w 1388110"/>
              <a:gd name="connsiteY13" fmla="*/ 2909062 h 3111244"/>
              <a:gd name="connsiteX14" fmla="*/ 1325880 w 1388110"/>
              <a:gd name="connsiteY14"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361758 w 1388110"/>
              <a:gd name="connsiteY3" fmla="*/ 571708 h 3111244"/>
              <a:gd name="connsiteX4" fmla="*/ 590358 w 1388110"/>
              <a:gd name="connsiteY4" fmla="*/ 730204 h 3111244"/>
              <a:gd name="connsiteX5" fmla="*/ 853248 w 1388110"/>
              <a:gd name="connsiteY5" fmla="*/ 937468 h 3111244"/>
              <a:gd name="connsiteX6" fmla="*/ 1013460 w 1388110"/>
              <a:gd name="connsiteY6" fmla="*/ 1059942 h 3111244"/>
              <a:gd name="connsiteX7" fmla="*/ 1093278 w 1388110"/>
              <a:gd name="connsiteY7" fmla="*/ 1254460 h 3111244"/>
              <a:gd name="connsiteX8" fmla="*/ 1081848 w 1388110"/>
              <a:gd name="connsiteY8" fmla="*/ 151049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361758 w 1388110"/>
              <a:gd name="connsiteY3" fmla="*/ 571708 h 3111244"/>
              <a:gd name="connsiteX4" fmla="*/ 590358 w 1388110"/>
              <a:gd name="connsiteY4" fmla="*/ 730204 h 3111244"/>
              <a:gd name="connsiteX5" fmla="*/ 853248 w 1388110"/>
              <a:gd name="connsiteY5" fmla="*/ 937468 h 3111244"/>
              <a:gd name="connsiteX6" fmla="*/ 1013460 w 1388110"/>
              <a:gd name="connsiteY6" fmla="*/ 1059942 h 3111244"/>
              <a:gd name="connsiteX7" fmla="*/ 1013268 w 1388110"/>
              <a:gd name="connsiteY7" fmla="*/ 1254460 h 3111244"/>
              <a:gd name="connsiteX8" fmla="*/ 1081848 w 1388110"/>
              <a:gd name="connsiteY8" fmla="*/ 151049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361758 w 1388110"/>
              <a:gd name="connsiteY3" fmla="*/ 571708 h 3111244"/>
              <a:gd name="connsiteX4" fmla="*/ 590358 w 1388110"/>
              <a:gd name="connsiteY4" fmla="*/ 730204 h 3111244"/>
              <a:gd name="connsiteX5" fmla="*/ 853248 w 1388110"/>
              <a:gd name="connsiteY5" fmla="*/ 937468 h 3111244"/>
              <a:gd name="connsiteX6" fmla="*/ 922020 w 1388110"/>
              <a:gd name="connsiteY6" fmla="*/ 1084326 h 3111244"/>
              <a:gd name="connsiteX7" fmla="*/ 1013268 w 1388110"/>
              <a:gd name="connsiteY7" fmla="*/ 1254460 h 3111244"/>
              <a:gd name="connsiteX8" fmla="*/ 1081848 w 1388110"/>
              <a:gd name="connsiteY8" fmla="*/ 151049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361758 w 1388110"/>
              <a:gd name="connsiteY3" fmla="*/ 571708 h 3111244"/>
              <a:gd name="connsiteX4" fmla="*/ 590358 w 1388110"/>
              <a:gd name="connsiteY4" fmla="*/ 730204 h 3111244"/>
              <a:gd name="connsiteX5" fmla="*/ 887538 w 1388110"/>
              <a:gd name="connsiteY5" fmla="*/ 815548 h 3111244"/>
              <a:gd name="connsiteX6" fmla="*/ 922020 w 1388110"/>
              <a:gd name="connsiteY6" fmla="*/ 1084326 h 3111244"/>
              <a:gd name="connsiteX7" fmla="*/ 1013268 w 1388110"/>
              <a:gd name="connsiteY7" fmla="*/ 1254460 h 3111244"/>
              <a:gd name="connsiteX8" fmla="*/ 1081848 w 1388110"/>
              <a:gd name="connsiteY8" fmla="*/ 151049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361758 w 1388110"/>
              <a:gd name="connsiteY3" fmla="*/ 571708 h 3111244"/>
              <a:gd name="connsiteX4" fmla="*/ 647508 w 1388110"/>
              <a:gd name="connsiteY4" fmla="*/ 644860 h 3111244"/>
              <a:gd name="connsiteX5" fmla="*/ 887538 w 1388110"/>
              <a:gd name="connsiteY5" fmla="*/ 815548 h 3111244"/>
              <a:gd name="connsiteX6" fmla="*/ 922020 w 1388110"/>
              <a:gd name="connsiteY6" fmla="*/ 1084326 h 3111244"/>
              <a:gd name="connsiteX7" fmla="*/ 1013268 w 1388110"/>
              <a:gd name="connsiteY7" fmla="*/ 1254460 h 3111244"/>
              <a:gd name="connsiteX8" fmla="*/ 1081848 w 1388110"/>
              <a:gd name="connsiteY8" fmla="*/ 151049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361758 w 1388110"/>
              <a:gd name="connsiteY3" fmla="*/ 571708 h 3111244"/>
              <a:gd name="connsiteX4" fmla="*/ 647508 w 1388110"/>
              <a:gd name="connsiteY4" fmla="*/ 644860 h 3111244"/>
              <a:gd name="connsiteX5" fmla="*/ 876108 w 1388110"/>
              <a:gd name="connsiteY5" fmla="*/ 730204 h 3111244"/>
              <a:gd name="connsiteX6" fmla="*/ 922020 w 1388110"/>
              <a:gd name="connsiteY6" fmla="*/ 1084326 h 3111244"/>
              <a:gd name="connsiteX7" fmla="*/ 1013268 w 1388110"/>
              <a:gd name="connsiteY7" fmla="*/ 1254460 h 3111244"/>
              <a:gd name="connsiteX8" fmla="*/ 1081848 w 1388110"/>
              <a:gd name="connsiteY8" fmla="*/ 151049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361758 w 1388110"/>
              <a:gd name="connsiteY3" fmla="*/ 571708 h 3111244"/>
              <a:gd name="connsiteX4" fmla="*/ 647508 w 1388110"/>
              <a:gd name="connsiteY4" fmla="*/ 644860 h 3111244"/>
              <a:gd name="connsiteX5" fmla="*/ 876108 w 1388110"/>
              <a:gd name="connsiteY5" fmla="*/ 730204 h 3111244"/>
              <a:gd name="connsiteX6" fmla="*/ 922020 w 1388110"/>
              <a:gd name="connsiteY6" fmla="*/ 986790 h 3111244"/>
              <a:gd name="connsiteX7" fmla="*/ 1013268 w 1388110"/>
              <a:gd name="connsiteY7" fmla="*/ 1254460 h 3111244"/>
              <a:gd name="connsiteX8" fmla="*/ 1081848 w 1388110"/>
              <a:gd name="connsiteY8" fmla="*/ 151049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464628 w 1388110"/>
              <a:gd name="connsiteY3" fmla="*/ 571708 h 3111244"/>
              <a:gd name="connsiteX4" fmla="*/ 647508 w 1388110"/>
              <a:gd name="connsiteY4" fmla="*/ 644860 h 3111244"/>
              <a:gd name="connsiteX5" fmla="*/ 876108 w 1388110"/>
              <a:gd name="connsiteY5" fmla="*/ 730204 h 3111244"/>
              <a:gd name="connsiteX6" fmla="*/ 922020 w 1388110"/>
              <a:gd name="connsiteY6" fmla="*/ 986790 h 3111244"/>
              <a:gd name="connsiteX7" fmla="*/ 1013268 w 1388110"/>
              <a:gd name="connsiteY7" fmla="*/ 1254460 h 3111244"/>
              <a:gd name="connsiteX8" fmla="*/ 1081848 w 1388110"/>
              <a:gd name="connsiteY8" fmla="*/ 151049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13168 w 1388110"/>
              <a:gd name="connsiteY1" fmla="*/ 242525 h 3111244"/>
              <a:gd name="connsiteX2" fmla="*/ 270318 w 1388110"/>
              <a:gd name="connsiteY2" fmla="*/ 461981 h 3111244"/>
              <a:gd name="connsiteX3" fmla="*/ 464628 w 1388110"/>
              <a:gd name="connsiteY3" fmla="*/ 571708 h 3111244"/>
              <a:gd name="connsiteX4" fmla="*/ 647508 w 1388110"/>
              <a:gd name="connsiteY4" fmla="*/ 596092 h 3111244"/>
              <a:gd name="connsiteX5" fmla="*/ 876108 w 1388110"/>
              <a:gd name="connsiteY5" fmla="*/ 730204 h 3111244"/>
              <a:gd name="connsiteX6" fmla="*/ 922020 w 1388110"/>
              <a:gd name="connsiteY6" fmla="*/ 986790 h 3111244"/>
              <a:gd name="connsiteX7" fmla="*/ 1013268 w 1388110"/>
              <a:gd name="connsiteY7" fmla="*/ 1254460 h 3111244"/>
              <a:gd name="connsiteX8" fmla="*/ 1081848 w 1388110"/>
              <a:gd name="connsiteY8" fmla="*/ 151049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70318 w 1388110"/>
              <a:gd name="connsiteY1" fmla="*/ 461981 h 3111244"/>
              <a:gd name="connsiteX2" fmla="*/ 464628 w 1388110"/>
              <a:gd name="connsiteY2" fmla="*/ 571708 h 3111244"/>
              <a:gd name="connsiteX3" fmla="*/ 647508 w 1388110"/>
              <a:gd name="connsiteY3" fmla="*/ 596092 h 3111244"/>
              <a:gd name="connsiteX4" fmla="*/ 876108 w 1388110"/>
              <a:gd name="connsiteY4" fmla="*/ 730204 h 3111244"/>
              <a:gd name="connsiteX5" fmla="*/ 922020 w 1388110"/>
              <a:gd name="connsiteY5" fmla="*/ 986790 h 3111244"/>
              <a:gd name="connsiteX6" fmla="*/ 1013268 w 1388110"/>
              <a:gd name="connsiteY6" fmla="*/ 1254460 h 3111244"/>
              <a:gd name="connsiteX7" fmla="*/ 1081848 w 1388110"/>
              <a:gd name="connsiteY7" fmla="*/ 1510492 h 3111244"/>
              <a:gd name="connsiteX8" fmla="*/ 1107440 w 1388110"/>
              <a:gd name="connsiteY8" fmla="*/ 1805685 h 3111244"/>
              <a:gd name="connsiteX9" fmla="*/ 1153160 w 1388110"/>
              <a:gd name="connsiteY9" fmla="*/ 2039365 h 3111244"/>
              <a:gd name="connsiteX10" fmla="*/ 1264920 w 1388110"/>
              <a:gd name="connsiteY10" fmla="*/ 2262885 h 3111244"/>
              <a:gd name="connsiteX11" fmla="*/ 1353820 w 1388110"/>
              <a:gd name="connsiteY11" fmla="*/ 2468117 h 3111244"/>
              <a:gd name="connsiteX12" fmla="*/ 1388110 w 1388110"/>
              <a:gd name="connsiteY12" fmla="*/ 2670809 h 3111244"/>
              <a:gd name="connsiteX13" fmla="*/ 1366520 w 1388110"/>
              <a:gd name="connsiteY13" fmla="*/ 2909062 h 3111244"/>
              <a:gd name="connsiteX14" fmla="*/ 1325880 w 1388110"/>
              <a:gd name="connsiteY14" fmla="*/ 3111244 h 3111244"/>
              <a:gd name="connsiteX0" fmla="*/ 0 w 1388110"/>
              <a:gd name="connsiteY0" fmla="*/ 0 h 3111244"/>
              <a:gd name="connsiteX1" fmla="*/ 201738 w 1388110"/>
              <a:gd name="connsiteY1" fmla="*/ 205949 h 3111244"/>
              <a:gd name="connsiteX2" fmla="*/ 270318 w 1388110"/>
              <a:gd name="connsiteY2" fmla="*/ 461981 h 3111244"/>
              <a:gd name="connsiteX3" fmla="*/ 464628 w 1388110"/>
              <a:gd name="connsiteY3" fmla="*/ 571708 h 3111244"/>
              <a:gd name="connsiteX4" fmla="*/ 647508 w 1388110"/>
              <a:gd name="connsiteY4" fmla="*/ 596092 h 3111244"/>
              <a:gd name="connsiteX5" fmla="*/ 876108 w 1388110"/>
              <a:gd name="connsiteY5" fmla="*/ 730204 h 3111244"/>
              <a:gd name="connsiteX6" fmla="*/ 922020 w 1388110"/>
              <a:gd name="connsiteY6" fmla="*/ 986790 h 3111244"/>
              <a:gd name="connsiteX7" fmla="*/ 1013268 w 1388110"/>
              <a:gd name="connsiteY7" fmla="*/ 1254460 h 3111244"/>
              <a:gd name="connsiteX8" fmla="*/ 1081848 w 1388110"/>
              <a:gd name="connsiteY8" fmla="*/ 151049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01738 w 1388110"/>
              <a:gd name="connsiteY1" fmla="*/ 205949 h 3111244"/>
              <a:gd name="connsiteX2" fmla="*/ 270318 w 1388110"/>
              <a:gd name="connsiteY2" fmla="*/ 461981 h 3111244"/>
              <a:gd name="connsiteX3" fmla="*/ 464628 w 1388110"/>
              <a:gd name="connsiteY3" fmla="*/ 571708 h 3111244"/>
              <a:gd name="connsiteX4" fmla="*/ 647508 w 1388110"/>
              <a:gd name="connsiteY4" fmla="*/ 596092 h 3111244"/>
              <a:gd name="connsiteX5" fmla="*/ 876108 w 1388110"/>
              <a:gd name="connsiteY5" fmla="*/ 644860 h 3111244"/>
              <a:gd name="connsiteX6" fmla="*/ 922020 w 1388110"/>
              <a:gd name="connsiteY6" fmla="*/ 986790 h 3111244"/>
              <a:gd name="connsiteX7" fmla="*/ 1013268 w 1388110"/>
              <a:gd name="connsiteY7" fmla="*/ 1254460 h 3111244"/>
              <a:gd name="connsiteX8" fmla="*/ 1081848 w 1388110"/>
              <a:gd name="connsiteY8" fmla="*/ 151049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01738 w 1388110"/>
              <a:gd name="connsiteY1" fmla="*/ 205949 h 3111244"/>
              <a:gd name="connsiteX2" fmla="*/ 270318 w 1388110"/>
              <a:gd name="connsiteY2" fmla="*/ 461981 h 3111244"/>
              <a:gd name="connsiteX3" fmla="*/ 464628 w 1388110"/>
              <a:gd name="connsiteY3" fmla="*/ 571708 h 3111244"/>
              <a:gd name="connsiteX4" fmla="*/ 681798 w 1388110"/>
              <a:gd name="connsiteY4" fmla="*/ 571708 h 3111244"/>
              <a:gd name="connsiteX5" fmla="*/ 876108 w 1388110"/>
              <a:gd name="connsiteY5" fmla="*/ 644860 h 3111244"/>
              <a:gd name="connsiteX6" fmla="*/ 922020 w 1388110"/>
              <a:gd name="connsiteY6" fmla="*/ 986790 h 3111244"/>
              <a:gd name="connsiteX7" fmla="*/ 1013268 w 1388110"/>
              <a:gd name="connsiteY7" fmla="*/ 1254460 h 3111244"/>
              <a:gd name="connsiteX8" fmla="*/ 1081848 w 1388110"/>
              <a:gd name="connsiteY8" fmla="*/ 1510492 h 3111244"/>
              <a:gd name="connsiteX9" fmla="*/ 1107440 w 1388110"/>
              <a:gd name="connsiteY9" fmla="*/ 1805685 h 3111244"/>
              <a:gd name="connsiteX10" fmla="*/ 1153160 w 1388110"/>
              <a:gd name="connsiteY10" fmla="*/ 2039365 h 3111244"/>
              <a:gd name="connsiteX11" fmla="*/ 1264920 w 1388110"/>
              <a:gd name="connsiteY11" fmla="*/ 2262885 h 3111244"/>
              <a:gd name="connsiteX12" fmla="*/ 1353820 w 1388110"/>
              <a:gd name="connsiteY12" fmla="*/ 2468117 h 3111244"/>
              <a:gd name="connsiteX13" fmla="*/ 1388110 w 1388110"/>
              <a:gd name="connsiteY13" fmla="*/ 2670809 h 3111244"/>
              <a:gd name="connsiteX14" fmla="*/ 1366520 w 1388110"/>
              <a:gd name="connsiteY14" fmla="*/ 2909062 h 3111244"/>
              <a:gd name="connsiteX15" fmla="*/ 1325880 w 1388110"/>
              <a:gd name="connsiteY15" fmla="*/ 3111244 h 3111244"/>
              <a:gd name="connsiteX0" fmla="*/ 0 w 1388110"/>
              <a:gd name="connsiteY0" fmla="*/ 0 h 3111244"/>
              <a:gd name="connsiteX1" fmla="*/ 201738 w 1388110"/>
              <a:gd name="connsiteY1" fmla="*/ 205949 h 3111244"/>
              <a:gd name="connsiteX2" fmla="*/ 270318 w 1388110"/>
              <a:gd name="connsiteY2" fmla="*/ 461981 h 3111244"/>
              <a:gd name="connsiteX3" fmla="*/ 464628 w 1388110"/>
              <a:gd name="connsiteY3" fmla="*/ 571708 h 3111244"/>
              <a:gd name="connsiteX4" fmla="*/ 681798 w 1388110"/>
              <a:gd name="connsiteY4" fmla="*/ 571708 h 3111244"/>
              <a:gd name="connsiteX5" fmla="*/ 876108 w 1388110"/>
              <a:gd name="connsiteY5" fmla="*/ 644860 h 3111244"/>
              <a:gd name="connsiteX6" fmla="*/ 910398 w 1388110"/>
              <a:gd name="connsiteY6" fmla="*/ 827740 h 3111244"/>
              <a:gd name="connsiteX7" fmla="*/ 922020 w 1388110"/>
              <a:gd name="connsiteY7" fmla="*/ 986790 h 3111244"/>
              <a:gd name="connsiteX8" fmla="*/ 1013268 w 1388110"/>
              <a:gd name="connsiteY8" fmla="*/ 1254460 h 3111244"/>
              <a:gd name="connsiteX9" fmla="*/ 1081848 w 1388110"/>
              <a:gd name="connsiteY9" fmla="*/ 1510492 h 3111244"/>
              <a:gd name="connsiteX10" fmla="*/ 1107440 w 1388110"/>
              <a:gd name="connsiteY10" fmla="*/ 1805685 h 3111244"/>
              <a:gd name="connsiteX11" fmla="*/ 1153160 w 1388110"/>
              <a:gd name="connsiteY11" fmla="*/ 2039365 h 3111244"/>
              <a:gd name="connsiteX12" fmla="*/ 1264920 w 1388110"/>
              <a:gd name="connsiteY12" fmla="*/ 2262885 h 3111244"/>
              <a:gd name="connsiteX13" fmla="*/ 1353820 w 1388110"/>
              <a:gd name="connsiteY13" fmla="*/ 2468117 h 3111244"/>
              <a:gd name="connsiteX14" fmla="*/ 1388110 w 1388110"/>
              <a:gd name="connsiteY14" fmla="*/ 2670809 h 3111244"/>
              <a:gd name="connsiteX15" fmla="*/ 1366520 w 1388110"/>
              <a:gd name="connsiteY15" fmla="*/ 2909062 h 3111244"/>
              <a:gd name="connsiteX16" fmla="*/ 1325880 w 1388110"/>
              <a:gd name="connsiteY16" fmla="*/ 3111244 h 3111244"/>
              <a:gd name="connsiteX0" fmla="*/ 0 w 1388110"/>
              <a:gd name="connsiteY0" fmla="*/ 0 h 3111244"/>
              <a:gd name="connsiteX1" fmla="*/ 201738 w 1388110"/>
              <a:gd name="connsiteY1" fmla="*/ 205949 h 3111244"/>
              <a:gd name="connsiteX2" fmla="*/ 270318 w 1388110"/>
              <a:gd name="connsiteY2" fmla="*/ 461981 h 3111244"/>
              <a:gd name="connsiteX3" fmla="*/ 464628 w 1388110"/>
              <a:gd name="connsiteY3" fmla="*/ 510748 h 3111244"/>
              <a:gd name="connsiteX4" fmla="*/ 681798 w 1388110"/>
              <a:gd name="connsiteY4" fmla="*/ 571708 h 3111244"/>
              <a:gd name="connsiteX5" fmla="*/ 876108 w 1388110"/>
              <a:gd name="connsiteY5" fmla="*/ 644860 h 3111244"/>
              <a:gd name="connsiteX6" fmla="*/ 910398 w 1388110"/>
              <a:gd name="connsiteY6" fmla="*/ 827740 h 3111244"/>
              <a:gd name="connsiteX7" fmla="*/ 922020 w 1388110"/>
              <a:gd name="connsiteY7" fmla="*/ 986790 h 3111244"/>
              <a:gd name="connsiteX8" fmla="*/ 1013268 w 1388110"/>
              <a:gd name="connsiteY8" fmla="*/ 1254460 h 3111244"/>
              <a:gd name="connsiteX9" fmla="*/ 1081848 w 1388110"/>
              <a:gd name="connsiteY9" fmla="*/ 1510492 h 3111244"/>
              <a:gd name="connsiteX10" fmla="*/ 1107440 w 1388110"/>
              <a:gd name="connsiteY10" fmla="*/ 1805685 h 3111244"/>
              <a:gd name="connsiteX11" fmla="*/ 1153160 w 1388110"/>
              <a:gd name="connsiteY11" fmla="*/ 2039365 h 3111244"/>
              <a:gd name="connsiteX12" fmla="*/ 1264920 w 1388110"/>
              <a:gd name="connsiteY12" fmla="*/ 2262885 h 3111244"/>
              <a:gd name="connsiteX13" fmla="*/ 1353820 w 1388110"/>
              <a:gd name="connsiteY13" fmla="*/ 2468117 h 3111244"/>
              <a:gd name="connsiteX14" fmla="*/ 1388110 w 1388110"/>
              <a:gd name="connsiteY14" fmla="*/ 2670809 h 3111244"/>
              <a:gd name="connsiteX15" fmla="*/ 1366520 w 1388110"/>
              <a:gd name="connsiteY15" fmla="*/ 2909062 h 3111244"/>
              <a:gd name="connsiteX16" fmla="*/ 1325880 w 1388110"/>
              <a:gd name="connsiteY16" fmla="*/ 3111244 h 3111244"/>
              <a:gd name="connsiteX0" fmla="*/ 0 w 1388110"/>
              <a:gd name="connsiteY0" fmla="*/ 0 h 3111244"/>
              <a:gd name="connsiteX1" fmla="*/ 201738 w 1388110"/>
              <a:gd name="connsiteY1" fmla="*/ 205949 h 3111244"/>
              <a:gd name="connsiteX2" fmla="*/ 270318 w 1388110"/>
              <a:gd name="connsiteY2" fmla="*/ 461981 h 3111244"/>
              <a:gd name="connsiteX3" fmla="*/ 464628 w 1388110"/>
              <a:gd name="connsiteY3" fmla="*/ 510748 h 3111244"/>
              <a:gd name="connsiteX4" fmla="*/ 681798 w 1388110"/>
              <a:gd name="connsiteY4" fmla="*/ 571708 h 3111244"/>
              <a:gd name="connsiteX5" fmla="*/ 876108 w 1388110"/>
              <a:gd name="connsiteY5" fmla="*/ 644860 h 3111244"/>
              <a:gd name="connsiteX6" fmla="*/ 864678 w 1388110"/>
              <a:gd name="connsiteY6" fmla="*/ 827740 h 3111244"/>
              <a:gd name="connsiteX7" fmla="*/ 922020 w 1388110"/>
              <a:gd name="connsiteY7" fmla="*/ 986790 h 3111244"/>
              <a:gd name="connsiteX8" fmla="*/ 1013268 w 1388110"/>
              <a:gd name="connsiteY8" fmla="*/ 1254460 h 3111244"/>
              <a:gd name="connsiteX9" fmla="*/ 1081848 w 1388110"/>
              <a:gd name="connsiteY9" fmla="*/ 1510492 h 3111244"/>
              <a:gd name="connsiteX10" fmla="*/ 1107440 w 1388110"/>
              <a:gd name="connsiteY10" fmla="*/ 1805685 h 3111244"/>
              <a:gd name="connsiteX11" fmla="*/ 1153160 w 1388110"/>
              <a:gd name="connsiteY11" fmla="*/ 2039365 h 3111244"/>
              <a:gd name="connsiteX12" fmla="*/ 1264920 w 1388110"/>
              <a:gd name="connsiteY12" fmla="*/ 2262885 h 3111244"/>
              <a:gd name="connsiteX13" fmla="*/ 1353820 w 1388110"/>
              <a:gd name="connsiteY13" fmla="*/ 2468117 h 3111244"/>
              <a:gd name="connsiteX14" fmla="*/ 1388110 w 1388110"/>
              <a:gd name="connsiteY14" fmla="*/ 2670809 h 3111244"/>
              <a:gd name="connsiteX15" fmla="*/ 1366520 w 1388110"/>
              <a:gd name="connsiteY15" fmla="*/ 2909062 h 3111244"/>
              <a:gd name="connsiteX16" fmla="*/ 1325880 w 1388110"/>
              <a:gd name="connsiteY16" fmla="*/ 3111244 h 3111244"/>
              <a:gd name="connsiteX0" fmla="*/ 0 w 1388110"/>
              <a:gd name="connsiteY0" fmla="*/ 0 h 3111244"/>
              <a:gd name="connsiteX1" fmla="*/ 201738 w 1388110"/>
              <a:gd name="connsiteY1" fmla="*/ 205949 h 3111244"/>
              <a:gd name="connsiteX2" fmla="*/ 270318 w 1388110"/>
              <a:gd name="connsiteY2" fmla="*/ 461981 h 3111244"/>
              <a:gd name="connsiteX3" fmla="*/ 464628 w 1388110"/>
              <a:gd name="connsiteY3" fmla="*/ 510748 h 3111244"/>
              <a:gd name="connsiteX4" fmla="*/ 681798 w 1388110"/>
              <a:gd name="connsiteY4" fmla="*/ 571708 h 3111244"/>
              <a:gd name="connsiteX5" fmla="*/ 818958 w 1388110"/>
              <a:gd name="connsiteY5" fmla="*/ 669244 h 3111244"/>
              <a:gd name="connsiteX6" fmla="*/ 864678 w 1388110"/>
              <a:gd name="connsiteY6" fmla="*/ 827740 h 3111244"/>
              <a:gd name="connsiteX7" fmla="*/ 922020 w 1388110"/>
              <a:gd name="connsiteY7" fmla="*/ 986790 h 3111244"/>
              <a:gd name="connsiteX8" fmla="*/ 1013268 w 1388110"/>
              <a:gd name="connsiteY8" fmla="*/ 1254460 h 3111244"/>
              <a:gd name="connsiteX9" fmla="*/ 1081848 w 1388110"/>
              <a:gd name="connsiteY9" fmla="*/ 1510492 h 3111244"/>
              <a:gd name="connsiteX10" fmla="*/ 1107440 w 1388110"/>
              <a:gd name="connsiteY10" fmla="*/ 1805685 h 3111244"/>
              <a:gd name="connsiteX11" fmla="*/ 1153160 w 1388110"/>
              <a:gd name="connsiteY11" fmla="*/ 2039365 h 3111244"/>
              <a:gd name="connsiteX12" fmla="*/ 1264920 w 1388110"/>
              <a:gd name="connsiteY12" fmla="*/ 2262885 h 3111244"/>
              <a:gd name="connsiteX13" fmla="*/ 1353820 w 1388110"/>
              <a:gd name="connsiteY13" fmla="*/ 2468117 h 3111244"/>
              <a:gd name="connsiteX14" fmla="*/ 1388110 w 1388110"/>
              <a:gd name="connsiteY14" fmla="*/ 2670809 h 3111244"/>
              <a:gd name="connsiteX15" fmla="*/ 1366520 w 1388110"/>
              <a:gd name="connsiteY15" fmla="*/ 2909062 h 3111244"/>
              <a:gd name="connsiteX16" fmla="*/ 1325880 w 1388110"/>
              <a:gd name="connsiteY16" fmla="*/ 3111244 h 311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8110" h="3111244">
                <a:moveTo>
                  <a:pt x="0" y="0"/>
                </a:moveTo>
                <a:cubicBezTo>
                  <a:pt x="27908" y="48549"/>
                  <a:pt x="156685" y="128952"/>
                  <a:pt x="201738" y="205949"/>
                </a:cubicBezTo>
                <a:cubicBezTo>
                  <a:pt x="246791" y="282946"/>
                  <a:pt x="220788" y="415245"/>
                  <a:pt x="270318" y="461981"/>
                </a:cubicBezTo>
                <a:cubicBezTo>
                  <a:pt x="319848" y="508717"/>
                  <a:pt x="411288" y="466044"/>
                  <a:pt x="464628" y="510748"/>
                </a:cubicBezTo>
                <a:cubicBezTo>
                  <a:pt x="517968" y="555452"/>
                  <a:pt x="599883" y="510748"/>
                  <a:pt x="681798" y="571708"/>
                </a:cubicBezTo>
                <a:cubicBezTo>
                  <a:pt x="763713" y="632668"/>
                  <a:pt x="780858" y="626572"/>
                  <a:pt x="818958" y="669244"/>
                </a:cubicBezTo>
                <a:cubicBezTo>
                  <a:pt x="857058" y="711916"/>
                  <a:pt x="857026" y="770752"/>
                  <a:pt x="864678" y="827740"/>
                </a:cubicBezTo>
                <a:cubicBezTo>
                  <a:pt x="872330" y="884728"/>
                  <a:pt x="897255" y="915670"/>
                  <a:pt x="922020" y="986790"/>
                </a:cubicBezTo>
                <a:cubicBezTo>
                  <a:pt x="946785" y="1057910"/>
                  <a:pt x="1001870" y="1179368"/>
                  <a:pt x="1013268" y="1254460"/>
                </a:cubicBezTo>
                <a:cubicBezTo>
                  <a:pt x="1024666" y="1329552"/>
                  <a:pt x="1079488" y="1418621"/>
                  <a:pt x="1081848" y="1510492"/>
                </a:cubicBezTo>
                <a:cubicBezTo>
                  <a:pt x="1084208" y="1602363"/>
                  <a:pt x="1095555" y="1717540"/>
                  <a:pt x="1107440" y="1805685"/>
                </a:cubicBezTo>
                <a:cubicBezTo>
                  <a:pt x="1119325" y="1893830"/>
                  <a:pt x="1126913" y="1963165"/>
                  <a:pt x="1153160" y="2039365"/>
                </a:cubicBezTo>
                <a:cubicBezTo>
                  <a:pt x="1179407" y="2115565"/>
                  <a:pt x="1231477" y="2191426"/>
                  <a:pt x="1264920" y="2262885"/>
                </a:cubicBezTo>
                <a:cubicBezTo>
                  <a:pt x="1298363" y="2334344"/>
                  <a:pt x="1333288" y="2400130"/>
                  <a:pt x="1353820" y="2468117"/>
                </a:cubicBezTo>
                <a:cubicBezTo>
                  <a:pt x="1374352" y="2536104"/>
                  <a:pt x="1351703" y="2611542"/>
                  <a:pt x="1388110" y="2670809"/>
                </a:cubicBezTo>
                <a:cubicBezTo>
                  <a:pt x="1382183" y="2716529"/>
                  <a:pt x="1371177" y="2862072"/>
                  <a:pt x="1366520" y="2909062"/>
                </a:cubicBezTo>
                <a:cubicBezTo>
                  <a:pt x="1361863" y="2956052"/>
                  <a:pt x="1338580" y="3077377"/>
                  <a:pt x="1325880" y="3111244"/>
                </a:cubicBezTo>
              </a:path>
            </a:pathLst>
          </a:custGeom>
          <a:no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lIns="90567" tIns="45277" rIns="90567" bIns="45277"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1" name="Freeform 40"/>
          <p:cNvSpPr/>
          <p:nvPr/>
        </p:nvSpPr>
        <p:spPr>
          <a:xfrm>
            <a:off x="2147531" y="1979061"/>
            <a:ext cx="2609512" cy="1364714"/>
          </a:xfrm>
          <a:custGeom>
            <a:avLst/>
            <a:gdLst>
              <a:gd name="connsiteX0" fmla="*/ 0 w 2106592"/>
              <a:gd name="connsiteY0" fmla="*/ 0 h 781071"/>
              <a:gd name="connsiteX1" fmla="*/ 300941 w 2106592"/>
              <a:gd name="connsiteY1" fmla="*/ 324091 h 781071"/>
              <a:gd name="connsiteX2" fmla="*/ 555584 w 2106592"/>
              <a:gd name="connsiteY2" fmla="*/ 474562 h 781071"/>
              <a:gd name="connsiteX3" fmla="*/ 798653 w 2106592"/>
              <a:gd name="connsiteY3" fmla="*/ 567159 h 781071"/>
              <a:gd name="connsiteX4" fmla="*/ 1030146 w 2106592"/>
              <a:gd name="connsiteY4" fmla="*/ 590308 h 781071"/>
              <a:gd name="connsiteX5" fmla="*/ 1365812 w 2106592"/>
              <a:gd name="connsiteY5" fmla="*/ 613458 h 781071"/>
              <a:gd name="connsiteX6" fmla="*/ 1574157 w 2106592"/>
              <a:gd name="connsiteY6" fmla="*/ 613458 h 781071"/>
              <a:gd name="connsiteX7" fmla="*/ 1701478 w 2106592"/>
              <a:gd name="connsiteY7" fmla="*/ 625032 h 781071"/>
              <a:gd name="connsiteX8" fmla="*/ 1863524 w 2106592"/>
              <a:gd name="connsiteY8" fmla="*/ 717630 h 781071"/>
              <a:gd name="connsiteX9" fmla="*/ 2060293 w 2106592"/>
              <a:gd name="connsiteY9" fmla="*/ 775503 h 781071"/>
              <a:gd name="connsiteX10" fmla="*/ 2106592 w 2106592"/>
              <a:gd name="connsiteY10" fmla="*/ 775503 h 781071"/>
              <a:gd name="connsiteX0" fmla="*/ 0 w 2434252"/>
              <a:gd name="connsiteY0" fmla="*/ 0 h 951759"/>
              <a:gd name="connsiteX1" fmla="*/ 628601 w 2434252"/>
              <a:gd name="connsiteY1" fmla="*/ 494779 h 951759"/>
              <a:gd name="connsiteX2" fmla="*/ 883244 w 2434252"/>
              <a:gd name="connsiteY2" fmla="*/ 645250 h 951759"/>
              <a:gd name="connsiteX3" fmla="*/ 1126313 w 2434252"/>
              <a:gd name="connsiteY3" fmla="*/ 737847 h 951759"/>
              <a:gd name="connsiteX4" fmla="*/ 1357806 w 2434252"/>
              <a:gd name="connsiteY4" fmla="*/ 760996 h 951759"/>
              <a:gd name="connsiteX5" fmla="*/ 1693472 w 2434252"/>
              <a:gd name="connsiteY5" fmla="*/ 784146 h 951759"/>
              <a:gd name="connsiteX6" fmla="*/ 1901817 w 2434252"/>
              <a:gd name="connsiteY6" fmla="*/ 784146 h 951759"/>
              <a:gd name="connsiteX7" fmla="*/ 2029138 w 2434252"/>
              <a:gd name="connsiteY7" fmla="*/ 795720 h 951759"/>
              <a:gd name="connsiteX8" fmla="*/ 2191184 w 2434252"/>
              <a:gd name="connsiteY8" fmla="*/ 888318 h 951759"/>
              <a:gd name="connsiteX9" fmla="*/ 2387953 w 2434252"/>
              <a:gd name="connsiteY9" fmla="*/ 946191 h 951759"/>
              <a:gd name="connsiteX10" fmla="*/ 2434252 w 2434252"/>
              <a:gd name="connsiteY10" fmla="*/ 946191 h 951759"/>
              <a:gd name="connsiteX0" fmla="*/ 0 w 2434252"/>
              <a:gd name="connsiteY0" fmla="*/ 0 h 951759"/>
              <a:gd name="connsiteX1" fmla="*/ 235271 w 2434252"/>
              <a:gd name="connsiteY1" fmla="*/ 228146 h 951759"/>
              <a:gd name="connsiteX2" fmla="*/ 628601 w 2434252"/>
              <a:gd name="connsiteY2" fmla="*/ 494779 h 951759"/>
              <a:gd name="connsiteX3" fmla="*/ 883244 w 2434252"/>
              <a:gd name="connsiteY3" fmla="*/ 645250 h 951759"/>
              <a:gd name="connsiteX4" fmla="*/ 1126313 w 2434252"/>
              <a:gd name="connsiteY4" fmla="*/ 737847 h 951759"/>
              <a:gd name="connsiteX5" fmla="*/ 1357806 w 2434252"/>
              <a:gd name="connsiteY5" fmla="*/ 760996 h 951759"/>
              <a:gd name="connsiteX6" fmla="*/ 1693472 w 2434252"/>
              <a:gd name="connsiteY6" fmla="*/ 784146 h 951759"/>
              <a:gd name="connsiteX7" fmla="*/ 1901817 w 2434252"/>
              <a:gd name="connsiteY7" fmla="*/ 784146 h 951759"/>
              <a:gd name="connsiteX8" fmla="*/ 2029138 w 2434252"/>
              <a:gd name="connsiteY8" fmla="*/ 795720 h 951759"/>
              <a:gd name="connsiteX9" fmla="*/ 2191184 w 2434252"/>
              <a:gd name="connsiteY9" fmla="*/ 888318 h 951759"/>
              <a:gd name="connsiteX10" fmla="*/ 2387953 w 2434252"/>
              <a:gd name="connsiteY10" fmla="*/ 946191 h 951759"/>
              <a:gd name="connsiteX11" fmla="*/ 2434252 w 2434252"/>
              <a:gd name="connsiteY11" fmla="*/ 946191 h 951759"/>
              <a:gd name="connsiteX0" fmla="*/ 0 w 2609512"/>
              <a:gd name="connsiteY0" fmla="*/ 0 h 1455695"/>
              <a:gd name="connsiteX1" fmla="*/ 410531 w 2609512"/>
              <a:gd name="connsiteY1" fmla="*/ 732082 h 1455695"/>
              <a:gd name="connsiteX2" fmla="*/ 803861 w 2609512"/>
              <a:gd name="connsiteY2" fmla="*/ 998715 h 1455695"/>
              <a:gd name="connsiteX3" fmla="*/ 1058504 w 2609512"/>
              <a:gd name="connsiteY3" fmla="*/ 1149186 h 1455695"/>
              <a:gd name="connsiteX4" fmla="*/ 1301573 w 2609512"/>
              <a:gd name="connsiteY4" fmla="*/ 1241783 h 1455695"/>
              <a:gd name="connsiteX5" fmla="*/ 1533066 w 2609512"/>
              <a:gd name="connsiteY5" fmla="*/ 1264932 h 1455695"/>
              <a:gd name="connsiteX6" fmla="*/ 1868732 w 2609512"/>
              <a:gd name="connsiteY6" fmla="*/ 1288082 h 1455695"/>
              <a:gd name="connsiteX7" fmla="*/ 2077077 w 2609512"/>
              <a:gd name="connsiteY7" fmla="*/ 1288082 h 1455695"/>
              <a:gd name="connsiteX8" fmla="*/ 2204398 w 2609512"/>
              <a:gd name="connsiteY8" fmla="*/ 1299656 h 1455695"/>
              <a:gd name="connsiteX9" fmla="*/ 2366444 w 2609512"/>
              <a:gd name="connsiteY9" fmla="*/ 1392254 h 1455695"/>
              <a:gd name="connsiteX10" fmla="*/ 2563213 w 2609512"/>
              <a:gd name="connsiteY10" fmla="*/ 1450127 h 1455695"/>
              <a:gd name="connsiteX11" fmla="*/ 2609512 w 2609512"/>
              <a:gd name="connsiteY11" fmla="*/ 1450127 h 1455695"/>
              <a:gd name="connsiteX0" fmla="*/ 0 w 2609512"/>
              <a:gd name="connsiteY0" fmla="*/ 0 h 1455695"/>
              <a:gd name="connsiteX1" fmla="*/ 159071 w 2609512"/>
              <a:gd name="connsiteY1" fmla="*/ 317554 h 1455695"/>
              <a:gd name="connsiteX2" fmla="*/ 410531 w 2609512"/>
              <a:gd name="connsiteY2" fmla="*/ 732082 h 1455695"/>
              <a:gd name="connsiteX3" fmla="*/ 803861 w 2609512"/>
              <a:gd name="connsiteY3" fmla="*/ 998715 h 1455695"/>
              <a:gd name="connsiteX4" fmla="*/ 1058504 w 2609512"/>
              <a:gd name="connsiteY4" fmla="*/ 1149186 h 1455695"/>
              <a:gd name="connsiteX5" fmla="*/ 1301573 w 2609512"/>
              <a:gd name="connsiteY5" fmla="*/ 1241783 h 1455695"/>
              <a:gd name="connsiteX6" fmla="*/ 1533066 w 2609512"/>
              <a:gd name="connsiteY6" fmla="*/ 1264932 h 1455695"/>
              <a:gd name="connsiteX7" fmla="*/ 1868732 w 2609512"/>
              <a:gd name="connsiteY7" fmla="*/ 1288082 h 1455695"/>
              <a:gd name="connsiteX8" fmla="*/ 2077077 w 2609512"/>
              <a:gd name="connsiteY8" fmla="*/ 1288082 h 1455695"/>
              <a:gd name="connsiteX9" fmla="*/ 2204398 w 2609512"/>
              <a:gd name="connsiteY9" fmla="*/ 1299656 h 1455695"/>
              <a:gd name="connsiteX10" fmla="*/ 2366444 w 2609512"/>
              <a:gd name="connsiteY10" fmla="*/ 1392254 h 1455695"/>
              <a:gd name="connsiteX11" fmla="*/ 2563213 w 2609512"/>
              <a:gd name="connsiteY11" fmla="*/ 1450127 h 1455695"/>
              <a:gd name="connsiteX12" fmla="*/ 2609512 w 2609512"/>
              <a:gd name="connsiteY12" fmla="*/ 1450127 h 1455695"/>
              <a:gd name="connsiteX0" fmla="*/ 0 w 2609512"/>
              <a:gd name="connsiteY0" fmla="*/ 0 h 1455695"/>
              <a:gd name="connsiteX1" fmla="*/ 128591 w 2609512"/>
              <a:gd name="connsiteY1" fmla="*/ 415090 h 1455695"/>
              <a:gd name="connsiteX2" fmla="*/ 410531 w 2609512"/>
              <a:gd name="connsiteY2" fmla="*/ 732082 h 1455695"/>
              <a:gd name="connsiteX3" fmla="*/ 803861 w 2609512"/>
              <a:gd name="connsiteY3" fmla="*/ 998715 h 1455695"/>
              <a:gd name="connsiteX4" fmla="*/ 1058504 w 2609512"/>
              <a:gd name="connsiteY4" fmla="*/ 1149186 h 1455695"/>
              <a:gd name="connsiteX5" fmla="*/ 1301573 w 2609512"/>
              <a:gd name="connsiteY5" fmla="*/ 1241783 h 1455695"/>
              <a:gd name="connsiteX6" fmla="*/ 1533066 w 2609512"/>
              <a:gd name="connsiteY6" fmla="*/ 1264932 h 1455695"/>
              <a:gd name="connsiteX7" fmla="*/ 1868732 w 2609512"/>
              <a:gd name="connsiteY7" fmla="*/ 1288082 h 1455695"/>
              <a:gd name="connsiteX8" fmla="*/ 2077077 w 2609512"/>
              <a:gd name="connsiteY8" fmla="*/ 1288082 h 1455695"/>
              <a:gd name="connsiteX9" fmla="*/ 2204398 w 2609512"/>
              <a:gd name="connsiteY9" fmla="*/ 1299656 h 1455695"/>
              <a:gd name="connsiteX10" fmla="*/ 2366444 w 2609512"/>
              <a:gd name="connsiteY10" fmla="*/ 1392254 h 1455695"/>
              <a:gd name="connsiteX11" fmla="*/ 2563213 w 2609512"/>
              <a:gd name="connsiteY11" fmla="*/ 1450127 h 1455695"/>
              <a:gd name="connsiteX12" fmla="*/ 2609512 w 2609512"/>
              <a:gd name="connsiteY12" fmla="*/ 1450127 h 145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9512" h="1455695">
                <a:moveTo>
                  <a:pt x="0" y="0"/>
                </a:moveTo>
                <a:cubicBezTo>
                  <a:pt x="26512" y="52926"/>
                  <a:pt x="60169" y="293076"/>
                  <a:pt x="128591" y="415090"/>
                </a:cubicBezTo>
                <a:cubicBezTo>
                  <a:pt x="197013" y="537104"/>
                  <a:pt x="303066" y="618555"/>
                  <a:pt x="410531" y="732082"/>
                </a:cubicBezTo>
                <a:cubicBezTo>
                  <a:pt x="517996" y="845609"/>
                  <a:pt x="695866" y="929198"/>
                  <a:pt x="803861" y="998715"/>
                </a:cubicBezTo>
                <a:cubicBezTo>
                  <a:pt x="911856" y="1068232"/>
                  <a:pt x="975552" y="1108675"/>
                  <a:pt x="1058504" y="1149186"/>
                </a:cubicBezTo>
                <a:cubicBezTo>
                  <a:pt x="1141456" y="1189697"/>
                  <a:pt x="1222479" y="1222492"/>
                  <a:pt x="1301573" y="1241783"/>
                </a:cubicBezTo>
                <a:cubicBezTo>
                  <a:pt x="1380667" y="1261074"/>
                  <a:pt x="1438540" y="1257216"/>
                  <a:pt x="1533066" y="1264932"/>
                </a:cubicBezTo>
                <a:cubicBezTo>
                  <a:pt x="1627592" y="1272648"/>
                  <a:pt x="1778064" y="1284224"/>
                  <a:pt x="1868732" y="1288082"/>
                </a:cubicBezTo>
                <a:cubicBezTo>
                  <a:pt x="1959400" y="1291940"/>
                  <a:pt x="2021133" y="1286153"/>
                  <a:pt x="2077077" y="1288082"/>
                </a:cubicBezTo>
                <a:cubicBezTo>
                  <a:pt x="2133021" y="1290011"/>
                  <a:pt x="2156170" y="1282294"/>
                  <a:pt x="2204398" y="1299656"/>
                </a:cubicBezTo>
                <a:cubicBezTo>
                  <a:pt x="2252626" y="1317018"/>
                  <a:pt x="2306642" y="1367176"/>
                  <a:pt x="2366444" y="1392254"/>
                </a:cubicBezTo>
                <a:cubicBezTo>
                  <a:pt x="2426247" y="1417333"/>
                  <a:pt x="2522702" y="1440482"/>
                  <a:pt x="2563213" y="1450127"/>
                </a:cubicBezTo>
                <a:cubicBezTo>
                  <a:pt x="2603724" y="1459772"/>
                  <a:pt x="2606618" y="1454949"/>
                  <a:pt x="2609512" y="1450127"/>
                </a:cubicBezTo>
              </a:path>
            </a:pathLst>
          </a:custGeom>
          <a:no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lIns="90567" tIns="45277" rIns="90567" bIns="45277"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Freeform 43"/>
          <p:cNvSpPr/>
          <p:nvPr/>
        </p:nvSpPr>
        <p:spPr>
          <a:xfrm>
            <a:off x="1584586" y="1663957"/>
            <a:ext cx="2164118" cy="3203990"/>
          </a:xfrm>
          <a:custGeom>
            <a:avLst/>
            <a:gdLst>
              <a:gd name="connsiteX0" fmla="*/ 0 w 607718"/>
              <a:gd name="connsiteY0" fmla="*/ 0 h 1818640"/>
              <a:gd name="connsiteX1" fmla="*/ 15240 w 607718"/>
              <a:gd name="connsiteY1" fmla="*/ 187960 h 1818640"/>
              <a:gd name="connsiteX2" fmla="*/ 40640 w 607718"/>
              <a:gd name="connsiteY2" fmla="*/ 482600 h 1818640"/>
              <a:gd name="connsiteX3" fmla="*/ 66040 w 607718"/>
              <a:gd name="connsiteY3" fmla="*/ 756920 h 1818640"/>
              <a:gd name="connsiteX4" fmla="*/ 111760 w 607718"/>
              <a:gd name="connsiteY4" fmla="*/ 990600 h 1818640"/>
              <a:gd name="connsiteX5" fmla="*/ 223520 w 607718"/>
              <a:gd name="connsiteY5" fmla="*/ 1214120 h 1818640"/>
              <a:gd name="connsiteX6" fmla="*/ 335280 w 607718"/>
              <a:gd name="connsiteY6" fmla="*/ 1346200 h 1818640"/>
              <a:gd name="connsiteX7" fmla="*/ 482600 w 607718"/>
              <a:gd name="connsiteY7" fmla="*/ 1386840 h 1818640"/>
              <a:gd name="connsiteX8" fmla="*/ 589280 w 607718"/>
              <a:gd name="connsiteY8" fmla="*/ 1427480 h 1818640"/>
              <a:gd name="connsiteX9" fmla="*/ 604520 w 607718"/>
              <a:gd name="connsiteY9" fmla="*/ 1524000 h 1818640"/>
              <a:gd name="connsiteX10" fmla="*/ 553720 w 607718"/>
              <a:gd name="connsiteY10" fmla="*/ 1701800 h 1818640"/>
              <a:gd name="connsiteX11" fmla="*/ 513080 w 607718"/>
              <a:gd name="connsiteY11" fmla="*/ 1818640 h 1818640"/>
              <a:gd name="connsiteX0" fmla="*/ 0 w 592478"/>
              <a:gd name="connsiteY0" fmla="*/ 0 h 1630680"/>
              <a:gd name="connsiteX1" fmla="*/ 25400 w 592478"/>
              <a:gd name="connsiteY1" fmla="*/ 294640 h 1630680"/>
              <a:gd name="connsiteX2" fmla="*/ 50800 w 592478"/>
              <a:gd name="connsiteY2" fmla="*/ 568960 h 1630680"/>
              <a:gd name="connsiteX3" fmla="*/ 96520 w 592478"/>
              <a:gd name="connsiteY3" fmla="*/ 802640 h 1630680"/>
              <a:gd name="connsiteX4" fmla="*/ 208280 w 592478"/>
              <a:gd name="connsiteY4" fmla="*/ 1026160 h 1630680"/>
              <a:gd name="connsiteX5" fmla="*/ 320040 w 592478"/>
              <a:gd name="connsiteY5" fmla="*/ 1158240 h 1630680"/>
              <a:gd name="connsiteX6" fmla="*/ 467360 w 592478"/>
              <a:gd name="connsiteY6" fmla="*/ 1198880 h 1630680"/>
              <a:gd name="connsiteX7" fmla="*/ 574040 w 592478"/>
              <a:gd name="connsiteY7" fmla="*/ 1239520 h 1630680"/>
              <a:gd name="connsiteX8" fmla="*/ 589280 w 592478"/>
              <a:gd name="connsiteY8" fmla="*/ 1336040 h 1630680"/>
              <a:gd name="connsiteX9" fmla="*/ 538480 w 592478"/>
              <a:gd name="connsiteY9" fmla="*/ 1513840 h 1630680"/>
              <a:gd name="connsiteX10" fmla="*/ 497840 w 592478"/>
              <a:gd name="connsiteY10" fmla="*/ 1630680 h 1630680"/>
              <a:gd name="connsiteX0" fmla="*/ 0 w 592478"/>
              <a:gd name="connsiteY0" fmla="*/ 0 h 1630680"/>
              <a:gd name="connsiteX1" fmla="*/ 25400 w 592478"/>
              <a:gd name="connsiteY1" fmla="*/ 396240 h 1630680"/>
              <a:gd name="connsiteX2" fmla="*/ 50800 w 592478"/>
              <a:gd name="connsiteY2" fmla="*/ 568960 h 1630680"/>
              <a:gd name="connsiteX3" fmla="*/ 96520 w 592478"/>
              <a:gd name="connsiteY3" fmla="*/ 802640 h 1630680"/>
              <a:gd name="connsiteX4" fmla="*/ 208280 w 592478"/>
              <a:gd name="connsiteY4" fmla="*/ 1026160 h 1630680"/>
              <a:gd name="connsiteX5" fmla="*/ 320040 w 592478"/>
              <a:gd name="connsiteY5" fmla="*/ 1158240 h 1630680"/>
              <a:gd name="connsiteX6" fmla="*/ 467360 w 592478"/>
              <a:gd name="connsiteY6" fmla="*/ 1198880 h 1630680"/>
              <a:gd name="connsiteX7" fmla="*/ 574040 w 592478"/>
              <a:gd name="connsiteY7" fmla="*/ 1239520 h 1630680"/>
              <a:gd name="connsiteX8" fmla="*/ 589280 w 592478"/>
              <a:gd name="connsiteY8" fmla="*/ 1336040 h 1630680"/>
              <a:gd name="connsiteX9" fmla="*/ 538480 w 592478"/>
              <a:gd name="connsiteY9" fmla="*/ 1513840 h 1630680"/>
              <a:gd name="connsiteX10" fmla="*/ 497840 w 592478"/>
              <a:gd name="connsiteY10" fmla="*/ 1630680 h 1630680"/>
              <a:gd name="connsiteX0" fmla="*/ 0 w 624228"/>
              <a:gd name="connsiteY0" fmla="*/ 0 h 1490980"/>
              <a:gd name="connsiteX1" fmla="*/ 57150 w 624228"/>
              <a:gd name="connsiteY1" fmla="*/ 256540 h 1490980"/>
              <a:gd name="connsiteX2" fmla="*/ 82550 w 624228"/>
              <a:gd name="connsiteY2" fmla="*/ 429260 h 1490980"/>
              <a:gd name="connsiteX3" fmla="*/ 128270 w 624228"/>
              <a:gd name="connsiteY3" fmla="*/ 662940 h 1490980"/>
              <a:gd name="connsiteX4" fmla="*/ 240030 w 624228"/>
              <a:gd name="connsiteY4" fmla="*/ 886460 h 1490980"/>
              <a:gd name="connsiteX5" fmla="*/ 351790 w 624228"/>
              <a:gd name="connsiteY5" fmla="*/ 1018540 h 1490980"/>
              <a:gd name="connsiteX6" fmla="*/ 499110 w 624228"/>
              <a:gd name="connsiteY6" fmla="*/ 1059180 h 1490980"/>
              <a:gd name="connsiteX7" fmla="*/ 605790 w 624228"/>
              <a:gd name="connsiteY7" fmla="*/ 1099820 h 1490980"/>
              <a:gd name="connsiteX8" fmla="*/ 621030 w 624228"/>
              <a:gd name="connsiteY8" fmla="*/ 1196340 h 1490980"/>
              <a:gd name="connsiteX9" fmla="*/ 570230 w 624228"/>
              <a:gd name="connsiteY9" fmla="*/ 1374140 h 1490980"/>
              <a:gd name="connsiteX10" fmla="*/ 529590 w 624228"/>
              <a:gd name="connsiteY10" fmla="*/ 1490980 h 1490980"/>
              <a:gd name="connsiteX0" fmla="*/ 0 w 643278"/>
              <a:gd name="connsiteY0" fmla="*/ 0 h 1611630"/>
              <a:gd name="connsiteX1" fmla="*/ 76200 w 643278"/>
              <a:gd name="connsiteY1" fmla="*/ 377190 h 1611630"/>
              <a:gd name="connsiteX2" fmla="*/ 101600 w 643278"/>
              <a:gd name="connsiteY2" fmla="*/ 549910 h 1611630"/>
              <a:gd name="connsiteX3" fmla="*/ 147320 w 643278"/>
              <a:gd name="connsiteY3" fmla="*/ 783590 h 1611630"/>
              <a:gd name="connsiteX4" fmla="*/ 259080 w 643278"/>
              <a:gd name="connsiteY4" fmla="*/ 1007110 h 1611630"/>
              <a:gd name="connsiteX5" fmla="*/ 370840 w 643278"/>
              <a:gd name="connsiteY5" fmla="*/ 1139190 h 1611630"/>
              <a:gd name="connsiteX6" fmla="*/ 518160 w 643278"/>
              <a:gd name="connsiteY6" fmla="*/ 1179830 h 1611630"/>
              <a:gd name="connsiteX7" fmla="*/ 624840 w 643278"/>
              <a:gd name="connsiteY7" fmla="*/ 1220470 h 1611630"/>
              <a:gd name="connsiteX8" fmla="*/ 640080 w 643278"/>
              <a:gd name="connsiteY8" fmla="*/ 1316990 h 1611630"/>
              <a:gd name="connsiteX9" fmla="*/ 589280 w 643278"/>
              <a:gd name="connsiteY9" fmla="*/ 1494790 h 1611630"/>
              <a:gd name="connsiteX10" fmla="*/ 548640 w 643278"/>
              <a:gd name="connsiteY10" fmla="*/ 1611630 h 1611630"/>
              <a:gd name="connsiteX0" fmla="*/ 0 w 640080"/>
              <a:gd name="connsiteY0" fmla="*/ 0 h 1611630"/>
              <a:gd name="connsiteX1" fmla="*/ 76200 w 640080"/>
              <a:gd name="connsiteY1" fmla="*/ 377190 h 1611630"/>
              <a:gd name="connsiteX2" fmla="*/ 101600 w 640080"/>
              <a:gd name="connsiteY2" fmla="*/ 549910 h 1611630"/>
              <a:gd name="connsiteX3" fmla="*/ 147320 w 640080"/>
              <a:gd name="connsiteY3" fmla="*/ 783590 h 1611630"/>
              <a:gd name="connsiteX4" fmla="*/ 259080 w 640080"/>
              <a:gd name="connsiteY4" fmla="*/ 1007110 h 1611630"/>
              <a:gd name="connsiteX5" fmla="*/ 370840 w 640080"/>
              <a:gd name="connsiteY5" fmla="*/ 1139190 h 1611630"/>
              <a:gd name="connsiteX6" fmla="*/ 518160 w 640080"/>
              <a:gd name="connsiteY6" fmla="*/ 1179830 h 1611630"/>
              <a:gd name="connsiteX7" fmla="*/ 640080 w 640080"/>
              <a:gd name="connsiteY7" fmla="*/ 1316990 h 1611630"/>
              <a:gd name="connsiteX8" fmla="*/ 589280 w 640080"/>
              <a:gd name="connsiteY8" fmla="*/ 1494790 h 1611630"/>
              <a:gd name="connsiteX9" fmla="*/ 548640 w 640080"/>
              <a:gd name="connsiteY9" fmla="*/ 1611630 h 1611630"/>
              <a:gd name="connsiteX0" fmla="*/ 0 w 640080"/>
              <a:gd name="connsiteY0" fmla="*/ 0 h 1611630"/>
              <a:gd name="connsiteX1" fmla="*/ 76200 w 640080"/>
              <a:gd name="connsiteY1" fmla="*/ 377190 h 1611630"/>
              <a:gd name="connsiteX2" fmla="*/ 101600 w 640080"/>
              <a:gd name="connsiteY2" fmla="*/ 549910 h 1611630"/>
              <a:gd name="connsiteX3" fmla="*/ 147320 w 640080"/>
              <a:gd name="connsiteY3" fmla="*/ 783590 h 1611630"/>
              <a:gd name="connsiteX4" fmla="*/ 259080 w 640080"/>
              <a:gd name="connsiteY4" fmla="*/ 1007110 h 1611630"/>
              <a:gd name="connsiteX5" fmla="*/ 370840 w 640080"/>
              <a:gd name="connsiteY5" fmla="*/ 1139190 h 1611630"/>
              <a:gd name="connsiteX6" fmla="*/ 640080 w 640080"/>
              <a:gd name="connsiteY6" fmla="*/ 1316990 h 1611630"/>
              <a:gd name="connsiteX7" fmla="*/ 589280 w 640080"/>
              <a:gd name="connsiteY7" fmla="*/ 1494790 h 1611630"/>
              <a:gd name="connsiteX8" fmla="*/ 548640 w 640080"/>
              <a:gd name="connsiteY8" fmla="*/ 1611630 h 1611630"/>
              <a:gd name="connsiteX0" fmla="*/ 0 w 589900"/>
              <a:gd name="connsiteY0" fmla="*/ 0 h 1611630"/>
              <a:gd name="connsiteX1" fmla="*/ 76200 w 589900"/>
              <a:gd name="connsiteY1" fmla="*/ 377190 h 1611630"/>
              <a:gd name="connsiteX2" fmla="*/ 101600 w 589900"/>
              <a:gd name="connsiteY2" fmla="*/ 549910 h 1611630"/>
              <a:gd name="connsiteX3" fmla="*/ 147320 w 589900"/>
              <a:gd name="connsiteY3" fmla="*/ 783590 h 1611630"/>
              <a:gd name="connsiteX4" fmla="*/ 259080 w 589900"/>
              <a:gd name="connsiteY4" fmla="*/ 1007110 h 1611630"/>
              <a:gd name="connsiteX5" fmla="*/ 370840 w 589900"/>
              <a:gd name="connsiteY5" fmla="*/ 1139190 h 1611630"/>
              <a:gd name="connsiteX6" fmla="*/ 576580 w 589900"/>
              <a:gd name="connsiteY6" fmla="*/ 1329690 h 1611630"/>
              <a:gd name="connsiteX7" fmla="*/ 589280 w 589900"/>
              <a:gd name="connsiteY7" fmla="*/ 1494790 h 1611630"/>
              <a:gd name="connsiteX8" fmla="*/ 548640 w 589900"/>
              <a:gd name="connsiteY8" fmla="*/ 1611630 h 1611630"/>
              <a:gd name="connsiteX0" fmla="*/ 0 w 589372"/>
              <a:gd name="connsiteY0" fmla="*/ 0 h 1611630"/>
              <a:gd name="connsiteX1" fmla="*/ 76200 w 589372"/>
              <a:gd name="connsiteY1" fmla="*/ 377190 h 1611630"/>
              <a:gd name="connsiteX2" fmla="*/ 101600 w 589372"/>
              <a:gd name="connsiteY2" fmla="*/ 549910 h 1611630"/>
              <a:gd name="connsiteX3" fmla="*/ 147320 w 589372"/>
              <a:gd name="connsiteY3" fmla="*/ 783590 h 1611630"/>
              <a:gd name="connsiteX4" fmla="*/ 259080 w 589372"/>
              <a:gd name="connsiteY4" fmla="*/ 1007110 h 1611630"/>
              <a:gd name="connsiteX5" fmla="*/ 370840 w 589372"/>
              <a:gd name="connsiteY5" fmla="*/ 1139190 h 1611630"/>
              <a:gd name="connsiteX6" fmla="*/ 427990 w 589372"/>
              <a:gd name="connsiteY6" fmla="*/ 1415034 h 1611630"/>
              <a:gd name="connsiteX7" fmla="*/ 589280 w 589372"/>
              <a:gd name="connsiteY7" fmla="*/ 1494790 h 1611630"/>
              <a:gd name="connsiteX8" fmla="*/ 548640 w 589372"/>
              <a:gd name="connsiteY8" fmla="*/ 1611630 h 1611630"/>
              <a:gd name="connsiteX0" fmla="*/ 0 w 549205"/>
              <a:gd name="connsiteY0" fmla="*/ 0 h 1664165"/>
              <a:gd name="connsiteX1" fmla="*/ 76200 w 549205"/>
              <a:gd name="connsiteY1" fmla="*/ 377190 h 1664165"/>
              <a:gd name="connsiteX2" fmla="*/ 101600 w 549205"/>
              <a:gd name="connsiteY2" fmla="*/ 549910 h 1664165"/>
              <a:gd name="connsiteX3" fmla="*/ 147320 w 549205"/>
              <a:gd name="connsiteY3" fmla="*/ 783590 h 1664165"/>
              <a:gd name="connsiteX4" fmla="*/ 259080 w 549205"/>
              <a:gd name="connsiteY4" fmla="*/ 1007110 h 1664165"/>
              <a:gd name="connsiteX5" fmla="*/ 370840 w 549205"/>
              <a:gd name="connsiteY5" fmla="*/ 1139190 h 1664165"/>
              <a:gd name="connsiteX6" fmla="*/ 427990 w 549205"/>
              <a:gd name="connsiteY6" fmla="*/ 1415034 h 1664165"/>
              <a:gd name="connsiteX7" fmla="*/ 360680 w 549205"/>
              <a:gd name="connsiteY7" fmla="*/ 1653287 h 1664165"/>
              <a:gd name="connsiteX8" fmla="*/ 548640 w 549205"/>
              <a:gd name="connsiteY8" fmla="*/ 1611630 h 1664165"/>
              <a:gd name="connsiteX0" fmla="*/ 0 w 427990"/>
              <a:gd name="connsiteY0" fmla="*/ 0 h 1855469"/>
              <a:gd name="connsiteX1" fmla="*/ 76200 w 427990"/>
              <a:gd name="connsiteY1" fmla="*/ 377190 h 1855469"/>
              <a:gd name="connsiteX2" fmla="*/ 101600 w 427990"/>
              <a:gd name="connsiteY2" fmla="*/ 549910 h 1855469"/>
              <a:gd name="connsiteX3" fmla="*/ 147320 w 427990"/>
              <a:gd name="connsiteY3" fmla="*/ 783590 h 1855469"/>
              <a:gd name="connsiteX4" fmla="*/ 259080 w 427990"/>
              <a:gd name="connsiteY4" fmla="*/ 1007110 h 1855469"/>
              <a:gd name="connsiteX5" fmla="*/ 370840 w 427990"/>
              <a:gd name="connsiteY5" fmla="*/ 1139190 h 1855469"/>
              <a:gd name="connsiteX6" fmla="*/ 427990 w 427990"/>
              <a:gd name="connsiteY6" fmla="*/ 1415034 h 1855469"/>
              <a:gd name="connsiteX7" fmla="*/ 360680 w 427990"/>
              <a:gd name="connsiteY7" fmla="*/ 1653287 h 1855469"/>
              <a:gd name="connsiteX8" fmla="*/ 320040 w 427990"/>
              <a:gd name="connsiteY8" fmla="*/ 1855469 h 1855469"/>
              <a:gd name="connsiteX0" fmla="*/ 0 w 382270"/>
              <a:gd name="connsiteY0" fmla="*/ 0 h 1855469"/>
              <a:gd name="connsiteX1" fmla="*/ 76200 w 382270"/>
              <a:gd name="connsiteY1" fmla="*/ 377190 h 1855469"/>
              <a:gd name="connsiteX2" fmla="*/ 101600 w 382270"/>
              <a:gd name="connsiteY2" fmla="*/ 549910 h 1855469"/>
              <a:gd name="connsiteX3" fmla="*/ 147320 w 382270"/>
              <a:gd name="connsiteY3" fmla="*/ 783590 h 1855469"/>
              <a:gd name="connsiteX4" fmla="*/ 259080 w 382270"/>
              <a:gd name="connsiteY4" fmla="*/ 1007110 h 1855469"/>
              <a:gd name="connsiteX5" fmla="*/ 370840 w 382270"/>
              <a:gd name="connsiteY5" fmla="*/ 1139190 h 1855469"/>
              <a:gd name="connsiteX6" fmla="*/ 382270 w 382270"/>
              <a:gd name="connsiteY6" fmla="*/ 1415034 h 1855469"/>
              <a:gd name="connsiteX7" fmla="*/ 360680 w 382270"/>
              <a:gd name="connsiteY7" fmla="*/ 1653287 h 1855469"/>
              <a:gd name="connsiteX8" fmla="*/ 320040 w 382270"/>
              <a:gd name="connsiteY8" fmla="*/ 1855469 h 1855469"/>
              <a:gd name="connsiteX0" fmla="*/ 0 w 382270"/>
              <a:gd name="connsiteY0" fmla="*/ 0 h 1855469"/>
              <a:gd name="connsiteX1" fmla="*/ 76200 w 382270"/>
              <a:gd name="connsiteY1" fmla="*/ 377190 h 1855469"/>
              <a:gd name="connsiteX2" fmla="*/ 101600 w 382270"/>
              <a:gd name="connsiteY2" fmla="*/ 549910 h 1855469"/>
              <a:gd name="connsiteX3" fmla="*/ 147320 w 382270"/>
              <a:gd name="connsiteY3" fmla="*/ 783590 h 1855469"/>
              <a:gd name="connsiteX4" fmla="*/ 259080 w 382270"/>
              <a:gd name="connsiteY4" fmla="*/ 1007110 h 1855469"/>
              <a:gd name="connsiteX5" fmla="*/ 347980 w 382270"/>
              <a:gd name="connsiteY5" fmla="*/ 1212342 h 1855469"/>
              <a:gd name="connsiteX6" fmla="*/ 382270 w 382270"/>
              <a:gd name="connsiteY6" fmla="*/ 1415034 h 1855469"/>
              <a:gd name="connsiteX7" fmla="*/ 360680 w 382270"/>
              <a:gd name="connsiteY7" fmla="*/ 1653287 h 1855469"/>
              <a:gd name="connsiteX8" fmla="*/ 320040 w 382270"/>
              <a:gd name="connsiteY8" fmla="*/ 1855469 h 1855469"/>
              <a:gd name="connsiteX0" fmla="*/ 0 w 382270"/>
              <a:gd name="connsiteY0" fmla="*/ 0 h 1855469"/>
              <a:gd name="connsiteX1" fmla="*/ 76200 w 382270"/>
              <a:gd name="connsiteY1" fmla="*/ 377190 h 1855469"/>
              <a:gd name="connsiteX2" fmla="*/ 193040 w 382270"/>
              <a:gd name="connsiteY2" fmla="*/ 574294 h 1855469"/>
              <a:gd name="connsiteX3" fmla="*/ 147320 w 382270"/>
              <a:gd name="connsiteY3" fmla="*/ 783590 h 1855469"/>
              <a:gd name="connsiteX4" fmla="*/ 259080 w 382270"/>
              <a:gd name="connsiteY4" fmla="*/ 1007110 h 1855469"/>
              <a:gd name="connsiteX5" fmla="*/ 347980 w 382270"/>
              <a:gd name="connsiteY5" fmla="*/ 1212342 h 1855469"/>
              <a:gd name="connsiteX6" fmla="*/ 382270 w 382270"/>
              <a:gd name="connsiteY6" fmla="*/ 1415034 h 1855469"/>
              <a:gd name="connsiteX7" fmla="*/ 360680 w 382270"/>
              <a:gd name="connsiteY7" fmla="*/ 1653287 h 1855469"/>
              <a:gd name="connsiteX8" fmla="*/ 320040 w 382270"/>
              <a:gd name="connsiteY8" fmla="*/ 1855469 h 1855469"/>
              <a:gd name="connsiteX0" fmla="*/ 0 w 382270"/>
              <a:gd name="connsiteY0" fmla="*/ 0 h 1855469"/>
              <a:gd name="connsiteX1" fmla="*/ 76200 w 382270"/>
              <a:gd name="connsiteY1" fmla="*/ 377190 h 1855469"/>
              <a:gd name="connsiteX2" fmla="*/ 193040 w 382270"/>
              <a:gd name="connsiteY2" fmla="*/ 574294 h 1855469"/>
              <a:gd name="connsiteX3" fmla="*/ 295910 w 382270"/>
              <a:gd name="connsiteY3" fmla="*/ 832358 h 1855469"/>
              <a:gd name="connsiteX4" fmla="*/ 259080 w 382270"/>
              <a:gd name="connsiteY4" fmla="*/ 1007110 h 1855469"/>
              <a:gd name="connsiteX5" fmla="*/ 347980 w 382270"/>
              <a:gd name="connsiteY5" fmla="*/ 1212342 h 1855469"/>
              <a:gd name="connsiteX6" fmla="*/ 382270 w 382270"/>
              <a:gd name="connsiteY6" fmla="*/ 1415034 h 1855469"/>
              <a:gd name="connsiteX7" fmla="*/ 360680 w 382270"/>
              <a:gd name="connsiteY7" fmla="*/ 1653287 h 1855469"/>
              <a:gd name="connsiteX8" fmla="*/ 320040 w 382270"/>
              <a:gd name="connsiteY8" fmla="*/ 1855469 h 1855469"/>
              <a:gd name="connsiteX0" fmla="*/ 0 w 408476"/>
              <a:gd name="connsiteY0" fmla="*/ 0 h 1855469"/>
              <a:gd name="connsiteX1" fmla="*/ 76200 w 408476"/>
              <a:gd name="connsiteY1" fmla="*/ 377190 h 1855469"/>
              <a:gd name="connsiteX2" fmla="*/ 193040 w 408476"/>
              <a:gd name="connsiteY2" fmla="*/ 574294 h 1855469"/>
              <a:gd name="connsiteX3" fmla="*/ 295910 w 408476"/>
              <a:gd name="connsiteY3" fmla="*/ 832358 h 1855469"/>
              <a:gd name="connsiteX4" fmla="*/ 407670 w 408476"/>
              <a:gd name="connsiteY4" fmla="*/ 1019302 h 1855469"/>
              <a:gd name="connsiteX5" fmla="*/ 347980 w 408476"/>
              <a:gd name="connsiteY5" fmla="*/ 1212342 h 1855469"/>
              <a:gd name="connsiteX6" fmla="*/ 382270 w 408476"/>
              <a:gd name="connsiteY6" fmla="*/ 1415034 h 1855469"/>
              <a:gd name="connsiteX7" fmla="*/ 360680 w 408476"/>
              <a:gd name="connsiteY7" fmla="*/ 1653287 h 1855469"/>
              <a:gd name="connsiteX8" fmla="*/ 320040 w 408476"/>
              <a:gd name="connsiteY8" fmla="*/ 1855469 h 1855469"/>
              <a:gd name="connsiteX0" fmla="*/ 0 w 519594"/>
              <a:gd name="connsiteY0" fmla="*/ 0 h 1855469"/>
              <a:gd name="connsiteX1" fmla="*/ 76200 w 519594"/>
              <a:gd name="connsiteY1" fmla="*/ 377190 h 1855469"/>
              <a:gd name="connsiteX2" fmla="*/ 193040 w 519594"/>
              <a:gd name="connsiteY2" fmla="*/ 574294 h 1855469"/>
              <a:gd name="connsiteX3" fmla="*/ 295910 w 519594"/>
              <a:gd name="connsiteY3" fmla="*/ 832358 h 1855469"/>
              <a:gd name="connsiteX4" fmla="*/ 407670 w 519594"/>
              <a:gd name="connsiteY4" fmla="*/ 1019302 h 1855469"/>
              <a:gd name="connsiteX5" fmla="*/ 519430 w 519594"/>
              <a:gd name="connsiteY5" fmla="*/ 1248918 h 1855469"/>
              <a:gd name="connsiteX6" fmla="*/ 382270 w 519594"/>
              <a:gd name="connsiteY6" fmla="*/ 1415034 h 1855469"/>
              <a:gd name="connsiteX7" fmla="*/ 360680 w 519594"/>
              <a:gd name="connsiteY7" fmla="*/ 1653287 h 1855469"/>
              <a:gd name="connsiteX8" fmla="*/ 320040 w 519594"/>
              <a:gd name="connsiteY8" fmla="*/ 1855469 h 1855469"/>
              <a:gd name="connsiteX0" fmla="*/ 0 w 690880"/>
              <a:gd name="connsiteY0" fmla="*/ 0 h 1855469"/>
              <a:gd name="connsiteX1" fmla="*/ 76200 w 690880"/>
              <a:gd name="connsiteY1" fmla="*/ 377190 h 1855469"/>
              <a:gd name="connsiteX2" fmla="*/ 193040 w 690880"/>
              <a:gd name="connsiteY2" fmla="*/ 574294 h 1855469"/>
              <a:gd name="connsiteX3" fmla="*/ 295910 w 690880"/>
              <a:gd name="connsiteY3" fmla="*/ 832358 h 1855469"/>
              <a:gd name="connsiteX4" fmla="*/ 407670 w 690880"/>
              <a:gd name="connsiteY4" fmla="*/ 1019302 h 1855469"/>
              <a:gd name="connsiteX5" fmla="*/ 519430 w 690880"/>
              <a:gd name="connsiteY5" fmla="*/ 1248918 h 1855469"/>
              <a:gd name="connsiteX6" fmla="*/ 690880 w 690880"/>
              <a:gd name="connsiteY6" fmla="*/ 1402842 h 1855469"/>
              <a:gd name="connsiteX7" fmla="*/ 360680 w 690880"/>
              <a:gd name="connsiteY7" fmla="*/ 1653287 h 1855469"/>
              <a:gd name="connsiteX8" fmla="*/ 320040 w 690880"/>
              <a:gd name="connsiteY8" fmla="*/ 1855469 h 1855469"/>
              <a:gd name="connsiteX0" fmla="*/ 0 w 1000810"/>
              <a:gd name="connsiteY0" fmla="*/ 0 h 1855469"/>
              <a:gd name="connsiteX1" fmla="*/ 76200 w 1000810"/>
              <a:gd name="connsiteY1" fmla="*/ 377190 h 1855469"/>
              <a:gd name="connsiteX2" fmla="*/ 193040 w 1000810"/>
              <a:gd name="connsiteY2" fmla="*/ 574294 h 1855469"/>
              <a:gd name="connsiteX3" fmla="*/ 295910 w 1000810"/>
              <a:gd name="connsiteY3" fmla="*/ 832358 h 1855469"/>
              <a:gd name="connsiteX4" fmla="*/ 407670 w 1000810"/>
              <a:gd name="connsiteY4" fmla="*/ 1019302 h 1855469"/>
              <a:gd name="connsiteX5" fmla="*/ 519430 w 1000810"/>
              <a:gd name="connsiteY5" fmla="*/ 1248918 h 1855469"/>
              <a:gd name="connsiteX6" fmla="*/ 690880 w 1000810"/>
              <a:gd name="connsiteY6" fmla="*/ 1402842 h 1855469"/>
              <a:gd name="connsiteX7" fmla="*/ 1000760 w 1000810"/>
              <a:gd name="connsiteY7" fmla="*/ 1567943 h 1855469"/>
              <a:gd name="connsiteX8" fmla="*/ 320040 w 1000810"/>
              <a:gd name="connsiteY8" fmla="*/ 1855469 h 1855469"/>
              <a:gd name="connsiteX0" fmla="*/ 0 w 1212091"/>
              <a:gd name="connsiteY0" fmla="*/ 0 h 1721357"/>
              <a:gd name="connsiteX1" fmla="*/ 76200 w 1212091"/>
              <a:gd name="connsiteY1" fmla="*/ 377190 h 1721357"/>
              <a:gd name="connsiteX2" fmla="*/ 193040 w 1212091"/>
              <a:gd name="connsiteY2" fmla="*/ 574294 h 1721357"/>
              <a:gd name="connsiteX3" fmla="*/ 295910 w 1212091"/>
              <a:gd name="connsiteY3" fmla="*/ 832358 h 1721357"/>
              <a:gd name="connsiteX4" fmla="*/ 407670 w 1212091"/>
              <a:gd name="connsiteY4" fmla="*/ 1019302 h 1721357"/>
              <a:gd name="connsiteX5" fmla="*/ 519430 w 1212091"/>
              <a:gd name="connsiteY5" fmla="*/ 1248918 h 1721357"/>
              <a:gd name="connsiteX6" fmla="*/ 690880 w 1212091"/>
              <a:gd name="connsiteY6" fmla="*/ 1402842 h 1721357"/>
              <a:gd name="connsiteX7" fmla="*/ 1000760 w 1212091"/>
              <a:gd name="connsiteY7" fmla="*/ 1567943 h 1721357"/>
              <a:gd name="connsiteX8" fmla="*/ 1211580 w 1212091"/>
              <a:gd name="connsiteY8" fmla="*/ 1721357 h 1721357"/>
              <a:gd name="connsiteX0" fmla="*/ 0 w 1212091"/>
              <a:gd name="connsiteY0" fmla="*/ 0 h 1721357"/>
              <a:gd name="connsiteX1" fmla="*/ 133350 w 1212091"/>
              <a:gd name="connsiteY1" fmla="*/ 364998 h 1721357"/>
              <a:gd name="connsiteX2" fmla="*/ 193040 w 1212091"/>
              <a:gd name="connsiteY2" fmla="*/ 574294 h 1721357"/>
              <a:gd name="connsiteX3" fmla="*/ 295910 w 1212091"/>
              <a:gd name="connsiteY3" fmla="*/ 832358 h 1721357"/>
              <a:gd name="connsiteX4" fmla="*/ 407670 w 1212091"/>
              <a:gd name="connsiteY4" fmla="*/ 1019302 h 1721357"/>
              <a:gd name="connsiteX5" fmla="*/ 519430 w 1212091"/>
              <a:gd name="connsiteY5" fmla="*/ 1248918 h 1721357"/>
              <a:gd name="connsiteX6" fmla="*/ 690880 w 1212091"/>
              <a:gd name="connsiteY6" fmla="*/ 1402842 h 1721357"/>
              <a:gd name="connsiteX7" fmla="*/ 1000760 w 1212091"/>
              <a:gd name="connsiteY7" fmla="*/ 1567943 h 1721357"/>
              <a:gd name="connsiteX8" fmla="*/ 1211580 w 1212091"/>
              <a:gd name="connsiteY8" fmla="*/ 1721357 h 1721357"/>
              <a:gd name="connsiteX0" fmla="*/ 0 w 1212091"/>
              <a:gd name="connsiteY0" fmla="*/ 0 h 1721357"/>
              <a:gd name="connsiteX1" fmla="*/ 133350 w 1212091"/>
              <a:gd name="connsiteY1" fmla="*/ 364998 h 1721357"/>
              <a:gd name="connsiteX2" fmla="*/ 193040 w 1212091"/>
              <a:gd name="connsiteY2" fmla="*/ 574294 h 1721357"/>
              <a:gd name="connsiteX3" fmla="*/ 295910 w 1212091"/>
              <a:gd name="connsiteY3" fmla="*/ 832358 h 1721357"/>
              <a:gd name="connsiteX4" fmla="*/ 407670 w 1212091"/>
              <a:gd name="connsiteY4" fmla="*/ 1019302 h 1721357"/>
              <a:gd name="connsiteX5" fmla="*/ 565150 w 1212091"/>
              <a:gd name="connsiteY5" fmla="*/ 1212342 h 1721357"/>
              <a:gd name="connsiteX6" fmla="*/ 690880 w 1212091"/>
              <a:gd name="connsiteY6" fmla="*/ 1402842 h 1721357"/>
              <a:gd name="connsiteX7" fmla="*/ 1000760 w 1212091"/>
              <a:gd name="connsiteY7" fmla="*/ 1567943 h 1721357"/>
              <a:gd name="connsiteX8" fmla="*/ 1211580 w 1212091"/>
              <a:gd name="connsiteY8" fmla="*/ 1721357 h 1721357"/>
              <a:gd name="connsiteX0" fmla="*/ 0 w 1212091"/>
              <a:gd name="connsiteY0" fmla="*/ 0 h 1721357"/>
              <a:gd name="connsiteX1" fmla="*/ 133350 w 1212091"/>
              <a:gd name="connsiteY1" fmla="*/ 364998 h 1721357"/>
              <a:gd name="connsiteX2" fmla="*/ 193040 w 1212091"/>
              <a:gd name="connsiteY2" fmla="*/ 574294 h 1721357"/>
              <a:gd name="connsiteX3" fmla="*/ 295910 w 1212091"/>
              <a:gd name="connsiteY3" fmla="*/ 832358 h 1721357"/>
              <a:gd name="connsiteX4" fmla="*/ 407670 w 1212091"/>
              <a:gd name="connsiteY4" fmla="*/ 1019302 h 1721357"/>
              <a:gd name="connsiteX5" fmla="*/ 565150 w 1212091"/>
              <a:gd name="connsiteY5" fmla="*/ 1212342 h 1721357"/>
              <a:gd name="connsiteX6" fmla="*/ 736600 w 1212091"/>
              <a:gd name="connsiteY6" fmla="*/ 1378458 h 1721357"/>
              <a:gd name="connsiteX7" fmla="*/ 1000760 w 1212091"/>
              <a:gd name="connsiteY7" fmla="*/ 1567943 h 1721357"/>
              <a:gd name="connsiteX8" fmla="*/ 1211580 w 1212091"/>
              <a:gd name="connsiteY8" fmla="*/ 1721357 h 1721357"/>
              <a:gd name="connsiteX0" fmla="*/ 0 w 2195071"/>
              <a:gd name="connsiteY0" fmla="*/ 0 h 3428236"/>
              <a:gd name="connsiteX1" fmla="*/ 1116330 w 2195071"/>
              <a:gd name="connsiteY1" fmla="*/ 2071877 h 3428236"/>
              <a:gd name="connsiteX2" fmla="*/ 1176020 w 2195071"/>
              <a:gd name="connsiteY2" fmla="*/ 2281173 h 3428236"/>
              <a:gd name="connsiteX3" fmla="*/ 1278890 w 2195071"/>
              <a:gd name="connsiteY3" fmla="*/ 2539237 h 3428236"/>
              <a:gd name="connsiteX4" fmla="*/ 1390650 w 2195071"/>
              <a:gd name="connsiteY4" fmla="*/ 2726181 h 3428236"/>
              <a:gd name="connsiteX5" fmla="*/ 1548130 w 2195071"/>
              <a:gd name="connsiteY5" fmla="*/ 2919221 h 3428236"/>
              <a:gd name="connsiteX6" fmla="*/ 1719580 w 2195071"/>
              <a:gd name="connsiteY6" fmla="*/ 3085337 h 3428236"/>
              <a:gd name="connsiteX7" fmla="*/ 1983740 w 2195071"/>
              <a:gd name="connsiteY7" fmla="*/ 3274822 h 3428236"/>
              <a:gd name="connsiteX8" fmla="*/ 2194560 w 2195071"/>
              <a:gd name="connsiteY8" fmla="*/ 3428236 h 3428236"/>
              <a:gd name="connsiteX0" fmla="*/ 0 w 2195071"/>
              <a:gd name="connsiteY0" fmla="*/ 0 h 3428236"/>
              <a:gd name="connsiteX1" fmla="*/ 159101 w 2195071"/>
              <a:gd name="connsiteY1" fmla="*/ 310650 h 3428236"/>
              <a:gd name="connsiteX2" fmla="*/ 1116330 w 2195071"/>
              <a:gd name="connsiteY2" fmla="*/ 2071877 h 3428236"/>
              <a:gd name="connsiteX3" fmla="*/ 1176020 w 2195071"/>
              <a:gd name="connsiteY3" fmla="*/ 2281173 h 3428236"/>
              <a:gd name="connsiteX4" fmla="*/ 1278890 w 2195071"/>
              <a:gd name="connsiteY4" fmla="*/ 2539237 h 3428236"/>
              <a:gd name="connsiteX5" fmla="*/ 1390650 w 2195071"/>
              <a:gd name="connsiteY5" fmla="*/ 2726181 h 3428236"/>
              <a:gd name="connsiteX6" fmla="*/ 1548130 w 2195071"/>
              <a:gd name="connsiteY6" fmla="*/ 2919221 h 3428236"/>
              <a:gd name="connsiteX7" fmla="*/ 1719580 w 2195071"/>
              <a:gd name="connsiteY7" fmla="*/ 3085337 h 3428236"/>
              <a:gd name="connsiteX8" fmla="*/ 1983740 w 2195071"/>
              <a:gd name="connsiteY8" fmla="*/ 3274822 h 3428236"/>
              <a:gd name="connsiteX9" fmla="*/ 2194560 w 2195071"/>
              <a:gd name="connsiteY9" fmla="*/ 3428236 h 3428236"/>
              <a:gd name="connsiteX0" fmla="*/ 0 w 2195071"/>
              <a:gd name="connsiteY0" fmla="*/ 0 h 3428236"/>
              <a:gd name="connsiteX1" fmla="*/ 159101 w 2195071"/>
              <a:gd name="connsiteY1" fmla="*/ 310650 h 3428236"/>
              <a:gd name="connsiteX2" fmla="*/ 284831 w 2195071"/>
              <a:gd name="connsiteY2" fmla="*/ 542298 h 3428236"/>
              <a:gd name="connsiteX3" fmla="*/ 1116330 w 2195071"/>
              <a:gd name="connsiteY3" fmla="*/ 2071877 h 3428236"/>
              <a:gd name="connsiteX4" fmla="*/ 1176020 w 2195071"/>
              <a:gd name="connsiteY4" fmla="*/ 2281173 h 3428236"/>
              <a:gd name="connsiteX5" fmla="*/ 1278890 w 2195071"/>
              <a:gd name="connsiteY5" fmla="*/ 2539237 h 3428236"/>
              <a:gd name="connsiteX6" fmla="*/ 1390650 w 2195071"/>
              <a:gd name="connsiteY6" fmla="*/ 2726181 h 3428236"/>
              <a:gd name="connsiteX7" fmla="*/ 1548130 w 2195071"/>
              <a:gd name="connsiteY7" fmla="*/ 2919221 h 3428236"/>
              <a:gd name="connsiteX8" fmla="*/ 1719580 w 2195071"/>
              <a:gd name="connsiteY8" fmla="*/ 3085337 h 3428236"/>
              <a:gd name="connsiteX9" fmla="*/ 1983740 w 2195071"/>
              <a:gd name="connsiteY9" fmla="*/ 3274822 h 3428236"/>
              <a:gd name="connsiteX10" fmla="*/ 2194560 w 2195071"/>
              <a:gd name="connsiteY10" fmla="*/ 3428236 h 3428236"/>
              <a:gd name="connsiteX0" fmla="*/ 0 w 2195071"/>
              <a:gd name="connsiteY0" fmla="*/ 0 h 3428236"/>
              <a:gd name="connsiteX1" fmla="*/ 159101 w 2195071"/>
              <a:gd name="connsiteY1" fmla="*/ 310650 h 3428236"/>
              <a:gd name="connsiteX2" fmla="*/ 284831 w 2195071"/>
              <a:gd name="connsiteY2" fmla="*/ 542298 h 3428236"/>
              <a:gd name="connsiteX3" fmla="*/ 490571 w 2195071"/>
              <a:gd name="connsiteY3" fmla="*/ 932442 h 3428236"/>
              <a:gd name="connsiteX4" fmla="*/ 1116330 w 2195071"/>
              <a:gd name="connsiteY4" fmla="*/ 2071877 h 3428236"/>
              <a:gd name="connsiteX5" fmla="*/ 1176020 w 2195071"/>
              <a:gd name="connsiteY5" fmla="*/ 2281173 h 3428236"/>
              <a:gd name="connsiteX6" fmla="*/ 1278890 w 2195071"/>
              <a:gd name="connsiteY6" fmla="*/ 2539237 h 3428236"/>
              <a:gd name="connsiteX7" fmla="*/ 1390650 w 2195071"/>
              <a:gd name="connsiteY7" fmla="*/ 2726181 h 3428236"/>
              <a:gd name="connsiteX8" fmla="*/ 1548130 w 2195071"/>
              <a:gd name="connsiteY8" fmla="*/ 2919221 h 3428236"/>
              <a:gd name="connsiteX9" fmla="*/ 1719580 w 2195071"/>
              <a:gd name="connsiteY9" fmla="*/ 3085337 h 3428236"/>
              <a:gd name="connsiteX10" fmla="*/ 1983740 w 2195071"/>
              <a:gd name="connsiteY10" fmla="*/ 3274822 h 3428236"/>
              <a:gd name="connsiteX11" fmla="*/ 2194560 w 2195071"/>
              <a:gd name="connsiteY11" fmla="*/ 3428236 h 3428236"/>
              <a:gd name="connsiteX0" fmla="*/ 0 w 2195071"/>
              <a:gd name="connsiteY0" fmla="*/ 0 h 3428236"/>
              <a:gd name="connsiteX1" fmla="*/ 159101 w 2195071"/>
              <a:gd name="connsiteY1" fmla="*/ 310650 h 3428236"/>
              <a:gd name="connsiteX2" fmla="*/ 284831 w 2195071"/>
              <a:gd name="connsiteY2" fmla="*/ 542298 h 3428236"/>
              <a:gd name="connsiteX3" fmla="*/ 490571 w 2195071"/>
              <a:gd name="connsiteY3" fmla="*/ 932442 h 3428236"/>
              <a:gd name="connsiteX4" fmla="*/ 582011 w 2195071"/>
              <a:gd name="connsiteY4" fmla="*/ 1090938 h 3428236"/>
              <a:gd name="connsiteX5" fmla="*/ 1116330 w 2195071"/>
              <a:gd name="connsiteY5" fmla="*/ 2071877 h 3428236"/>
              <a:gd name="connsiteX6" fmla="*/ 1176020 w 2195071"/>
              <a:gd name="connsiteY6" fmla="*/ 2281173 h 3428236"/>
              <a:gd name="connsiteX7" fmla="*/ 1278890 w 2195071"/>
              <a:gd name="connsiteY7" fmla="*/ 2539237 h 3428236"/>
              <a:gd name="connsiteX8" fmla="*/ 1390650 w 2195071"/>
              <a:gd name="connsiteY8" fmla="*/ 2726181 h 3428236"/>
              <a:gd name="connsiteX9" fmla="*/ 1548130 w 2195071"/>
              <a:gd name="connsiteY9" fmla="*/ 2919221 h 3428236"/>
              <a:gd name="connsiteX10" fmla="*/ 1719580 w 2195071"/>
              <a:gd name="connsiteY10" fmla="*/ 3085337 h 3428236"/>
              <a:gd name="connsiteX11" fmla="*/ 1983740 w 2195071"/>
              <a:gd name="connsiteY11" fmla="*/ 3274822 h 3428236"/>
              <a:gd name="connsiteX12" fmla="*/ 2194560 w 2195071"/>
              <a:gd name="connsiteY12" fmla="*/ 3428236 h 3428236"/>
              <a:gd name="connsiteX0" fmla="*/ 0 w 2195071"/>
              <a:gd name="connsiteY0" fmla="*/ 0 h 3428236"/>
              <a:gd name="connsiteX1" fmla="*/ 159101 w 2195071"/>
              <a:gd name="connsiteY1" fmla="*/ 310650 h 3428236"/>
              <a:gd name="connsiteX2" fmla="*/ 284831 w 2195071"/>
              <a:gd name="connsiteY2" fmla="*/ 542298 h 3428236"/>
              <a:gd name="connsiteX3" fmla="*/ 490571 w 2195071"/>
              <a:gd name="connsiteY3" fmla="*/ 932442 h 3428236"/>
              <a:gd name="connsiteX4" fmla="*/ 582011 w 2195071"/>
              <a:gd name="connsiteY4" fmla="*/ 1090938 h 3428236"/>
              <a:gd name="connsiteX5" fmla="*/ 810611 w 2195071"/>
              <a:gd name="connsiteY5" fmla="*/ 1554234 h 3428236"/>
              <a:gd name="connsiteX6" fmla="*/ 1116330 w 2195071"/>
              <a:gd name="connsiteY6" fmla="*/ 2071877 h 3428236"/>
              <a:gd name="connsiteX7" fmla="*/ 1176020 w 2195071"/>
              <a:gd name="connsiteY7" fmla="*/ 2281173 h 3428236"/>
              <a:gd name="connsiteX8" fmla="*/ 1278890 w 2195071"/>
              <a:gd name="connsiteY8" fmla="*/ 2539237 h 3428236"/>
              <a:gd name="connsiteX9" fmla="*/ 1390650 w 2195071"/>
              <a:gd name="connsiteY9" fmla="*/ 2726181 h 3428236"/>
              <a:gd name="connsiteX10" fmla="*/ 1548130 w 2195071"/>
              <a:gd name="connsiteY10" fmla="*/ 2919221 h 3428236"/>
              <a:gd name="connsiteX11" fmla="*/ 1719580 w 2195071"/>
              <a:gd name="connsiteY11" fmla="*/ 3085337 h 3428236"/>
              <a:gd name="connsiteX12" fmla="*/ 1983740 w 2195071"/>
              <a:gd name="connsiteY12" fmla="*/ 3274822 h 3428236"/>
              <a:gd name="connsiteX13" fmla="*/ 2194560 w 2195071"/>
              <a:gd name="connsiteY13" fmla="*/ 3428236 h 3428236"/>
              <a:gd name="connsiteX0" fmla="*/ 0 w 2195071"/>
              <a:gd name="connsiteY0" fmla="*/ 0 h 3428236"/>
              <a:gd name="connsiteX1" fmla="*/ 159101 w 2195071"/>
              <a:gd name="connsiteY1" fmla="*/ 310650 h 3428236"/>
              <a:gd name="connsiteX2" fmla="*/ 284831 w 2195071"/>
              <a:gd name="connsiteY2" fmla="*/ 542298 h 3428236"/>
              <a:gd name="connsiteX3" fmla="*/ 490571 w 2195071"/>
              <a:gd name="connsiteY3" fmla="*/ 932442 h 3428236"/>
              <a:gd name="connsiteX4" fmla="*/ 582011 w 2195071"/>
              <a:gd name="connsiteY4" fmla="*/ 1090938 h 3428236"/>
              <a:gd name="connsiteX5" fmla="*/ 810611 w 2195071"/>
              <a:gd name="connsiteY5" fmla="*/ 1554234 h 3428236"/>
              <a:gd name="connsiteX6" fmla="*/ 959201 w 2195071"/>
              <a:gd name="connsiteY6" fmla="*/ 1859034 h 3428236"/>
              <a:gd name="connsiteX7" fmla="*/ 1116330 w 2195071"/>
              <a:gd name="connsiteY7" fmla="*/ 2071877 h 3428236"/>
              <a:gd name="connsiteX8" fmla="*/ 1176020 w 2195071"/>
              <a:gd name="connsiteY8" fmla="*/ 2281173 h 3428236"/>
              <a:gd name="connsiteX9" fmla="*/ 1278890 w 2195071"/>
              <a:gd name="connsiteY9" fmla="*/ 2539237 h 3428236"/>
              <a:gd name="connsiteX10" fmla="*/ 1390650 w 2195071"/>
              <a:gd name="connsiteY10" fmla="*/ 2726181 h 3428236"/>
              <a:gd name="connsiteX11" fmla="*/ 1548130 w 2195071"/>
              <a:gd name="connsiteY11" fmla="*/ 2919221 h 3428236"/>
              <a:gd name="connsiteX12" fmla="*/ 1719580 w 2195071"/>
              <a:gd name="connsiteY12" fmla="*/ 3085337 h 3428236"/>
              <a:gd name="connsiteX13" fmla="*/ 1983740 w 2195071"/>
              <a:gd name="connsiteY13" fmla="*/ 3274822 h 3428236"/>
              <a:gd name="connsiteX14" fmla="*/ 2194560 w 2195071"/>
              <a:gd name="connsiteY14" fmla="*/ 3428236 h 3428236"/>
              <a:gd name="connsiteX0" fmla="*/ 0 w 2195071"/>
              <a:gd name="connsiteY0" fmla="*/ 0 h 3428236"/>
              <a:gd name="connsiteX1" fmla="*/ 159101 w 2195071"/>
              <a:gd name="connsiteY1" fmla="*/ 310650 h 3428236"/>
              <a:gd name="connsiteX2" fmla="*/ 284831 w 2195071"/>
              <a:gd name="connsiteY2" fmla="*/ 542298 h 3428236"/>
              <a:gd name="connsiteX3" fmla="*/ 490571 w 2195071"/>
              <a:gd name="connsiteY3" fmla="*/ 932442 h 3428236"/>
              <a:gd name="connsiteX4" fmla="*/ 582011 w 2195071"/>
              <a:gd name="connsiteY4" fmla="*/ 1090938 h 3428236"/>
              <a:gd name="connsiteX5" fmla="*/ 810611 w 2195071"/>
              <a:gd name="connsiteY5" fmla="*/ 1554234 h 3428236"/>
              <a:gd name="connsiteX6" fmla="*/ 970631 w 2195071"/>
              <a:gd name="connsiteY6" fmla="*/ 1761498 h 3428236"/>
              <a:gd name="connsiteX7" fmla="*/ 1116330 w 2195071"/>
              <a:gd name="connsiteY7" fmla="*/ 2071877 h 3428236"/>
              <a:gd name="connsiteX8" fmla="*/ 1176020 w 2195071"/>
              <a:gd name="connsiteY8" fmla="*/ 2281173 h 3428236"/>
              <a:gd name="connsiteX9" fmla="*/ 1278890 w 2195071"/>
              <a:gd name="connsiteY9" fmla="*/ 2539237 h 3428236"/>
              <a:gd name="connsiteX10" fmla="*/ 1390650 w 2195071"/>
              <a:gd name="connsiteY10" fmla="*/ 2726181 h 3428236"/>
              <a:gd name="connsiteX11" fmla="*/ 1548130 w 2195071"/>
              <a:gd name="connsiteY11" fmla="*/ 2919221 h 3428236"/>
              <a:gd name="connsiteX12" fmla="*/ 1719580 w 2195071"/>
              <a:gd name="connsiteY12" fmla="*/ 3085337 h 3428236"/>
              <a:gd name="connsiteX13" fmla="*/ 1983740 w 2195071"/>
              <a:gd name="connsiteY13" fmla="*/ 3274822 h 3428236"/>
              <a:gd name="connsiteX14" fmla="*/ 2194560 w 2195071"/>
              <a:gd name="connsiteY14" fmla="*/ 3428236 h 3428236"/>
              <a:gd name="connsiteX0" fmla="*/ 0 w 2195071"/>
              <a:gd name="connsiteY0" fmla="*/ 0 h 3428236"/>
              <a:gd name="connsiteX1" fmla="*/ 159101 w 2195071"/>
              <a:gd name="connsiteY1" fmla="*/ 310650 h 3428236"/>
              <a:gd name="connsiteX2" fmla="*/ 284831 w 2195071"/>
              <a:gd name="connsiteY2" fmla="*/ 542298 h 3428236"/>
              <a:gd name="connsiteX3" fmla="*/ 490571 w 2195071"/>
              <a:gd name="connsiteY3" fmla="*/ 932442 h 3428236"/>
              <a:gd name="connsiteX4" fmla="*/ 582011 w 2195071"/>
              <a:gd name="connsiteY4" fmla="*/ 1090938 h 3428236"/>
              <a:gd name="connsiteX5" fmla="*/ 799181 w 2195071"/>
              <a:gd name="connsiteY5" fmla="*/ 1420122 h 3428236"/>
              <a:gd name="connsiteX6" fmla="*/ 970631 w 2195071"/>
              <a:gd name="connsiteY6" fmla="*/ 1761498 h 3428236"/>
              <a:gd name="connsiteX7" fmla="*/ 1116330 w 2195071"/>
              <a:gd name="connsiteY7" fmla="*/ 2071877 h 3428236"/>
              <a:gd name="connsiteX8" fmla="*/ 1176020 w 2195071"/>
              <a:gd name="connsiteY8" fmla="*/ 2281173 h 3428236"/>
              <a:gd name="connsiteX9" fmla="*/ 1278890 w 2195071"/>
              <a:gd name="connsiteY9" fmla="*/ 2539237 h 3428236"/>
              <a:gd name="connsiteX10" fmla="*/ 1390650 w 2195071"/>
              <a:gd name="connsiteY10" fmla="*/ 2726181 h 3428236"/>
              <a:gd name="connsiteX11" fmla="*/ 1548130 w 2195071"/>
              <a:gd name="connsiteY11" fmla="*/ 2919221 h 3428236"/>
              <a:gd name="connsiteX12" fmla="*/ 1719580 w 2195071"/>
              <a:gd name="connsiteY12" fmla="*/ 3085337 h 3428236"/>
              <a:gd name="connsiteX13" fmla="*/ 1983740 w 2195071"/>
              <a:gd name="connsiteY13" fmla="*/ 3274822 h 3428236"/>
              <a:gd name="connsiteX14" fmla="*/ 2194560 w 2195071"/>
              <a:gd name="connsiteY14" fmla="*/ 3428236 h 3428236"/>
              <a:gd name="connsiteX0" fmla="*/ 0 w 2195071"/>
              <a:gd name="connsiteY0" fmla="*/ 0 h 3428236"/>
              <a:gd name="connsiteX1" fmla="*/ 159101 w 2195071"/>
              <a:gd name="connsiteY1" fmla="*/ 310650 h 3428236"/>
              <a:gd name="connsiteX2" fmla="*/ 284831 w 2195071"/>
              <a:gd name="connsiteY2" fmla="*/ 542298 h 3428236"/>
              <a:gd name="connsiteX3" fmla="*/ 490571 w 2195071"/>
              <a:gd name="connsiteY3" fmla="*/ 932442 h 3428236"/>
              <a:gd name="connsiteX4" fmla="*/ 650591 w 2195071"/>
              <a:gd name="connsiteY4" fmla="*/ 1066554 h 3428236"/>
              <a:gd name="connsiteX5" fmla="*/ 799181 w 2195071"/>
              <a:gd name="connsiteY5" fmla="*/ 1420122 h 3428236"/>
              <a:gd name="connsiteX6" fmla="*/ 970631 w 2195071"/>
              <a:gd name="connsiteY6" fmla="*/ 1761498 h 3428236"/>
              <a:gd name="connsiteX7" fmla="*/ 1116330 w 2195071"/>
              <a:gd name="connsiteY7" fmla="*/ 2071877 h 3428236"/>
              <a:gd name="connsiteX8" fmla="*/ 1176020 w 2195071"/>
              <a:gd name="connsiteY8" fmla="*/ 2281173 h 3428236"/>
              <a:gd name="connsiteX9" fmla="*/ 1278890 w 2195071"/>
              <a:gd name="connsiteY9" fmla="*/ 2539237 h 3428236"/>
              <a:gd name="connsiteX10" fmla="*/ 1390650 w 2195071"/>
              <a:gd name="connsiteY10" fmla="*/ 2726181 h 3428236"/>
              <a:gd name="connsiteX11" fmla="*/ 1548130 w 2195071"/>
              <a:gd name="connsiteY11" fmla="*/ 2919221 h 3428236"/>
              <a:gd name="connsiteX12" fmla="*/ 1719580 w 2195071"/>
              <a:gd name="connsiteY12" fmla="*/ 3085337 h 3428236"/>
              <a:gd name="connsiteX13" fmla="*/ 1983740 w 2195071"/>
              <a:gd name="connsiteY13" fmla="*/ 3274822 h 3428236"/>
              <a:gd name="connsiteX14" fmla="*/ 2194560 w 2195071"/>
              <a:gd name="connsiteY14" fmla="*/ 3428236 h 3428236"/>
              <a:gd name="connsiteX0" fmla="*/ 0 w 2195071"/>
              <a:gd name="connsiteY0" fmla="*/ 0 h 3428236"/>
              <a:gd name="connsiteX1" fmla="*/ 159101 w 2195071"/>
              <a:gd name="connsiteY1" fmla="*/ 310650 h 3428236"/>
              <a:gd name="connsiteX2" fmla="*/ 284831 w 2195071"/>
              <a:gd name="connsiteY2" fmla="*/ 542298 h 3428236"/>
              <a:gd name="connsiteX3" fmla="*/ 627731 w 2195071"/>
              <a:gd name="connsiteY3" fmla="*/ 822714 h 3428236"/>
              <a:gd name="connsiteX4" fmla="*/ 650591 w 2195071"/>
              <a:gd name="connsiteY4" fmla="*/ 1066554 h 3428236"/>
              <a:gd name="connsiteX5" fmla="*/ 799181 w 2195071"/>
              <a:gd name="connsiteY5" fmla="*/ 1420122 h 3428236"/>
              <a:gd name="connsiteX6" fmla="*/ 970631 w 2195071"/>
              <a:gd name="connsiteY6" fmla="*/ 1761498 h 3428236"/>
              <a:gd name="connsiteX7" fmla="*/ 1116330 w 2195071"/>
              <a:gd name="connsiteY7" fmla="*/ 2071877 h 3428236"/>
              <a:gd name="connsiteX8" fmla="*/ 1176020 w 2195071"/>
              <a:gd name="connsiteY8" fmla="*/ 2281173 h 3428236"/>
              <a:gd name="connsiteX9" fmla="*/ 1278890 w 2195071"/>
              <a:gd name="connsiteY9" fmla="*/ 2539237 h 3428236"/>
              <a:gd name="connsiteX10" fmla="*/ 1390650 w 2195071"/>
              <a:gd name="connsiteY10" fmla="*/ 2726181 h 3428236"/>
              <a:gd name="connsiteX11" fmla="*/ 1548130 w 2195071"/>
              <a:gd name="connsiteY11" fmla="*/ 2919221 h 3428236"/>
              <a:gd name="connsiteX12" fmla="*/ 1719580 w 2195071"/>
              <a:gd name="connsiteY12" fmla="*/ 3085337 h 3428236"/>
              <a:gd name="connsiteX13" fmla="*/ 1983740 w 2195071"/>
              <a:gd name="connsiteY13" fmla="*/ 3274822 h 3428236"/>
              <a:gd name="connsiteX14" fmla="*/ 2194560 w 2195071"/>
              <a:gd name="connsiteY14" fmla="*/ 3428236 h 3428236"/>
              <a:gd name="connsiteX0" fmla="*/ 0 w 2195071"/>
              <a:gd name="connsiteY0" fmla="*/ 0 h 3428236"/>
              <a:gd name="connsiteX1" fmla="*/ 159101 w 2195071"/>
              <a:gd name="connsiteY1" fmla="*/ 310650 h 3428236"/>
              <a:gd name="connsiteX2" fmla="*/ 319121 w 2195071"/>
              <a:gd name="connsiteY2" fmla="*/ 652026 h 3428236"/>
              <a:gd name="connsiteX3" fmla="*/ 627731 w 2195071"/>
              <a:gd name="connsiteY3" fmla="*/ 822714 h 3428236"/>
              <a:gd name="connsiteX4" fmla="*/ 650591 w 2195071"/>
              <a:gd name="connsiteY4" fmla="*/ 1066554 h 3428236"/>
              <a:gd name="connsiteX5" fmla="*/ 799181 w 2195071"/>
              <a:gd name="connsiteY5" fmla="*/ 1420122 h 3428236"/>
              <a:gd name="connsiteX6" fmla="*/ 970631 w 2195071"/>
              <a:gd name="connsiteY6" fmla="*/ 1761498 h 3428236"/>
              <a:gd name="connsiteX7" fmla="*/ 1116330 w 2195071"/>
              <a:gd name="connsiteY7" fmla="*/ 2071877 h 3428236"/>
              <a:gd name="connsiteX8" fmla="*/ 1176020 w 2195071"/>
              <a:gd name="connsiteY8" fmla="*/ 2281173 h 3428236"/>
              <a:gd name="connsiteX9" fmla="*/ 1278890 w 2195071"/>
              <a:gd name="connsiteY9" fmla="*/ 2539237 h 3428236"/>
              <a:gd name="connsiteX10" fmla="*/ 1390650 w 2195071"/>
              <a:gd name="connsiteY10" fmla="*/ 2726181 h 3428236"/>
              <a:gd name="connsiteX11" fmla="*/ 1548130 w 2195071"/>
              <a:gd name="connsiteY11" fmla="*/ 2919221 h 3428236"/>
              <a:gd name="connsiteX12" fmla="*/ 1719580 w 2195071"/>
              <a:gd name="connsiteY12" fmla="*/ 3085337 h 3428236"/>
              <a:gd name="connsiteX13" fmla="*/ 1983740 w 2195071"/>
              <a:gd name="connsiteY13" fmla="*/ 3274822 h 3428236"/>
              <a:gd name="connsiteX14" fmla="*/ 2194560 w 2195071"/>
              <a:gd name="connsiteY14" fmla="*/ 3428236 h 3428236"/>
              <a:gd name="connsiteX0" fmla="*/ 0 w 2195071"/>
              <a:gd name="connsiteY0" fmla="*/ 0 h 3428236"/>
              <a:gd name="connsiteX1" fmla="*/ 147671 w 2195071"/>
              <a:gd name="connsiteY1" fmla="*/ 408186 h 3428236"/>
              <a:gd name="connsiteX2" fmla="*/ 319121 w 2195071"/>
              <a:gd name="connsiteY2" fmla="*/ 652026 h 3428236"/>
              <a:gd name="connsiteX3" fmla="*/ 627731 w 2195071"/>
              <a:gd name="connsiteY3" fmla="*/ 822714 h 3428236"/>
              <a:gd name="connsiteX4" fmla="*/ 650591 w 2195071"/>
              <a:gd name="connsiteY4" fmla="*/ 1066554 h 3428236"/>
              <a:gd name="connsiteX5" fmla="*/ 799181 w 2195071"/>
              <a:gd name="connsiteY5" fmla="*/ 1420122 h 3428236"/>
              <a:gd name="connsiteX6" fmla="*/ 970631 w 2195071"/>
              <a:gd name="connsiteY6" fmla="*/ 1761498 h 3428236"/>
              <a:gd name="connsiteX7" fmla="*/ 1116330 w 2195071"/>
              <a:gd name="connsiteY7" fmla="*/ 2071877 h 3428236"/>
              <a:gd name="connsiteX8" fmla="*/ 1176020 w 2195071"/>
              <a:gd name="connsiteY8" fmla="*/ 2281173 h 3428236"/>
              <a:gd name="connsiteX9" fmla="*/ 1278890 w 2195071"/>
              <a:gd name="connsiteY9" fmla="*/ 2539237 h 3428236"/>
              <a:gd name="connsiteX10" fmla="*/ 1390650 w 2195071"/>
              <a:gd name="connsiteY10" fmla="*/ 2726181 h 3428236"/>
              <a:gd name="connsiteX11" fmla="*/ 1548130 w 2195071"/>
              <a:gd name="connsiteY11" fmla="*/ 2919221 h 3428236"/>
              <a:gd name="connsiteX12" fmla="*/ 1719580 w 2195071"/>
              <a:gd name="connsiteY12" fmla="*/ 3085337 h 3428236"/>
              <a:gd name="connsiteX13" fmla="*/ 1983740 w 2195071"/>
              <a:gd name="connsiteY13" fmla="*/ 3274822 h 3428236"/>
              <a:gd name="connsiteX14" fmla="*/ 2194560 w 2195071"/>
              <a:gd name="connsiteY14" fmla="*/ 3428236 h 3428236"/>
              <a:gd name="connsiteX0" fmla="*/ 8895 w 2158246"/>
              <a:gd name="connsiteY0" fmla="*/ 0 h 3294124"/>
              <a:gd name="connsiteX1" fmla="*/ 110846 w 2158246"/>
              <a:gd name="connsiteY1" fmla="*/ 274074 h 3294124"/>
              <a:gd name="connsiteX2" fmla="*/ 282296 w 2158246"/>
              <a:gd name="connsiteY2" fmla="*/ 517914 h 3294124"/>
              <a:gd name="connsiteX3" fmla="*/ 590906 w 2158246"/>
              <a:gd name="connsiteY3" fmla="*/ 688602 h 3294124"/>
              <a:gd name="connsiteX4" fmla="*/ 613766 w 2158246"/>
              <a:gd name="connsiteY4" fmla="*/ 932442 h 3294124"/>
              <a:gd name="connsiteX5" fmla="*/ 762356 w 2158246"/>
              <a:gd name="connsiteY5" fmla="*/ 1286010 h 3294124"/>
              <a:gd name="connsiteX6" fmla="*/ 933806 w 2158246"/>
              <a:gd name="connsiteY6" fmla="*/ 1627386 h 3294124"/>
              <a:gd name="connsiteX7" fmla="*/ 1079505 w 2158246"/>
              <a:gd name="connsiteY7" fmla="*/ 1937765 h 3294124"/>
              <a:gd name="connsiteX8" fmla="*/ 1139195 w 2158246"/>
              <a:gd name="connsiteY8" fmla="*/ 2147061 h 3294124"/>
              <a:gd name="connsiteX9" fmla="*/ 1242065 w 2158246"/>
              <a:gd name="connsiteY9" fmla="*/ 2405125 h 3294124"/>
              <a:gd name="connsiteX10" fmla="*/ 1353825 w 2158246"/>
              <a:gd name="connsiteY10" fmla="*/ 2592069 h 3294124"/>
              <a:gd name="connsiteX11" fmla="*/ 1511305 w 2158246"/>
              <a:gd name="connsiteY11" fmla="*/ 2785109 h 3294124"/>
              <a:gd name="connsiteX12" fmla="*/ 1682755 w 2158246"/>
              <a:gd name="connsiteY12" fmla="*/ 2951225 h 3294124"/>
              <a:gd name="connsiteX13" fmla="*/ 1946915 w 2158246"/>
              <a:gd name="connsiteY13" fmla="*/ 3140710 h 3294124"/>
              <a:gd name="connsiteX14" fmla="*/ 2157735 w 2158246"/>
              <a:gd name="connsiteY14" fmla="*/ 3294124 h 3294124"/>
              <a:gd name="connsiteX0" fmla="*/ 8895 w 2158246"/>
              <a:gd name="connsiteY0" fmla="*/ 0 h 3294124"/>
              <a:gd name="connsiteX1" fmla="*/ 110846 w 2158246"/>
              <a:gd name="connsiteY1" fmla="*/ 274074 h 3294124"/>
              <a:gd name="connsiteX2" fmla="*/ 282296 w 2158246"/>
              <a:gd name="connsiteY2" fmla="*/ 517914 h 3294124"/>
              <a:gd name="connsiteX3" fmla="*/ 442316 w 2158246"/>
              <a:gd name="connsiteY3" fmla="*/ 749562 h 3294124"/>
              <a:gd name="connsiteX4" fmla="*/ 613766 w 2158246"/>
              <a:gd name="connsiteY4" fmla="*/ 932442 h 3294124"/>
              <a:gd name="connsiteX5" fmla="*/ 762356 w 2158246"/>
              <a:gd name="connsiteY5" fmla="*/ 1286010 h 3294124"/>
              <a:gd name="connsiteX6" fmla="*/ 933806 w 2158246"/>
              <a:gd name="connsiteY6" fmla="*/ 1627386 h 3294124"/>
              <a:gd name="connsiteX7" fmla="*/ 1079505 w 2158246"/>
              <a:gd name="connsiteY7" fmla="*/ 1937765 h 3294124"/>
              <a:gd name="connsiteX8" fmla="*/ 1139195 w 2158246"/>
              <a:gd name="connsiteY8" fmla="*/ 2147061 h 3294124"/>
              <a:gd name="connsiteX9" fmla="*/ 1242065 w 2158246"/>
              <a:gd name="connsiteY9" fmla="*/ 2405125 h 3294124"/>
              <a:gd name="connsiteX10" fmla="*/ 1353825 w 2158246"/>
              <a:gd name="connsiteY10" fmla="*/ 2592069 h 3294124"/>
              <a:gd name="connsiteX11" fmla="*/ 1511305 w 2158246"/>
              <a:gd name="connsiteY11" fmla="*/ 2785109 h 3294124"/>
              <a:gd name="connsiteX12" fmla="*/ 1682755 w 2158246"/>
              <a:gd name="connsiteY12" fmla="*/ 2951225 h 3294124"/>
              <a:gd name="connsiteX13" fmla="*/ 1946915 w 2158246"/>
              <a:gd name="connsiteY13" fmla="*/ 3140710 h 3294124"/>
              <a:gd name="connsiteX14" fmla="*/ 2157735 w 2158246"/>
              <a:gd name="connsiteY14" fmla="*/ 3294124 h 3294124"/>
              <a:gd name="connsiteX0" fmla="*/ 8895 w 2158246"/>
              <a:gd name="connsiteY0" fmla="*/ 0 h 3294124"/>
              <a:gd name="connsiteX1" fmla="*/ 110846 w 2158246"/>
              <a:gd name="connsiteY1" fmla="*/ 274074 h 3294124"/>
              <a:gd name="connsiteX2" fmla="*/ 270866 w 2158246"/>
              <a:gd name="connsiteY2" fmla="*/ 603258 h 3294124"/>
              <a:gd name="connsiteX3" fmla="*/ 442316 w 2158246"/>
              <a:gd name="connsiteY3" fmla="*/ 749562 h 3294124"/>
              <a:gd name="connsiteX4" fmla="*/ 613766 w 2158246"/>
              <a:gd name="connsiteY4" fmla="*/ 932442 h 3294124"/>
              <a:gd name="connsiteX5" fmla="*/ 762356 w 2158246"/>
              <a:gd name="connsiteY5" fmla="*/ 1286010 h 3294124"/>
              <a:gd name="connsiteX6" fmla="*/ 933806 w 2158246"/>
              <a:gd name="connsiteY6" fmla="*/ 1627386 h 3294124"/>
              <a:gd name="connsiteX7" fmla="*/ 1079505 w 2158246"/>
              <a:gd name="connsiteY7" fmla="*/ 1937765 h 3294124"/>
              <a:gd name="connsiteX8" fmla="*/ 1139195 w 2158246"/>
              <a:gd name="connsiteY8" fmla="*/ 2147061 h 3294124"/>
              <a:gd name="connsiteX9" fmla="*/ 1242065 w 2158246"/>
              <a:gd name="connsiteY9" fmla="*/ 2405125 h 3294124"/>
              <a:gd name="connsiteX10" fmla="*/ 1353825 w 2158246"/>
              <a:gd name="connsiteY10" fmla="*/ 2592069 h 3294124"/>
              <a:gd name="connsiteX11" fmla="*/ 1511305 w 2158246"/>
              <a:gd name="connsiteY11" fmla="*/ 2785109 h 3294124"/>
              <a:gd name="connsiteX12" fmla="*/ 1682755 w 2158246"/>
              <a:gd name="connsiteY12" fmla="*/ 2951225 h 3294124"/>
              <a:gd name="connsiteX13" fmla="*/ 1946915 w 2158246"/>
              <a:gd name="connsiteY13" fmla="*/ 3140710 h 3294124"/>
              <a:gd name="connsiteX14" fmla="*/ 2157735 w 2158246"/>
              <a:gd name="connsiteY14" fmla="*/ 3294124 h 3294124"/>
              <a:gd name="connsiteX0" fmla="*/ 8895 w 2158246"/>
              <a:gd name="connsiteY0" fmla="*/ 0 h 3294124"/>
              <a:gd name="connsiteX1" fmla="*/ 110846 w 2158246"/>
              <a:gd name="connsiteY1" fmla="*/ 274074 h 3294124"/>
              <a:gd name="connsiteX2" fmla="*/ 270866 w 2158246"/>
              <a:gd name="connsiteY2" fmla="*/ 603258 h 3294124"/>
              <a:gd name="connsiteX3" fmla="*/ 472796 w 2158246"/>
              <a:gd name="connsiteY3" fmla="*/ 725178 h 3294124"/>
              <a:gd name="connsiteX4" fmla="*/ 613766 w 2158246"/>
              <a:gd name="connsiteY4" fmla="*/ 932442 h 3294124"/>
              <a:gd name="connsiteX5" fmla="*/ 762356 w 2158246"/>
              <a:gd name="connsiteY5" fmla="*/ 1286010 h 3294124"/>
              <a:gd name="connsiteX6" fmla="*/ 933806 w 2158246"/>
              <a:gd name="connsiteY6" fmla="*/ 1627386 h 3294124"/>
              <a:gd name="connsiteX7" fmla="*/ 1079505 w 2158246"/>
              <a:gd name="connsiteY7" fmla="*/ 1937765 h 3294124"/>
              <a:gd name="connsiteX8" fmla="*/ 1139195 w 2158246"/>
              <a:gd name="connsiteY8" fmla="*/ 2147061 h 3294124"/>
              <a:gd name="connsiteX9" fmla="*/ 1242065 w 2158246"/>
              <a:gd name="connsiteY9" fmla="*/ 2405125 h 3294124"/>
              <a:gd name="connsiteX10" fmla="*/ 1353825 w 2158246"/>
              <a:gd name="connsiteY10" fmla="*/ 2592069 h 3294124"/>
              <a:gd name="connsiteX11" fmla="*/ 1511305 w 2158246"/>
              <a:gd name="connsiteY11" fmla="*/ 2785109 h 3294124"/>
              <a:gd name="connsiteX12" fmla="*/ 1682755 w 2158246"/>
              <a:gd name="connsiteY12" fmla="*/ 2951225 h 3294124"/>
              <a:gd name="connsiteX13" fmla="*/ 1946915 w 2158246"/>
              <a:gd name="connsiteY13" fmla="*/ 3140710 h 3294124"/>
              <a:gd name="connsiteX14" fmla="*/ 2157735 w 2158246"/>
              <a:gd name="connsiteY14" fmla="*/ 3294124 h 3294124"/>
              <a:gd name="connsiteX0" fmla="*/ 8895 w 2158246"/>
              <a:gd name="connsiteY0" fmla="*/ 0 h 3294124"/>
              <a:gd name="connsiteX1" fmla="*/ 110846 w 2158246"/>
              <a:gd name="connsiteY1" fmla="*/ 274074 h 3294124"/>
              <a:gd name="connsiteX2" fmla="*/ 472796 w 2158246"/>
              <a:gd name="connsiteY2" fmla="*/ 725178 h 3294124"/>
              <a:gd name="connsiteX3" fmla="*/ 613766 w 2158246"/>
              <a:gd name="connsiteY3" fmla="*/ 932442 h 3294124"/>
              <a:gd name="connsiteX4" fmla="*/ 762356 w 2158246"/>
              <a:gd name="connsiteY4" fmla="*/ 1286010 h 3294124"/>
              <a:gd name="connsiteX5" fmla="*/ 933806 w 2158246"/>
              <a:gd name="connsiteY5" fmla="*/ 1627386 h 3294124"/>
              <a:gd name="connsiteX6" fmla="*/ 1079505 w 2158246"/>
              <a:gd name="connsiteY6" fmla="*/ 1937765 h 3294124"/>
              <a:gd name="connsiteX7" fmla="*/ 1139195 w 2158246"/>
              <a:gd name="connsiteY7" fmla="*/ 2147061 h 3294124"/>
              <a:gd name="connsiteX8" fmla="*/ 1242065 w 2158246"/>
              <a:gd name="connsiteY8" fmla="*/ 2405125 h 3294124"/>
              <a:gd name="connsiteX9" fmla="*/ 1353825 w 2158246"/>
              <a:gd name="connsiteY9" fmla="*/ 2592069 h 3294124"/>
              <a:gd name="connsiteX10" fmla="*/ 1511305 w 2158246"/>
              <a:gd name="connsiteY10" fmla="*/ 2785109 h 3294124"/>
              <a:gd name="connsiteX11" fmla="*/ 1682755 w 2158246"/>
              <a:gd name="connsiteY11" fmla="*/ 2951225 h 3294124"/>
              <a:gd name="connsiteX12" fmla="*/ 1946915 w 2158246"/>
              <a:gd name="connsiteY12" fmla="*/ 3140710 h 3294124"/>
              <a:gd name="connsiteX13" fmla="*/ 2157735 w 2158246"/>
              <a:gd name="connsiteY13" fmla="*/ 3294124 h 3294124"/>
              <a:gd name="connsiteX0" fmla="*/ 8895 w 2158246"/>
              <a:gd name="connsiteY0" fmla="*/ 0 h 3294124"/>
              <a:gd name="connsiteX1" fmla="*/ 110846 w 2158246"/>
              <a:gd name="connsiteY1" fmla="*/ 274074 h 3294124"/>
              <a:gd name="connsiteX2" fmla="*/ 472796 w 2158246"/>
              <a:gd name="connsiteY2" fmla="*/ 676410 h 3294124"/>
              <a:gd name="connsiteX3" fmla="*/ 613766 w 2158246"/>
              <a:gd name="connsiteY3" fmla="*/ 932442 h 3294124"/>
              <a:gd name="connsiteX4" fmla="*/ 762356 w 2158246"/>
              <a:gd name="connsiteY4" fmla="*/ 1286010 h 3294124"/>
              <a:gd name="connsiteX5" fmla="*/ 933806 w 2158246"/>
              <a:gd name="connsiteY5" fmla="*/ 1627386 h 3294124"/>
              <a:gd name="connsiteX6" fmla="*/ 1079505 w 2158246"/>
              <a:gd name="connsiteY6" fmla="*/ 1937765 h 3294124"/>
              <a:gd name="connsiteX7" fmla="*/ 1139195 w 2158246"/>
              <a:gd name="connsiteY7" fmla="*/ 2147061 h 3294124"/>
              <a:gd name="connsiteX8" fmla="*/ 1242065 w 2158246"/>
              <a:gd name="connsiteY8" fmla="*/ 2405125 h 3294124"/>
              <a:gd name="connsiteX9" fmla="*/ 1353825 w 2158246"/>
              <a:gd name="connsiteY9" fmla="*/ 2592069 h 3294124"/>
              <a:gd name="connsiteX10" fmla="*/ 1511305 w 2158246"/>
              <a:gd name="connsiteY10" fmla="*/ 2785109 h 3294124"/>
              <a:gd name="connsiteX11" fmla="*/ 1682755 w 2158246"/>
              <a:gd name="connsiteY11" fmla="*/ 2951225 h 3294124"/>
              <a:gd name="connsiteX12" fmla="*/ 1946915 w 2158246"/>
              <a:gd name="connsiteY12" fmla="*/ 3140710 h 3294124"/>
              <a:gd name="connsiteX13" fmla="*/ 2157735 w 2158246"/>
              <a:gd name="connsiteY13" fmla="*/ 3294124 h 3294124"/>
              <a:gd name="connsiteX0" fmla="*/ 3192 w 2164118"/>
              <a:gd name="connsiteY0" fmla="*/ 0 h 3417587"/>
              <a:gd name="connsiteX1" fmla="*/ 116718 w 2164118"/>
              <a:gd name="connsiteY1" fmla="*/ 397537 h 3417587"/>
              <a:gd name="connsiteX2" fmla="*/ 478668 w 2164118"/>
              <a:gd name="connsiteY2" fmla="*/ 799873 h 3417587"/>
              <a:gd name="connsiteX3" fmla="*/ 619638 w 2164118"/>
              <a:gd name="connsiteY3" fmla="*/ 1055905 h 3417587"/>
              <a:gd name="connsiteX4" fmla="*/ 768228 w 2164118"/>
              <a:gd name="connsiteY4" fmla="*/ 1409473 h 3417587"/>
              <a:gd name="connsiteX5" fmla="*/ 939678 w 2164118"/>
              <a:gd name="connsiteY5" fmla="*/ 1750849 h 3417587"/>
              <a:gd name="connsiteX6" fmla="*/ 1085377 w 2164118"/>
              <a:gd name="connsiteY6" fmla="*/ 2061228 h 3417587"/>
              <a:gd name="connsiteX7" fmla="*/ 1145067 w 2164118"/>
              <a:gd name="connsiteY7" fmla="*/ 2270524 h 3417587"/>
              <a:gd name="connsiteX8" fmla="*/ 1247937 w 2164118"/>
              <a:gd name="connsiteY8" fmla="*/ 2528588 h 3417587"/>
              <a:gd name="connsiteX9" fmla="*/ 1359697 w 2164118"/>
              <a:gd name="connsiteY9" fmla="*/ 2715532 h 3417587"/>
              <a:gd name="connsiteX10" fmla="*/ 1517177 w 2164118"/>
              <a:gd name="connsiteY10" fmla="*/ 2908572 h 3417587"/>
              <a:gd name="connsiteX11" fmla="*/ 1688627 w 2164118"/>
              <a:gd name="connsiteY11" fmla="*/ 3074688 h 3417587"/>
              <a:gd name="connsiteX12" fmla="*/ 1952787 w 2164118"/>
              <a:gd name="connsiteY12" fmla="*/ 3264173 h 3417587"/>
              <a:gd name="connsiteX13" fmla="*/ 2163607 w 2164118"/>
              <a:gd name="connsiteY13" fmla="*/ 3417587 h 341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4118" h="3417587">
                <a:moveTo>
                  <a:pt x="3192" y="0"/>
                </a:moveTo>
                <a:cubicBezTo>
                  <a:pt x="29709" y="51775"/>
                  <a:pt x="-69337" y="52224"/>
                  <a:pt x="116718" y="397537"/>
                </a:cubicBezTo>
                <a:cubicBezTo>
                  <a:pt x="194035" y="518400"/>
                  <a:pt x="394848" y="690145"/>
                  <a:pt x="478668" y="799873"/>
                </a:cubicBezTo>
                <a:cubicBezTo>
                  <a:pt x="528198" y="891313"/>
                  <a:pt x="515345" y="865999"/>
                  <a:pt x="619638" y="1055905"/>
                </a:cubicBezTo>
                <a:cubicBezTo>
                  <a:pt x="672978" y="1159537"/>
                  <a:pt x="679175" y="1245983"/>
                  <a:pt x="768228" y="1409473"/>
                </a:cubicBezTo>
                <a:cubicBezTo>
                  <a:pt x="831093" y="1537489"/>
                  <a:pt x="888725" y="1664575"/>
                  <a:pt x="939678" y="1750849"/>
                </a:cubicBezTo>
                <a:cubicBezTo>
                  <a:pt x="990631" y="1837123"/>
                  <a:pt x="1051146" y="1974616"/>
                  <a:pt x="1085377" y="2061228"/>
                </a:cubicBezTo>
                <a:cubicBezTo>
                  <a:pt x="1119608" y="2147840"/>
                  <a:pt x="1117974" y="2192631"/>
                  <a:pt x="1145067" y="2270524"/>
                </a:cubicBezTo>
                <a:cubicBezTo>
                  <a:pt x="1172160" y="2348417"/>
                  <a:pt x="1212165" y="2454420"/>
                  <a:pt x="1247937" y="2528588"/>
                </a:cubicBezTo>
                <a:cubicBezTo>
                  <a:pt x="1283709" y="2602756"/>
                  <a:pt x="1314824" y="2652201"/>
                  <a:pt x="1359697" y="2715532"/>
                </a:cubicBezTo>
                <a:cubicBezTo>
                  <a:pt x="1404570" y="2778863"/>
                  <a:pt x="1462355" y="2848713"/>
                  <a:pt x="1517177" y="2908572"/>
                </a:cubicBezTo>
                <a:cubicBezTo>
                  <a:pt x="1571999" y="2968431"/>
                  <a:pt x="1652220" y="3015421"/>
                  <a:pt x="1688627" y="3074688"/>
                </a:cubicBezTo>
                <a:cubicBezTo>
                  <a:pt x="1682700" y="3120408"/>
                  <a:pt x="1957444" y="3217183"/>
                  <a:pt x="1952787" y="3264173"/>
                </a:cubicBezTo>
                <a:cubicBezTo>
                  <a:pt x="1948130" y="3311163"/>
                  <a:pt x="2176307" y="3383720"/>
                  <a:pt x="2163607" y="3417587"/>
                </a:cubicBezTo>
              </a:path>
            </a:pathLst>
          </a:custGeom>
          <a:no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lIns="90537" tIns="45262" rIns="90537" bIns="4526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Freeform 44"/>
          <p:cNvSpPr/>
          <p:nvPr/>
        </p:nvSpPr>
        <p:spPr>
          <a:xfrm>
            <a:off x="2550500" y="3305469"/>
            <a:ext cx="2362201" cy="696594"/>
          </a:xfrm>
          <a:custGeom>
            <a:avLst/>
            <a:gdLst>
              <a:gd name="connsiteX0" fmla="*/ 0 w 2263140"/>
              <a:gd name="connsiteY0" fmla="*/ 0 h 571929"/>
              <a:gd name="connsiteX1" fmla="*/ 137160 w 2263140"/>
              <a:gd name="connsiteY1" fmla="*/ 182880 h 571929"/>
              <a:gd name="connsiteX2" fmla="*/ 266700 w 2263140"/>
              <a:gd name="connsiteY2" fmla="*/ 342900 h 571929"/>
              <a:gd name="connsiteX3" fmla="*/ 464820 w 2263140"/>
              <a:gd name="connsiteY3" fmla="*/ 441960 h 571929"/>
              <a:gd name="connsiteX4" fmla="*/ 746760 w 2263140"/>
              <a:gd name="connsiteY4" fmla="*/ 533400 h 571929"/>
              <a:gd name="connsiteX5" fmla="*/ 1005840 w 2263140"/>
              <a:gd name="connsiteY5" fmla="*/ 563880 h 571929"/>
              <a:gd name="connsiteX6" fmla="*/ 1287780 w 2263140"/>
              <a:gd name="connsiteY6" fmla="*/ 563880 h 571929"/>
              <a:gd name="connsiteX7" fmla="*/ 1638300 w 2263140"/>
              <a:gd name="connsiteY7" fmla="*/ 472440 h 571929"/>
              <a:gd name="connsiteX8" fmla="*/ 1950720 w 2263140"/>
              <a:gd name="connsiteY8" fmla="*/ 381000 h 571929"/>
              <a:gd name="connsiteX9" fmla="*/ 2263140 w 2263140"/>
              <a:gd name="connsiteY9" fmla="*/ 297180 h 571929"/>
              <a:gd name="connsiteX0" fmla="*/ 0 w 2263140"/>
              <a:gd name="connsiteY0" fmla="*/ 0 h 663194"/>
              <a:gd name="connsiteX1" fmla="*/ 137160 w 2263140"/>
              <a:gd name="connsiteY1" fmla="*/ 182880 h 663194"/>
              <a:gd name="connsiteX2" fmla="*/ 266700 w 2263140"/>
              <a:gd name="connsiteY2" fmla="*/ 342900 h 663194"/>
              <a:gd name="connsiteX3" fmla="*/ 464820 w 2263140"/>
              <a:gd name="connsiteY3" fmla="*/ 441960 h 663194"/>
              <a:gd name="connsiteX4" fmla="*/ 746760 w 2263140"/>
              <a:gd name="connsiteY4" fmla="*/ 533400 h 663194"/>
              <a:gd name="connsiteX5" fmla="*/ 1005840 w 2263140"/>
              <a:gd name="connsiteY5" fmla="*/ 662940 h 663194"/>
              <a:gd name="connsiteX6" fmla="*/ 1287780 w 2263140"/>
              <a:gd name="connsiteY6" fmla="*/ 563880 h 663194"/>
              <a:gd name="connsiteX7" fmla="*/ 1638300 w 2263140"/>
              <a:gd name="connsiteY7" fmla="*/ 472440 h 663194"/>
              <a:gd name="connsiteX8" fmla="*/ 1950720 w 2263140"/>
              <a:gd name="connsiteY8" fmla="*/ 381000 h 663194"/>
              <a:gd name="connsiteX9" fmla="*/ 2263140 w 2263140"/>
              <a:gd name="connsiteY9" fmla="*/ 297180 h 663194"/>
              <a:gd name="connsiteX0" fmla="*/ 0 w 2263140"/>
              <a:gd name="connsiteY0" fmla="*/ 0 h 705931"/>
              <a:gd name="connsiteX1" fmla="*/ 137160 w 2263140"/>
              <a:gd name="connsiteY1" fmla="*/ 182880 h 705931"/>
              <a:gd name="connsiteX2" fmla="*/ 266700 w 2263140"/>
              <a:gd name="connsiteY2" fmla="*/ 342900 h 705931"/>
              <a:gd name="connsiteX3" fmla="*/ 464820 w 2263140"/>
              <a:gd name="connsiteY3" fmla="*/ 441960 h 705931"/>
              <a:gd name="connsiteX4" fmla="*/ 746760 w 2263140"/>
              <a:gd name="connsiteY4" fmla="*/ 533400 h 705931"/>
              <a:gd name="connsiteX5" fmla="*/ 1005840 w 2263140"/>
              <a:gd name="connsiteY5" fmla="*/ 662940 h 705931"/>
              <a:gd name="connsiteX6" fmla="*/ 1341120 w 2263140"/>
              <a:gd name="connsiteY6" fmla="*/ 693420 h 705931"/>
              <a:gd name="connsiteX7" fmla="*/ 1638300 w 2263140"/>
              <a:gd name="connsiteY7" fmla="*/ 472440 h 705931"/>
              <a:gd name="connsiteX8" fmla="*/ 1950720 w 2263140"/>
              <a:gd name="connsiteY8" fmla="*/ 381000 h 705931"/>
              <a:gd name="connsiteX9" fmla="*/ 2263140 w 2263140"/>
              <a:gd name="connsiteY9" fmla="*/ 297180 h 705931"/>
              <a:gd name="connsiteX0" fmla="*/ 0 w 2263140"/>
              <a:gd name="connsiteY0" fmla="*/ 0 h 697259"/>
              <a:gd name="connsiteX1" fmla="*/ 137160 w 2263140"/>
              <a:gd name="connsiteY1" fmla="*/ 182880 h 697259"/>
              <a:gd name="connsiteX2" fmla="*/ 266700 w 2263140"/>
              <a:gd name="connsiteY2" fmla="*/ 342900 h 697259"/>
              <a:gd name="connsiteX3" fmla="*/ 464820 w 2263140"/>
              <a:gd name="connsiteY3" fmla="*/ 441960 h 697259"/>
              <a:gd name="connsiteX4" fmla="*/ 746760 w 2263140"/>
              <a:gd name="connsiteY4" fmla="*/ 533400 h 697259"/>
              <a:gd name="connsiteX5" fmla="*/ 1005840 w 2263140"/>
              <a:gd name="connsiteY5" fmla="*/ 662940 h 697259"/>
              <a:gd name="connsiteX6" fmla="*/ 1341120 w 2263140"/>
              <a:gd name="connsiteY6" fmla="*/ 693420 h 697259"/>
              <a:gd name="connsiteX7" fmla="*/ 1653540 w 2263140"/>
              <a:gd name="connsiteY7" fmla="*/ 594360 h 697259"/>
              <a:gd name="connsiteX8" fmla="*/ 1950720 w 2263140"/>
              <a:gd name="connsiteY8" fmla="*/ 381000 h 697259"/>
              <a:gd name="connsiteX9" fmla="*/ 2263140 w 2263140"/>
              <a:gd name="connsiteY9" fmla="*/ 297180 h 697259"/>
              <a:gd name="connsiteX0" fmla="*/ 0 w 2263140"/>
              <a:gd name="connsiteY0" fmla="*/ 0 h 697259"/>
              <a:gd name="connsiteX1" fmla="*/ 137160 w 2263140"/>
              <a:gd name="connsiteY1" fmla="*/ 182880 h 697259"/>
              <a:gd name="connsiteX2" fmla="*/ 266700 w 2263140"/>
              <a:gd name="connsiteY2" fmla="*/ 342900 h 697259"/>
              <a:gd name="connsiteX3" fmla="*/ 464820 w 2263140"/>
              <a:gd name="connsiteY3" fmla="*/ 441960 h 697259"/>
              <a:gd name="connsiteX4" fmla="*/ 746760 w 2263140"/>
              <a:gd name="connsiteY4" fmla="*/ 533400 h 697259"/>
              <a:gd name="connsiteX5" fmla="*/ 1005840 w 2263140"/>
              <a:gd name="connsiteY5" fmla="*/ 662940 h 697259"/>
              <a:gd name="connsiteX6" fmla="*/ 1341120 w 2263140"/>
              <a:gd name="connsiteY6" fmla="*/ 693420 h 697259"/>
              <a:gd name="connsiteX7" fmla="*/ 1653540 w 2263140"/>
              <a:gd name="connsiteY7" fmla="*/ 594360 h 697259"/>
              <a:gd name="connsiteX8" fmla="*/ 1973580 w 2263140"/>
              <a:gd name="connsiteY8" fmla="*/ 472440 h 697259"/>
              <a:gd name="connsiteX9" fmla="*/ 2263140 w 2263140"/>
              <a:gd name="connsiteY9" fmla="*/ 297180 h 697259"/>
              <a:gd name="connsiteX0" fmla="*/ 0 w 2362200"/>
              <a:gd name="connsiteY0" fmla="*/ 0 h 697259"/>
              <a:gd name="connsiteX1" fmla="*/ 137160 w 2362200"/>
              <a:gd name="connsiteY1" fmla="*/ 182880 h 697259"/>
              <a:gd name="connsiteX2" fmla="*/ 266700 w 2362200"/>
              <a:gd name="connsiteY2" fmla="*/ 342900 h 697259"/>
              <a:gd name="connsiteX3" fmla="*/ 464820 w 2362200"/>
              <a:gd name="connsiteY3" fmla="*/ 441960 h 697259"/>
              <a:gd name="connsiteX4" fmla="*/ 746760 w 2362200"/>
              <a:gd name="connsiteY4" fmla="*/ 533400 h 697259"/>
              <a:gd name="connsiteX5" fmla="*/ 1005840 w 2362200"/>
              <a:gd name="connsiteY5" fmla="*/ 662940 h 697259"/>
              <a:gd name="connsiteX6" fmla="*/ 1341120 w 2362200"/>
              <a:gd name="connsiteY6" fmla="*/ 693420 h 697259"/>
              <a:gd name="connsiteX7" fmla="*/ 1653540 w 2362200"/>
              <a:gd name="connsiteY7" fmla="*/ 594360 h 697259"/>
              <a:gd name="connsiteX8" fmla="*/ 1973580 w 2362200"/>
              <a:gd name="connsiteY8" fmla="*/ 472440 h 697259"/>
              <a:gd name="connsiteX9" fmla="*/ 2362200 w 2362200"/>
              <a:gd name="connsiteY9" fmla="*/ 358140 h 697259"/>
              <a:gd name="connsiteX0" fmla="*/ 0 w 2362200"/>
              <a:gd name="connsiteY0" fmla="*/ 0 h 696594"/>
              <a:gd name="connsiteX1" fmla="*/ 137160 w 2362200"/>
              <a:gd name="connsiteY1" fmla="*/ 182880 h 696594"/>
              <a:gd name="connsiteX2" fmla="*/ 266700 w 2362200"/>
              <a:gd name="connsiteY2" fmla="*/ 342900 h 696594"/>
              <a:gd name="connsiteX3" fmla="*/ 464820 w 2362200"/>
              <a:gd name="connsiteY3" fmla="*/ 441960 h 696594"/>
              <a:gd name="connsiteX4" fmla="*/ 731520 w 2362200"/>
              <a:gd name="connsiteY4" fmla="*/ 571500 h 696594"/>
              <a:gd name="connsiteX5" fmla="*/ 1005840 w 2362200"/>
              <a:gd name="connsiteY5" fmla="*/ 662940 h 696594"/>
              <a:gd name="connsiteX6" fmla="*/ 1341120 w 2362200"/>
              <a:gd name="connsiteY6" fmla="*/ 693420 h 696594"/>
              <a:gd name="connsiteX7" fmla="*/ 1653540 w 2362200"/>
              <a:gd name="connsiteY7" fmla="*/ 594360 h 696594"/>
              <a:gd name="connsiteX8" fmla="*/ 1973580 w 2362200"/>
              <a:gd name="connsiteY8" fmla="*/ 472440 h 696594"/>
              <a:gd name="connsiteX9" fmla="*/ 2362200 w 2362200"/>
              <a:gd name="connsiteY9" fmla="*/ 358140 h 696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2200" h="696594">
                <a:moveTo>
                  <a:pt x="0" y="0"/>
                </a:moveTo>
                <a:cubicBezTo>
                  <a:pt x="46355" y="62865"/>
                  <a:pt x="92710" y="125730"/>
                  <a:pt x="137160" y="182880"/>
                </a:cubicBezTo>
                <a:cubicBezTo>
                  <a:pt x="181610" y="240030"/>
                  <a:pt x="212090" y="299720"/>
                  <a:pt x="266700" y="342900"/>
                </a:cubicBezTo>
                <a:cubicBezTo>
                  <a:pt x="321310" y="386080"/>
                  <a:pt x="387350" y="403860"/>
                  <a:pt x="464820" y="441960"/>
                </a:cubicBezTo>
                <a:cubicBezTo>
                  <a:pt x="542290" y="480060"/>
                  <a:pt x="641350" y="534670"/>
                  <a:pt x="731520" y="571500"/>
                </a:cubicBezTo>
                <a:cubicBezTo>
                  <a:pt x="821690" y="608330"/>
                  <a:pt x="904240" y="642620"/>
                  <a:pt x="1005840" y="662940"/>
                </a:cubicBezTo>
                <a:cubicBezTo>
                  <a:pt x="1107440" y="683260"/>
                  <a:pt x="1233170" y="704850"/>
                  <a:pt x="1341120" y="693420"/>
                </a:cubicBezTo>
                <a:cubicBezTo>
                  <a:pt x="1449070" y="681990"/>
                  <a:pt x="1548130" y="631190"/>
                  <a:pt x="1653540" y="594360"/>
                </a:cubicBezTo>
                <a:cubicBezTo>
                  <a:pt x="1758950" y="557530"/>
                  <a:pt x="1855470" y="511810"/>
                  <a:pt x="1973580" y="472440"/>
                </a:cubicBezTo>
                <a:cubicBezTo>
                  <a:pt x="2091690" y="433070"/>
                  <a:pt x="2258060" y="385445"/>
                  <a:pt x="2362200" y="358140"/>
                </a:cubicBezTo>
              </a:path>
            </a:pathLst>
          </a:custGeom>
          <a:no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lIns="90537" tIns="45262" rIns="90537" bIns="45262" rtlCol="0" anchor="ctr"/>
          <a:lstStyle/>
          <a:p>
            <a:pPr algn="ctr"/>
            <a:endParaRPr lang="en-US"/>
          </a:p>
        </p:txBody>
      </p:sp>
      <p:sp>
        <p:nvSpPr>
          <p:cNvPr id="46" name="Freeform 45"/>
          <p:cNvSpPr/>
          <p:nvPr/>
        </p:nvSpPr>
        <p:spPr>
          <a:xfrm>
            <a:off x="1316036" y="2642528"/>
            <a:ext cx="769621" cy="1958340"/>
          </a:xfrm>
          <a:custGeom>
            <a:avLst/>
            <a:gdLst>
              <a:gd name="connsiteX0" fmla="*/ 0 w 769620"/>
              <a:gd name="connsiteY0" fmla="*/ 0 h 1958340"/>
              <a:gd name="connsiteX1" fmla="*/ 137160 w 769620"/>
              <a:gd name="connsiteY1" fmla="*/ 160020 h 1958340"/>
              <a:gd name="connsiteX2" fmla="*/ 312420 w 769620"/>
              <a:gd name="connsiteY2" fmla="*/ 358140 h 1958340"/>
              <a:gd name="connsiteX3" fmla="*/ 441960 w 769620"/>
              <a:gd name="connsiteY3" fmla="*/ 594360 h 1958340"/>
              <a:gd name="connsiteX4" fmla="*/ 579120 w 769620"/>
              <a:gd name="connsiteY4" fmla="*/ 906780 h 1958340"/>
              <a:gd name="connsiteX5" fmla="*/ 609600 w 769620"/>
              <a:gd name="connsiteY5" fmla="*/ 1135380 h 1958340"/>
              <a:gd name="connsiteX6" fmla="*/ 685800 w 769620"/>
              <a:gd name="connsiteY6" fmla="*/ 1394460 h 1958340"/>
              <a:gd name="connsiteX7" fmla="*/ 769620 w 769620"/>
              <a:gd name="connsiteY7" fmla="*/ 1958340 h 1958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620" h="1958340">
                <a:moveTo>
                  <a:pt x="0" y="0"/>
                </a:moveTo>
                <a:cubicBezTo>
                  <a:pt x="42545" y="50165"/>
                  <a:pt x="85090" y="100330"/>
                  <a:pt x="137160" y="160020"/>
                </a:cubicBezTo>
                <a:cubicBezTo>
                  <a:pt x="189230" y="219710"/>
                  <a:pt x="261620" y="285750"/>
                  <a:pt x="312420" y="358140"/>
                </a:cubicBezTo>
                <a:cubicBezTo>
                  <a:pt x="363220" y="430530"/>
                  <a:pt x="397510" y="502920"/>
                  <a:pt x="441960" y="594360"/>
                </a:cubicBezTo>
                <a:cubicBezTo>
                  <a:pt x="486410" y="685800"/>
                  <a:pt x="551180" y="816610"/>
                  <a:pt x="579120" y="906780"/>
                </a:cubicBezTo>
                <a:cubicBezTo>
                  <a:pt x="607060" y="996950"/>
                  <a:pt x="591820" y="1054100"/>
                  <a:pt x="609600" y="1135380"/>
                </a:cubicBezTo>
                <a:cubicBezTo>
                  <a:pt x="627380" y="1216660"/>
                  <a:pt x="659130" y="1257300"/>
                  <a:pt x="685800" y="1394460"/>
                </a:cubicBezTo>
                <a:cubicBezTo>
                  <a:pt x="712470" y="1531620"/>
                  <a:pt x="741045" y="1744980"/>
                  <a:pt x="769620" y="1958340"/>
                </a:cubicBezTo>
              </a:path>
            </a:pathLst>
          </a:custGeom>
          <a:no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lIns="90537" tIns="45262" rIns="90537" bIns="45262" rtlCol="0" anchor="ctr"/>
          <a:lstStyle/>
          <a:p>
            <a:pPr algn="ctr"/>
            <a:endParaRPr lang="en-US"/>
          </a:p>
        </p:txBody>
      </p:sp>
      <p:sp>
        <p:nvSpPr>
          <p:cNvPr id="51" name="TextBox 50"/>
          <p:cNvSpPr txBox="1"/>
          <p:nvPr/>
        </p:nvSpPr>
        <p:spPr>
          <a:xfrm>
            <a:off x="3951800" y="3445816"/>
            <a:ext cx="570456" cy="706804"/>
          </a:xfrm>
          <a:prstGeom prst="rect">
            <a:avLst/>
          </a:prstGeom>
          <a:noFill/>
        </p:spPr>
        <p:txBody>
          <a:bodyPr wrap="none" lIns="90382" tIns="45184" rIns="90382" bIns="45184" rtlCol="0">
            <a:spAutoFit/>
          </a:bodyPr>
          <a:lstStyle/>
          <a:p>
            <a:pPr algn="ctr"/>
            <a:r>
              <a:rPr lang="en-US" sz="2000" dirty="0"/>
              <a:t>13*</a:t>
            </a:r>
          </a:p>
          <a:p>
            <a:pPr algn="ctr"/>
            <a:endParaRPr lang="en-US" sz="2000" dirty="0"/>
          </a:p>
        </p:txBody>
      </p:sp>
      <p:sp>
        <p:nvSpPr>
          <p:cNvPr id="57" name="Freeform 56"/>
          <p:cNvSpPr/>
          <p:nvPr/>
        </p:nvSpPr>
        <p:spPr>
          <a:xfrm>
            <a:off x="2382401" y="2867472"/>
            <a:ext cx="1841788" cy="732348"/>
          </a:xfrm>
          <a:custGeom>
            <a:avLst/>
            <a:gdLst>
              <a:gd name="connsiteX0" fmla="*/ 46411 w 1750548"/>
              <a:gd name="connsiteY0" fmla="*/ 139081 h 732048"/>
              <a:gd name="connsiteX1" fmla="*/ 113 w 1750548"/>
              <a:gd name="connsiteY1" fmla="*/ 69633 h 732048"/>
              <a:gd name="connsiteX2" fmla="*/ 34837 w 1750548"/>
              <a:gd name="connsiteY2" fmla="*/ 23334 h 732048"/>
              <a:gd name="connsiteX3" fmla="*/ 81135 w 1750548"/>
              <a:gd name="connsiteY3" fmla="*/ 185 h 732048"/>
              <a:gd name="connsiteX4" fmla="*/ 127434 w 1750548"/>
              <a:gd name="connsiteY4" fmla="*/ 34909 h 732048"/>
              <a:gd name="connsiteX5" fmla="*/ 231606 w 1750548"/>
              <a:gd name="connsiteY5" fmla="*/ 139081 h 732048"/>
              <a:gd name="connsiteX6" fmla="*/ 312629 w 1750548"/>
              <a:gd name="connsiteY6" fmla="*/ 231678 h 732048"/>
              <a:gd name="connsiteX7" fmla="*/ 405227 w 1750548"/>
              <a:gd name="connsiteY7" fmla="*/ 289552 h 732048"/>
              <a:gd name="connsiteX8" fmla="*/ 532548 w 1750548"/>
              <a:gd name="connsiteY8" fmla="*/ 312701 h 732048"/>
              <a:gd name="connsiteX9" fmla="*/ 740892 w 1750548"/>
              <a:gd name="connsiteY9" fmla="*/ 301126 h 732048"/>
              <a:gd name="connsiteX10" fmla="*/ 1018685 w 1750548"/>
              <a:gd name="connsiteY10" fmla="*/ 289552 h 732048"/>
              <a:gd name="connsiteX11" fmla="*/ 1261753 w 1750548"/>
              <a:gd name="connsiteY11" fmla="*/ 359000 h 732048"/>
              <a:gd name="connsiteX12" fmla="*/ 1493247 w 1750548"/>
              <a:gd name="connsiteY12" fmla="*/ 440023 h 732048"/>
              <a:gd name="connsiteX13" fmla="*/ 1643718 w 1750548"/>
              <a:gd name="connsiteY13" fmla="*/ 521045 h 732048"/>
              <a:gd name="connsiteX14" fmla="*/ 1747890 w 1750548"/>
              <a:gd name="connsiteY14" fmla="*/ 625218 h 732048"/>
              <a:gd name="connsiteX15" fmla="*/ 1713166 w 1750548"/>
              <a:gd name="connsiteY15" fmla="*/ 694666 h 732048"/>
              <a:gd name="connsiteX16" fmla="*/ 1643718 w 1750548"/>
              <a:gd name="connsiteY16" fmla="*/ 729390 h 732048"/>
              <a:gd name="connsiteX17" fmla="*/ 1574270 w 1750548"/>
              <a:gd name="connsiteY17" fmla="*/ 625218 h 732048"/>
              <a:gd name="connsiteX18" fmla="*/ 1446948 w 1750548"/>
              <a:gd name="connsiteY18" fmla="*/ 578919 h 732048"/>
              <a:gd name="connsiteX19" fmla="*/ 1215454 w 1750548"/>
              <a:gd name="connsiteY19" fmla="*/ 497896 h 732048"/>
              <a:gd name="connsiteX20" fmla="*/ 972386 w 1750548"/>
              <a:gd name="connsiteY20" fmla="*/ 440023 h 732048"/>
              <a:gd name="connsiteX21" fmla="*/ 810340 w 1750548"/>
              <a:gd name="connsiteY21" fmla="*/ 440023 h 732048"/>
              <a:gd name="connsiteX22" fmla="*/ 578847 w 1750548"/>
              <a:gd name="connsiteY22" fmla="*/ 474747 h 732048"/>
              <a:gd name="connsiteX23" fmla="*/ 382077 w 1750548"/>
              <a:gd name="connsiteY23" fmla="*/ 463172 h 732048"/>
              <a:gd name="connsiteX24" fmla="*/ 243181 w 1750548"/>
              <a:gd name="connsiteY24" fmla="*/ 405299 h 732048"/>
              <a:gd name="connsiteX25" fmla="*/ 104285 w 1750548"/>
              <a:gd name="connsiteY25" fmla="*/ 266402 h 732048"/>
              <a:gd name="connsiteX26" fmla="*/ 46411 w 1750548"/>
              <a:gd name="connsiteY26" fmla="*/ 139081 h 7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50548" h="732048">
                <a:moveTo>
                  <a:pt x="46411" y="139081"/>
                </a:moveTo>
                <a:cubicBezTo>
                  <a:pt x="29049" y="106286"/>
                  <a:pt x="2042" y="88924"/>
                  <a:pt x="113" y="69633"/>
                </a:cubicBezTo>
                <a:cubicBezTo>
                  <a:pt x="-1816" y="50342"/>
                  <a:pt x="21333" y="34909"/>
                  <a:pt x="34837" y="23334"/>
                </a:cubicBezTo>
                <a:cubicBezTo>
                  <a:pt x="48341" y="11759"/>
                  <a:pt x="65702" y="-1744"/>
                  <a:pt x="81135" y="185"/>
                </a:cubicBezTo>
                <a:cubicBezTo>
                  <a:pt x="96568" y="2114"/>
                  <a:pt x="102356" y="11760"/>
                  <a:pt x="127434" y="34909"/>
                </a:cubicBezTo>
                <a:cubicBezTo>
                  <a:pt x="152512" y="58058"/>
                  <a:pt x="200740" y="106286"/>
                  <a:pt x="231606" y="139081"/>
                </a:cubicBezTo>
                <a:cubicBezTo>
                  <a:pt x="262472" y="171876"/>
                  <a:pt x="283692" y="206599"/>
                  <a:pt x="312629" y="231678"/>
                </a:cubicBezTo>
                <a:cubicBezTo>
                  <a:pt x="341566" y="256757"/>
                  <a:pt x="368574" y="276048"/>
                  <a:pt x="405227" y="289552"/>
                </a:cubicBezTo>
                <a:cubicBezTo>
                  <a:pt x="441880" y="303056"/>
                  <a:pt x="476604" y="310772"/>
                  <a:pt x="532548" y="312701"/>
                </a:cubicBezTo>
                <a:cubicBezTo>
                  <a:pt x="588492" y="314630"/>
                  <a:pt x="740892" y="301126"/>
                  <a:pt x="740892" y="301126"/>
                </a:cubicBezTo>
                <a:cubicBezTo>
                  <a:pt x="821915" y="297268"/>
                  <a:pt x="931875" y="279906"/>
                  <a:pt x="1018685" y="289552"/>
                </a:cubicBezTo>
                <a:cubicBezTo>
                  <a:pt x="1105495" y="299198"/>
                  <a:pt x="1182659" y="333922"/>
                  <a:pt x="1261753" y="359000"/>
                </a:cubicBezTo>
                <a:cubicBezTo>
                  <a:pt x="1340847" y="384078"/>
                  <a:pt x="1429586" y="413016"/>
                  <a:pt x="1493247" y="440023"/>
                </a:cubicBezTo>
                <a:cubicBezTo>
                  <a:pt x="1556908" y="467030"/>
                  <a:pt x="1601278" y="490179"/>
                  <a:pt x="1643718" y="521045"/>
                </a:cubicBezTo>
                <a:cubicBezTo>
                  <a:pt x="1686158" y="551911"/>
                  <a:pt x="1736315" y="596281"/>
                  <a:pt x="1747890" y="625218"/>
                </a:cubicBezTo>
                <a:cubicBezTo>
                  <a:pt x="1759465" y="654155"/>
                  <a:pt x="1730528" y="677304"/>
                  <a:pt x="1713166" y="694666"/>
                </a:cubicBezTo>
                <a:cubicBezTo>
                  <a:pt x="1695804" y="712028"/>
                  <a:pt x="1666867" y="740965"/>
                  <a:pt x="1643718" y="729390"/>
                </a:cubicBezTo>
                <a:cubicBezTo>
                  <a:pt x="1620569" y="717815"/>
                  <a:pt x="1607065" y="650296"/>
                  <a:pt x="1574270" y="625218"/>
                </a:cubicBezTo>
                <a:cubicBezTo>
                  <a:pt x="1541475" y="600140"/>
                  <a:pt x="1446948" y="578919"/>
                  <a:pt x="1446948" y="578919"/>
                </a:cubicBezTo>
                <a:cubicBezTo>
                  <a:pt x="1387145" y="557699"/>
                  <a:pt x="1294548" y="521045"/>
                  <a:pt x="1215454" y="497896"/>
                </a:cubicBezTo>
                <a:cubicBezTo>
                  <a:pt x="1136360" y="474747"/>
                  <a:pt x="1039905" y="449669"/>
                  <a:pt x="972386" y="440023"/>
                </a:cubicBezTo>
                <a:cubicBezTo>
                  <a:pt x="904867" y="430377"/>
                  <a:pt x="875930" y="434236"/>
                  <a:pt x="810340" y="440023"/>
                </a:cubicBezTo>
                <a:cubicBezTo>
                  <a:pt x="744750" y="445810"/>
                  <a:pt x="650224" y="470889"/>
                  <a:pt x="578847" y="474747"/>
                </a:cubicBezTo>
                <a:cubicBezTo>
                  <a:pt x="507470" y="478605"/>
                  <a:pt x="438021" y="474747"/>
                  <a:pt x="382077" y="463172"/>
                </a:cubicBezTo>
                <a:cubicBezTo>
                  <a:pt x="326133" y="451597"/>
                  <a:pt x="289480" y="438094"/>
                  <a:pt x="243181" y="405299"/>
                </a:cubicBezTo>
                <a:cubicBezTo>
                  <a:pt x="196882" y="372504"/>
                  <a:pt x="139009" y="310772"/>
                  <a:pt x="104285" y="266402"/>
                </a:cubicBezTo>
                <a:cubicBezTo>
                  <a:pt x="69561" y="222032"/>
                  <a:pt x="63773" y="171876"/>
                  <a:pt x="46411" y="139081"/>
                </a:cubicBezTo>
                <a:close/>
              </a:path>
            </a:pathLst>
          </a:cu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0905" tIns="45449" rIns="90905" bIns="45449" rtlCol="0" anchor="ctr"/>
          <a:lstStyle/>
          <a:p>
            <a:pPr algn="ctr"/>
            <a:endParaRPr lang="en-US"/>
          </a:p>
        </p:txBody>
      </p:sp>
      <p:cxnSp>
        <p:nvCxnSpPr>
          <p:cNvPr id="30" name="Straight Arrow Connector 29"/>
          <p:cNvCxnSpPr/>
          <p:nvPr/>
        </p:nvCxnSpPr>
        <p:spPr>
          <a:xfrm flipH="1">
            <a:off x="3662116" y="2693300"/>
            <a:ext cx="859228" cy="1257184"/>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159222" y="2693302"/>
            <a:ext cx="1311495" cy="1457839"/>
          </a:xfrm>
          <a:prstGeom prst="straightConnector1">
            <a:avLst/>
          </a:prstGeom>
          <a:ln w="38100">
            <a:solidFill>
              <a:srgbClr val="FF00FF"/>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129786" y="3548906"/>
            <a:ext cx="1156956" cy="522295"/>
          </a:xfrm>
          <a:prstGeom prst="rect">
            <a:avLst/>
          </a:prstGeom>
          <a:solidFill>
            <a:schemeClr val="bg1"/>
          </a:solidFill>
          <a:ln>
            <a:solidFill>
              <a:schemeClr val="bg1"/>
            </a:solidFill>
          </a:ln>
          <a:effectLst>
            <a:glow rad="63500">
              <a:schemeClr val="bg1">
                <a:alpha val="40000"/>
              </a:schemeClr>
            </a:glow>
            <a:softEdge rad="101600"/>
          </a:effectLst>
        </p:spPr>
        <p:txBody>
          <a:bodyPr wrap="none" lIns="90537" tIns="45262" rIns="90537" bIns="45262" rtlCol="0">
            <a:spAutoFit/>
          </a:bodyPr>
          <a:lstStyle/>
          <a:p>
            <a:pPr algn="ctr"/>
            <a:r>
              <a:rPr lang="en-US" sz="1400" b="1" dirty="0"/>
              <a:t>Shelf margin </a:t>
            </a:r>
          </a:p>
          <a:p>
            <a:pPr algn="ctr"/>
            <a:r>
              <a:rPr lang="en-US" sz="1400" b="1" dirty="0"/>
              <a:t>collapse</a:t>
            </a:r>
          </a:p>
        </p:txBody>
      </p:sp>
      <p:cxnSp>
        <p:nvCxnSpPr>
          <p:cNvPr id="63" name="Straight Arrow Connector 62"/>
          <p:cNvCxnSpPr/>
          <p:nvPr/>
        </p:nvCxnSpPr>
        <p:spPr>
          <a:xfrm flipV="1">
            <a:off x="1240205" y="3066871"/>
            <a:ext cx="886995" cy="5868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0AF8B9B5-F588-494E-B5AB-04C19BE3E1A7}"/>
              </a:ext>
            </a:extLst>
          </p:cNvPr>
          <p:cNvSpPr>
            <a:spLocks noGrp="1"/>
          </p:cNvSpPr>
          <p:nvPr>
            <p:ph type="ftr" sz="quarter" idx="11"/>
          </p:nvPr>
        </p:nvSpPr>
        <p:spPr/>
        <p:txBody>
          <a:bodyPr/>
          <a:lstStyle/>
          <a:p>
            <a:r>
              <a:rPr lang="en-US"/>
              <a:t>BOEM 2019-048</a:t>
            </a:r>
          </a:p>
        </p:txBody>
      </p:sp>
    </p:spTree>
    <p:extLst>
      <p:ext uri="{BB962C8B-B14F-4D97-AF65-F5344CB8AC3E}">
        <p14:creationId xmlns:p14="http://schemas.microsoft.com/office/powerpoint/2010/main" val="351693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2"/>
                                        </p:tgtEl>
                                        <p:attrNameLst>
                                          <p:attrName>style.visibility</p:attrName>
                                        </p:attrNameLst>
                                      </p:cBhvr>
                                      <p:to>
                                        <p:strVal val="visible"/>
                                      </p:to>
                                    </p:set>
                                    <p:animEffect transition="in" filter="fade">
                                      <p:cBhvr>
                                        <p:cTn id="11" dur="1000"/>
                                        <p:tgtEl>
                                          <p:spTgt spid="62"/>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000"/>
                                        <p:tgtEl>
                                          <p:spTgt spid="63"/>
                                        </p:tgtEl>
                                      </p:cBhvr>
                                    </p:animEffect>
                                  </p:childTnLst>
                                </p:cTn>
                              </p:par>
                            </p:childTnLst>
                          </p:cTn>
                        </p:par>
                        <p:par>
                          <p:cTn id="16" fill="hold">
                            <p:stCondLst>
                              <p:cond delay="3500"/>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250"/>
                                        <p:tgtEl>
                                          <p:spTgt spid="12"/>
                                        </p:tgtEl>
                                      </p:cBhvr>
                                    </p:animEffect>
                                  </p:childTnLst>
                                </p:cTn>
                              </p:par>
                            </p:childTnLst>
                          </p:cTn>
                        </p:par>
                        <p:par>
                          <p:cTn id="20" fill="hold">
                            <p:stCondLst>
                              <p:cond delay="5250"/>
                            </p:stCondLst>
                            <p:childTnLst>
                              <p:par>
                                <p:cTn id="21" presetID="10" presetClass="entr" presetSubtype="0" fill="hold" grpId="0" nodeType="after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6500"/>
                            </p:stCondLst>
                            <p:childTnLst>
                              <p:par>
                                <p:cTn id="25" presetID="10"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childTnLst>
                                </p:cTn>
                              </p:par>
                            </p:childTnLst>
                          </p:cTn>
                        </p:par>
                        <p:par>
                          <p:cTn id="28" fill="hold">
                            <p:stCondLst>
                              <p:cond delay="7500"/>
                            </p:stCondLst>
                            <p:childTnLst>
                              <p:par>
                                <p:cTn id="29" presetID="10"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childTnLst>
                                </p:cTn>
                              </p:par>
                            </p:childTnLst>
                          </p:cTn>
                        </p:par>
                        <p:par>
                          <p:cTn id="32" fill="hold">
                            <p:stCondLst>
                              <p:cond delay="8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childTnLst>
                                </p:cTn>
                              </p:par>
                            </p:childTnLst>
                          </p:cTn>
                        </p:par>
                        <p:par>
                          <p:cTn id="36" fill="hold">
                            <p:stCondLst>
                              <p:cond delay="9500"/>
                            </p:stCondLst>
                            <p:childTnLst>
                              <p:par>
                                <p:cTn id="37" presetID="10" presetClass="entr" presetSubtype="0"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childTnLst>
                                </p:cTn>
                              </p:par>
                            </p:childTnLst>
                          </p:cTn>
                        </p:par>
                        <p:par>
                          <p:cTn id="40" fill="hold">
                            <p:stCondLst>
                              <p:cond delay="10500"/>
                            </p:stCondLst>
                            <p:childTnLst>
                              <p:par>
                                <p:cTn id="41" presetID="10" presetClass="entr" presetSubtype="0"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1000"/>
                                        <p:tgtEl>
                                          <p:spTgt spid="44"/>
                                        </p:tgtEl>
                                      </p:cBhvr>
                                    </p:animEffect>
                                  </p:childTnLst>
                                </p:cTn>
                              </p:par>
                            </p:childTnLst>
                          </p:cTn>
                        </p:par>
                        <p:par>
                          <p:cTn id="44" fill="hold">
                            <p:stCondLst>
                              <p:cond delay="11500"/>
                            </p:stCondLst>
                            <p:childTnLst>
                              <p:par>
                                <p:cTn id="45" presetID="10" presetClass="entr" presetSubtype="0" fill="hold" grpId="0" nodeType="afterEffect">
                                  <p:stCondLst>
                                    <p:cond delay="5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250"/>
                                        <p:tgtEl>
                                          <p:spTgt spid="14"/>
                                        </p:tgtEl>
                                      </p:cBhvr>
                                    </p:animEffect>
                                  </p:childTnLst>
                                </p:cTn>
                              </p:par>
                            </p:childTnLst>
                          </p:cTn>
                        </p:par>
                        <p:par>
                          <p:cTn id="48" fill="hold">
                            <p:stCondLst>
                              <p:cond delay="13250"/>
                            </p:stCondLst>
                            <p:childTnLst>
                              <p:par>
                                <p:cTn id="49" presetID="10" presetClass="entr" presetSubtype="0"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1000"/>
                                        <p:tgtEl>
                                          <p:spTgt spid="40"/>
                                        </p:tgtEl>
                                      </p:cBhvr>
                                    </p:animEffect>
                                  </p:childTnLst>
                                </p:cTn>
                              </p:par>
                            </p:childTnLst>
                          </p:cTn>
                        </p:par>
                        <p:par>
                          <p:cTn id="52" fill="hold">
                            <p:stCondLst>
                              <p:cond delay="14250"/>
                            </p:stCondLst>
                            <p:childTnLst>
                              <p:par>
                                <p:cTn id="53" presetID="10"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childTnLst>
                                </p:cTn>
                              </p:par>
                            </p:childTnLst>
                          </p:cTn>
                        </p:par>
                        <p:par>
                          <p:cTn id="56" fill="hold">
                            <p:stCondLst>
                              <p:cond delay="15250"/>
                            </p:stCondLst>
                            <p:childTnLst>
                              <p:par>
                                <p:cTn id="57" presetID="10" presetClass="entr" presetSubtype="0" fill="hold" grpId="0" nodeType="after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fade">
                                      <p:cBhvr>
                                        <p:cTn id="59" dur="1000"/>
                                        <p:tgtEl>
                                          <p:spTgt spid="39"/>
                                        </p:tgtEl>
                                      </p:cBhvr>
                                    </p:animEffect>
                                  </p:childTnLst>
                                </p:cTn>
                              </p:par>
                            </p:childTnLst>
                          </p:cTn>
                        </p:par>
                        <p:par>
                          <p:cTn id="60" fill="hold">
                            <p:stCondLst>
                              <p:cond delay="16250"/>
                            </p:stCondLst>
                            <p:childTnLst>
                              <p:par>
                                <p:cTn id="61" presetID="10" presetClass="entr" presetSubtype="0" fill="hold" grpId="0" nodeType="after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1500"/>
                                        <p:tgtEl>
                                          <p:spTgt spid="37"/>
                                        </p:tgtEl>
                                      </p:cBhvr>
                                    </p:animEffect>
                                  </p:childTnLst>
                                </p:cTn>
                              </p:par>
                            </p:childTnLst>
                          </p:cTn>
                        </p:par>
                        <p:par>
                          <p:cTn id="64" fill="hold">
                            <p:stCondLst>
                              <p:cond delay="17750"/>
                            </p:stCondLst>
                            <p:childTnLst>
                              <p:par>
                                <p:cTn id="65" presetID="10" presetClass="entr" presetSubtype="0"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childTnLst>
                                </p:cTn>
                              </p:par>
                            </p:childTnLst>
                          </p:cTn>
                        </p:par>
                        <p:par>
                          <p:cTn id="68" fill="hold">
                            <p:stCondLst>
                              <p:cond delay="18750"/>
                            </p:stCondLst>
                            <p:childTnLst>
                              <p:par>
                                <p:cTn id="69" presetID="10" presetClass="entr" presetSubtype="0" fill="hold" grpId="0" nodeType="afterEffect">
                                  <p:stCondLst>
                                    <p:cond delay="50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1500"/>
                                        <p:tgtEl>
                                          <p:spTgt spid="27"/>
                                        </p:tgtEl>
                                      </p:cBhvr>
                                    </p:animEffect>
                                  </p:childTnLst>
                                </p:cTn>
                              </p:par>
                            </p:childTnLst>
                          </p:cTn>
                        </p:par>
                        <p:par>
                          <p:cTn id="72" fill="hold">
                            <p:stCondLst>
                              <p:cond delay="20750"/>
                            </p:stCondLst>
                            <p:childTnLst>
                              <p:par>
                                <p:cTn id="73" presetID="10" presetClass="entr" presetSubtype="0" fill="hold" grpId="0" nodeType="afterEffect">
                                  <p:stCondLst>
                                    <p:cond delay="500"/>
                                  </p:stCondLst>
                                  <p:childTnLst>
                                    <p:set>
                                      <p:cBhvr>
                                        <p:cTn id="74" dur="1" fill="hold">
                                          <p:stCondLst>
                                            <p:cond delay="0"/>
                                          </p:stCondLst>
                                        </p:cTn>
                                        <p:tgtEl>
                                          <p:spTgt spid="26"/>
                                        </p:tgtEl>
                                        <p:attrNameLst>
                                          <p:attrName>style.visibility</p:attrName>
                                        </p:attrNameLst>
                                      </p:cBhvr>
                                      <p:to>
                                        <p:strVal val="visible"/>
                                      </p:to>
                                    </p:set>
                                    <p:animEffect transition="in" filter="fade">
                                      <p:cBhvr>
                                        <p:cTn id="75"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5" grpId="0" animBg="1"/>
      <p:bldP spid="12" grpId="0" animBg="1"/>
      <p:bldP spid="14" grpId="0" animBg="1"/>
      <p:bldP spid="23" grpId="0" animBg="1"/>
      <p:bldP spid="26" grpId="0" animBg="1"/>
      <p:bldP spid="27" grpId="0" animBg="1"/>
      <p:bldP spid="37" grpId="0" animBg="1"/>
      <p:bldP spid="38" grpId="0" animBg="1"/>
      <p:bldP spid="39" grpId="0" animBg="1"/>
      <p:bldP spid="40" grpId="0" animBg="1"/>
      <p:bldP spid="41" grpId="0" animBg="1"/>
      <p:bldP spid="44" grpId="0" animBg="1"/>
      <p:bldP spid="45" grpId="0" animBg="1"/>
      <p:bldP spid="46" grpId="0" animBg="1"/>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089" y="1629791"/>
            <a:ext cx="7202838" cy="4610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eeform 6"/>
          <p:cNvSpPr/>
          <p:nvPr/>
        </p:nvSpPr>
        <p:spPr>
          <a:xfrm rot="21321297">
            <a:off x="3761054" y="2896465"/>
            <a:ext cx="1836742" cy="1623763"/>
          </a:xfrm>
          <a:custGeom>
            <a:avLst/>
            <a:gdLst>
              <a:gd name="connsiteX0" fmla="*/ 0 w 3174335"/>
              <a:gd name="connsiteY0" fmla="*/ 0 h 3327504"/>
              <a:gd name="connsiteX1" fmla="*/ 196770 w 3174335"/>
              <a:gd name="connsiteY1" fmla="*/ 775504 h 3327504"/>
              <a:gd name="connsiteX2" fmla="*/ 601884 w 3174335"/>
              <a:gd name="connsiteY2" fmla="*/ 995423 h 3327504"/>
              <a:gd name="connsiteX3" fmla="*/ 1030147 w 3174335"/>
              <a:gd name="connsiteY3" fmla="*/ 1099595 h 3327504"/>
              <a:gd name="connsiteX4" fmla="*/ 1504709 w 3174335"/>
              <a:gd name="connsiteY4" fmla="*/ 1157469 h 3327504"/>
              <a:gd name="connsiteX5" fmla="*/ 1689904 w 3174335"/>
              <a:gd name="connsiteY5" fmla="*/ 1273216 h 3327504"/>
              <a:gd name="connsiteX6" fmla="*/ 1898248 w 3174335"/>
              <a:gd name="connsiteY6" fmla="*/ 1562583 h 3327504"/>
              <a:gd name="connsiteX7" fmla="*/ 1990846 w 3174335"/>
              <a:gd name="connsiteY7" fmla="*/ 2314937 h 3327504"/>
              <a:gd name="connsiteX8" fmla="*/ 2280213 w 3174335"/>
              <a:gd name="connsiteY8" fmla="*/ 2766350 h 3327504"/>
              <a:gd name="connsiteX9" fmla="*/ 2673752 w 3174335"/>
              <a:gd name="connsiteY9" fmla="*/ 3078866 h 3327504"/>
              <a:gd name="connsiteX10" fmla="*/ 3090441 w 3174335"/>
              <a:gd name="connsiteY10" fmla="*/ 3264061 h 3327504"/>
              <a:gd name="connsiteX11" fmla="*/ 3171463 w 3174335"/>
              <a:gd name="connsiteY11" fmla="*/ 3321935 h 3327504"/>
              <a:gd name="connsiteX12" fmla="*/ 3148314 w 3174335"/>
              <a:gd name="connsiteY12" fmla="*/ 3321935 h 3327504"/>
              <a:gd name="connsiteX0" fmla="*/ 0 w 3174335"/>
              <a:gd name="connsiteY0" fmla="*/ 0 h 3327504"/>
              <a:gd name="connsiteX1" fmla="*/ 196770 w 3174335"/>
              <a:gd name="connsiteY1" fmla="*/ 775504 h 3327504"/>
              <a:gd name="connsiteX2" fmla="*/ 601884 w 3174335"/>
              <a:gd name="connsiteY2" fmla="*/ 995423 h 3327504"/>
              <a:gd name="connsiteX3" fmla="*/ 1030147 w 3174335"/>
              <a:gd name="connsiteY3" fmla="*/ 1099595 h 3327504"/>
              <a:gd name="connsiteX4" fmla="*/ 1423686 w 3174335"/>
              <a:gd name="connsiteY4" fmla="*/ 1331089 h 3327504"/>
              <a:gd name="connsiteX5" fmla="*/ 1689904 w 3174335"/>
              <a:gd name="connsiteY5" fmla="*/ 1273216 h 3327504"/>
              <a:gd name="connsiteX6" fmla="*/ 1898248 w 3174335"/>
              <a:gd name="connsiteY6" fmla="*/ 1562583 h 3327504"/>
              <a:gd name="connsiteX7" fmla="*/ 1990846 w 3174335"/>
              <a:gd name="connsiteY7" fmla="*/ 2314937 h 3327504"/>
              <a:gd name="connsiteX8" fmla="*/ 2280213 w 3174335"/>
              <a:gd name="connsiteY8" fmla="*/ 2766350 h 3327504"/>
              <a:gd name="connsiteX9" fmla="*/ 2673752 w 3174335"/>
              <a:gd name="connsiteY9" fmla="*/ 3078866 h 3327504"/>
              <a:gd name="connsiteX10" fmla="*/ 3090441 w 3174335"/>
              <a:gd name="connsiteY10" fmla="*/ 3264061 h 3327504"/>
              <a:gd name="connsiteX11" fmla="*/ 3171463 w 3174335"/>
              <a:gd name="connsiteY11" fmla="*/ 3321935 h 3327504"/>
              <a:gd name="connsiteX12" fmla="*/ 3148314 w 3174335"/>
              <a:gd name="connsiteY12" fmla="*/ 3321935 h 3327504"/>
              <a:gd name="connsiteX0" fmla="*/ 0 w 3174335"/>
              <a:gd name="connsiteY0" fmla="*/ 0 h 3327504"/>
              <a:gd name="connsiteX1" fmla="*/ 196770 w 3174335"/>
              <a:gd name="connsiteY1" fmla="*/ 775504 h 3327504"/>
              <a:gd name="connsiteX2" fmla="*/ 601884 w 3174335"/>
              <a:gd name="connsiteY2" fmla="*/ 995423 h 3327504"/>
              <a:gd name="connsiteX3" fmla="*/ 1030147 w 3174335"/>
              <a:gd name="connsiteY3" fmla="*/ 1099595 h 3327504"/>
              <a:gd name="connsiteX4" fmla="*/ 1423686 w 3174335"/>
              <a:gd name="connsiteY4" fmla="*/ 1331089 h 3327504"/>
              <a:gd name="connsiteX5" fmla="*/ 1689904 w 3174335"/>
              <a:gd name="connsiteY5" fmla="*/ 1539434 h 3327504"/>
              <a:gd name="connsiteX6" fmla="*/ 1898248 w 3174335"/>
              <a:gd name="connsiteY6" fmla="*/ 1562583 h 3327504"/>
              <a:gd name="connsiteX7" fmla="*/ 1990846 w 3174335"/>
              <a:gd name="connsiteY7" fmla="*/ 2314937 h 3327504"/>
              <a:gd name="connsiteX8" fmla="*/ 2280213 w 3174335"/>
              <a:gd name="connsiteY8" fmla="*/ 2766350 h 3327504"/>
              <a:gd name="connsiteX9" fmla="*/ 2673752 w 3174335"/>
              <a:gd name="connsiteY9" fmla="*/ 3078866 h 3327504"/>
              <a:gd name="connsiteX10" fmla="*/ 3090441 w 3174335"/>
              <a:gd name="connsiteY10" fmla="*/ 3264061 h 3327504"/>
              <a:gd name="connsiteX11" fmla="*/ 3171463 w 3174335"/>
              <a:gd name="connsiteY11" fmla="*/ 3321935 h 3327504"/>
              <a:gd name="connsiteX12" fmla="*/ 3148314 w 3174335"/>
              <a:gd name="connsiteY12" fmla="*/ 3321935 h 3327504"/>
              <a:gd name="connsiteX0" fmla="*/ 0 w 3174335"/>
              <a:gd name="connsiteY0" fmla="*/ 0 h 3327504"/>
              <a:gd name="connsiteX1" fmla="*/ 196770 w 3174335"/>
              <a:gd name="connsiteY1" fmla="*/ 775504 h 3327504"/>
              <a:gd name="connsiteX2" fmla="*/ 601884 w 3174335"/>
              <a:gd name="connsiteY2" fmla="*/ 995423 h 3327504"/>
              <a:gd name="connsiteX3" fmla="*/ 1030147 w 3174335"/>
              <a:gd name="connsiteY3" fmla="*/ 1099595 h 3327504"/>
              <a:gd name="connsiteX4" fmla="*/ 1423686 w 3174335"/>
              <a:gd name="connsiteY4" fmla="*/ 1331089 h 3327504"/>
              <a:gd name="connsiteX5" fmla="*/ 1689904 w 3174335"/>
              <a:gd name="connsiteY5" fmla="*/ 1539434 h 3327504"/>
              <a:gd name="connsiteX6" fmla="*/ 1828800 w 3174335"/>
              <a:gd name="connsiteY6" fmla="*/ 1921398 h 3327504"/>
              <a:gd name="connsiteX7" fmla="*/ 1990846 w 3174335"/>
              <a:gd name="connsiteY7" fmla="*/ 2314937 h 3327504"/>
              <a:gd name="connsiteX8" fmla="*/ 2280213 w 3174335"/>
              <a:gd name="connsiteY8" fmla="*/ 2766350 h 3327504"/>
              <a:gd name="connsiteX9" fmla="*/ 2673752 w 3174335"/>
              <a:gd name="connsiteY9" fmla="*/ 3078866 h 3327504"/>
              <a:gd name="connsiteX10" fmla="*/ 3090441 w 3174335"/>
              <a:gd name="connsiteY10" fmla="*/ 3264061 h 3327504"/>
              <a:gd name="connsiteX11" fmla="*/ 3171463 w 3174335"/>
              <a:gd name="connsiteY11" fmla="*/ 3321935 h 3327504"/>
              <a:gd name="connsiteX12" fmla="*/ 3148314 w 3174335"/>
              <a:gd name="connsiteY12" fmla="*/ 3321935 h 3327504"/>
              <a:gd name="connsiteX0" fmla="*/ 0 w 3171463"/>
              <a:gd name="connsiteY0" fmla="*/ 0 h 3321935"/>
              <a:gd name="connsiteX1" fmla="*/ 196770 w 3171463"/>
              <a:gd name="connsiteY1" fmla="*/ 775504 h 3321935"/>
              <a:gd name="connsiteX2" fmla="*/ 601884 w 3171463"/>
              <a:gd name="connsiteY2" fmla="*/ 995423 h 3321935"/>
              <a:gd name="connsiteX3" fmla="*/ 1030147 w 3171463"/>
              <a:gd name="connsiteY3" fmla="*/ 1099595 h 3321935"/>
              <a:gd name="connsiteX4" fmla="*/ 1423686 w 3171463"/>
              <a:gd name="connsiteY4" fmla="*/ 1331089 h 3321935"/>
              <a:gd name="connsiteX5" fmla="*/ 1689904 w 3171463"/>
              <a:gd name="connsiteY5" fmla="*/ 1539434 h 3321935"/>
              <a:gd name="connsiteX6" fmla="*/ 1828800 w 3171463"/>
              <a:gd name="connsiteY6" fmla="*/ 1921398 h 3321935"/>
              <a:gd name="connsiteX7" fmla="*/ 1990846 w 3171463"/>
              <a:gd name="connsiteY7" fmla="*/ 2314937 h 3321935"/>
              <a:gd name="connsiteX8" fmla="*/ 2280213 w 3171463"/>
              <a:gd name="connsiteY8" fmla="*/ 2766350 h 3321935"/>
              <a:gd name="connsiteX9" fmla="*/ 2673752 w 3171463"/>
              <a:gd name="connsiteY9" fmla="*/ 3078866 h 3321935"/>
              <a:gd name="connsiteX10" fmla="*/ 3090441 w 3171463"/>
              <a:gd name="connsiteY10" fmla="*/ 3264061 h 3321935"/>
              <a:gd name="connsiteX11" fmla="*/ 3171463 w 3171463"/>
              <a:gd name="connsiteY11" fmla="*/ 3321935 h 3321935"/>
              <a:gd name="connsiteX0" fmla="*/ 0 w 3090441"/>
              <a:gd name="connsiteY0" fmla="*/ 0 h 3264061"/>
              <a:gd name="connsiteX1" fmla="*/ 196770 w 3090441"/>
              <a:gd name="connsiteY1" fmla="*/ 775504 h 3264061"/>
              <a:gd name="connsiteX2" fmla="*/ 601884 w 3090441"/>
              <a:gd name="connsiteY2" fmla="*/ 995423 h 3264061"/>
              <a:gd name="connsiteX3" fmla="*/ 1030147 w 3090441"/>
              <a:gd name="connsiteY3" fmla="*/ 1099595 h 3264061"/>
              <a:gd name="connsiteX4" fmla="*/ 1423686 w 3090441"/>
              <a:gd name="connsiteY4" fmla="*/ 1331089 h 3264061"/>
              <a:gd name="connsiteX5" fmla="*/ 1689904 w 3090441"/>
              <a:gd name="connsiteY5" fmla="*/ 1539434 h 3264061"/>
              <a:gd name="connsiteX6" fmla="*/ 1828800 w 3090441"/>
              <a:gd name="connsiteY6" fmla="*/ 1921398 h 3264061"/>
              <a:gd name="connsiteX7" fmla="*/ 1990846 w 3090441"/>
              <a:gd name="connsiteY7" fmla="*/ 2314937 h 3264061"/>
              <a:gd name="connsiteX8" fmla="*/ 2280213 w 3090441"/>
              <a:gd name="connsiteY8" fmla="*/ 2766350 h 3264061"/>
              <a:gd name="connsiteX9" fmla="*/ 2673752 w 3090441"/>
              <a:gd name="connsiteY9" fmla="*/ 3078866 h 3264061"/>
              <a:gd name="connsiteX10" fmla="*/ 3090441 w 3090441"/>
              <a:gd name="connsiteY10" fmla="*/ 3264061 h 3264061"/>
              <a:gd name="connsiteX0" fmla="*/ 101605 w 2902679"/>
              <a:gd name="connsiteY0" fmla="*/ 0 h 3194613"/>
              <a:gd name="connsiteX1" fmla="*/ 9008 w 2902679"/>
              <a:gd name="connsiteY1" fmla="*/ 706056 h 3194613"/>
              <a:gd name="connsiteX2" fmla="*/ 414122 w 2902679"/>
              <a:gd name="connsiteY2" fmla="*/ 925975 h 3194613"/>
              <a:gd name="connsiteX3" fmla="*/ 842385 w 2902679"/>
              <a:gd name="connsiteY3" fmla="*/ 1030147 h 3194613"/>
              <a:gd name="connsiteX4" fmla="*/ 1235924 w 2902679"/>
              <a:gd name="connsiteY4" fmla="*/ 1261641 h 3194613"/>
              <a:gd name="connsiteX5" fmla="*/ 1502142 w 2902679"/>
              <a:gd name="connsiteY5" fmla="*/ 1469986 h 3194613"/>
              <a:gd name="connsiteX6" fmla="*/ 1641038 w 2902679"/>
              <a:gd name="connsiteY6" fmla="*/ 1851950 h 3194613"/>
              <a:gd name="connsiteX7" fmla="*/ 1803084 w 2902679"/>
              <a:gd name="connsiteY7" fmla="*/ 2245489 h 3194613"/>
              <a:gd name="connsiteX8" fmla="*/ 2092451 w 2902679"/>
              <a:gd name="connsiteY8" fmla="*/ 2696902 h 3194613"/>
              <a:gd name="connsiteX9" fmla="*/ 2485990 w 2902679"/>
              <a:gd name="connsiteY9" fmla="*/ 3009418 h 3194613"/>
              <a:gd name="connsiteX10" fmla="*/ 2902679 w 2902679"/>
              <a:gd name="connsiteY10" fmla="*/ 3194613 h 3194613"/>
              <a:gd name="connsiteX0" fmla="*/ 0 w 2801074"/>
              <a:gd name="connsiteY0" fmla="*/ 0 h 3194613"/>
              <a:gd name="connsiteX1" fmla="*/ 312517 w 2801074"/>
              <a:gd name="connsiteY1" fmla="*/ 925975 h 3194613"/>
              <a:gd name="connsiteX2" fmla="*/ 740780 w 2801074"/>
              <a:gd name="connsiteY2" fmla="*/ 1030147 h 3194613"/>
              <a:gd name="connsiteX3" fmla="*/ 1134319 w 2801074"/>
              <a:gd name="connsiteY3" fmla="*/ 1261641 h 3194613"/>
              <a:gd name="connsiteX4" fmla="*/ 1400537 w 2801074"/>
              <a:gd name="connsiteY4" fmla="*/ 1469986 h 3194613"/>
              <a:gd name="connsiteX5" fmla="*/ 1539433 w 2801074"/>
              <a:gd name="connsiteY5" fmla="*/ 1851950 h 3194613"/>
              <a:gd name="connsiteX6" fmla="*/ 1701479 w 2801074"/>
              <a:gd name="connsiteY6" fmla="*/ 2245489 h 3194613"/>
              <a:gd name="connsiteX7" fmla="*/ 1990846 w 2801074"/>
              <a:gd name="connsiteY7" fmla="*/ 2696902 h 3194613"/>
              <a:gd name="connsiteX8" fmla="*/ 2384385 w 2801074"/>
              <a:gd name="connsiteY8" fmla="*/ 3009418 h 3194613"/>
              <a:gd name="connsiteX9" fmla="*/ 2801074 w 2801074"/>
              <a:gd name="connsiteY9" fmla="*/ 3194613 h 3194613"/>
              <a:gd name="connsiteX0" fmla="*/ 0 w 2801074"/>
              <a:gd name="connsiteY0" fmla="*/ 0 h 3194613"/>
              <a:gd name="connsiteX1" fmla="*/ 451414 w 2801074"/>
              <a:gd name="connsiteY1" fmla="*/ 868101 h 3194613"/>
              <a:gd name="connsiteX2" fmla="*/ 740780 w 2801074"/>
              <a:gd name="connsiteY2" fmla="*/ 1030147 h 3194613"/>
              <a:gd name="connsiteX3" fmla="*/ 1134319 w 2801074"/>
              <a:gd name="connsiteY3" fmla="*/ 1261641 h 3194613"/>
              <a:gd name="connsiteX4" fmla="*/ 1400537 w 2801074"/>
              <a:gd name="connsiteY4" fmla="*/ 1469986 h 3194613"/>
              <a:gd name="connsiteX5" fmla="*/ 1539433 w 2801074"/>
              <a:gd name="connsiteY5" fmla="*/ 1851950 h 3194613"/>
              <a:gd name="connsiteX6" fmla="*/ 1701479 w 2801074"/>
              <a:gd name="connsiteY6" fmla="*/ 2245489 h 3194613"/>
              <a:gd name="connsiteX7" fmla="*/ 1990846 w 2801074"/>
              <a:gd name="connsiteY7" fmla="*/ 2696902 h 3194613"/>
              <a:gd name="connsiteX8" fmla="*/ 2384385 w 2801074"/>
              <a:gd name="connsiteY8" fmla="*/ 3009418 h 3194613"/>
              <a:gd name="connsiteX9" fmla="*/ 2801074 w 2801074"/>
              <a:gd name="connsiteY9" fmla="*/ 3194613 h 3194613"/>
              <a:gd name="connsiteX0" fmla="*/ 0 w 2801074"/>
              <a:gd name="connsiteY0" fmla="*/ 0 h 3194613"/>
              <a:gd name="connsiteX1" fmla="*/ 451414 w 2801074"/>
              <a:gd name="connsiteY1" fmla="*/ 868101 h 3194613"/>
              <a:gd name="connsiteX2" fmla="*/ 891251 w 2801074"/>
              <a:gd name="connsiteY2" fmla="*/ 1169043 h 3194613"/>
              <a:gd name="connsiteX3" fmla="*/ 1134319 w 2801074"/>
              <a:gd name="connsiteY3" fmla="*/ 1261641 h 3194613"/>
              <a:gd name="connsiteX4" fmla="*/ 1400537 w 2801074"/>
              <a:gd name="connsiteY4" fmla="*/ 1469986 h 3194613"/>
              <a:gd name="connsiteX5" fmla="*/ 1539433 w 2801074"/>
              <a:gd name="connsiteY5" fmla="*/ 1851950 h 3194613"/>
              <a:gd name="connsiteX6" fmla="*/ 1701479 w 2801074"/>
              <a:gd name="connsiteY6" fmla="*/ 2245489 h 3194613"/>
              <a:gd name="connsiteX7" fmla="*/ 1990846 w 2801074"/>
              <a:gd name="connsiteY7" fmla="*/ 2696902 h 3194613"/>
              <a:gd name="connsiteX8" fmla="*/ 2384385 w 2801074"/>
              <a:gd name="connsiteY8" fmla="*/ 3009418 h 3194613"/>
              <a:gd name="connsiteX9" fmla="*/ 2801074 w 2801074"/>
              <a:gd name="connsiteY9" fmla="*/ 3194613 h 3194613"/>
              <a:gd name="connsiteX0" fmla="*/ 0 w 2801074"/>
              <a:gd name="connsiteY0" fmla="*/ 0 h 3194613"/>
              <a:gd name="connsiteX1" fmla="*/ 636609 w 2801074"/>
              <a:gd name="connsiteY1" fmla="*/ 775503 h 3194613"/>
              <a:gd name="connsiteX2" fmla="*/ 891251 w 2801074"/>
              <a:gd name="connsiteY2" fmla="*/ 1169043 h 3194613"/>
              <a:gd name="connsiteX3" fmla="*/ 1134319 w 2801074"/>
              <a:gd name="connsiteY3" fmla="*/ 1261641 h 3194613"/>
              <a:gd name="connsiteX4" fmla="*/ 1400537 w 2801074"/>
              <a:gd name="connsiteY4" fmla="*/ 1469986 h 3194613"/>
              <a:gd name="connsiteX5" fmla="*/ 1539433 w 2801074"/>
              <a:gd name="connsiteY5" fmla="*/ 1851950 h 3194613"/>
              <a:gd name="connsiteX6" fmla="*/ 1701479 w 2801074"/>
              <a:gd name="connsiteY6" fmla="*/ 2245489 h 3194613"/>
              <a:gd name="connsiteX7" fmla="*/ 1990846 w 2801074"/>
              <a:gd name="connsiteY7" fmla="*/ 2696902 h 3194613"/>
              <a:gd name="connsiteX8" fmla="*/ 2384385 w 2801074"/>
              <a:gd name="connsiteY8" fmla="*/ 3009418 h 3194613"/>
              <a:gd name="connsiteX9" fmla="*/ 2801074 w 2801074"/>
              <a:gd name="connsiteY9" fmla="*/ 3194613 h 3194613"/>
              <a:gd name="connsiteX0" fmla="*/ 0 w 2511707"/>
              <a:gd name="connsiteY0" fmla="*/ 0 h 3194613"/>
              <a:gd name="connsiteX1" fmla="*/ 347242 w 2511707"/>
              <a:gd name="connsiteY1" fmla="*/ 775503 h 3194613"/>
              <a:gd name="connsiteX2" fmla="*/ 601884 w 2511707"/>
              <a:gd name="connsiteY2" fmla="*/ 1169043 h 3194613"/>
              <a:gd name="connsiteX3" fmla="*/ 844952 w 2511707"/>
              <a:gd name="connsiteY3" fmla="*/ 1261641 h 3194613"/>
              <a:gd name="connsiteX4" fmla="*/ 1111170 w 2511707"/>
              <a:gd name="connsiteY4" fmla="*/ 1469986 h 3194613"/>
              <a:gd name="connsiteX5" fmla="*/ 1250066 w 2511707"/>
              <a:gd name="connsiteY5" fmla="*/ 1851950 h 3194613"/>
              <a:gd name="connsiteX6" fmla="*/ 1412112 w 2511707"/>
              <a:gd name="connsiteY6" fmla="*/ 2245489 h 3194613"/>
              <a:gd name="connsiteX7" fmla="*/ 1701479 w 2511707"/>
              <a:gd name="connsiteY7" fmla="*/ 2696902 h 3194613"/>
              <a:gd name="connsiteX8" fmla="*/ 2095018 w 2511707"/>
              <a:gd name="connsiteY8" fmla="*/ 3009418 h 3194613"/>
              <a:gd name="connsiteX9" fmla="*/ 2511707 w 2511707"/>
              <a:gd name="connsiteY9" fmla="*/ 3194613 h 3194613"/>
              <a:gd name="connsiteX0" fmla="*/ 0 w 2511707"/>
              <a:gd name="connsiteY0" fmla="*/ 0 h 3194613"/>
              <a:gd name="connsiteX1" fmla="*/ 347242 w 2511707"/>
              <a:gd name="connsiteY1" fmla="*/ 775503 h 3194613"/>
              <a:gd name="connsiteX2" fmla="*/ 601884 w 2511707"/>
              <a:gd name="connsiteY2" fmla="*/ 1099594 h 3194613"/>
              <a:gd name="connsiteX3" fmla="*/ 844952 w 2511707"/>
              <a:gd name="connsiteY3" fmla="*/ 1261641 h 3194613"/>
              <a:gd name="connsiteX4" fmla="*/ 1111170 w 2511707"/>
              <a:gd name="connsiteY4" fmla="*/ 1469986 h 3194613"/>
              <a:gd name="connsiteX5" fmla="*/ 1250066 w 2511707"/>
              <a:gd name="connsiteY5" fmla="*/ 1851950 h 3194613"/>
              <a:gd name="connsiteX6" fmla="*/ 1412112 w 2511707"/>
              <a:gd name="connsiteY6" fmla="*/ 2245489 h 3194613"/>
              <a:gd name="connsiteX7" fmla="*/ 1701479 w 2511707"/>
              <a:gd name="connsiteY7" fmla="*/ 2696902 h 3194613"/>
              <a:gd name="connsiteX8" fmla="*/ 2095018 w 2511707"/>
              <a:gd name="connsiteY8" fmla="*/ 3009418 h 3194613"/>
              <a:gd name="connsiteX9" fmla="*/ 2511707 w 2511707"/>
              <a:gd name="connsiteY9" fmla="*/ 3194613 h 3194613"/>
              <a:gd name="connsiteX0" fmla="*/ 0 w 2511707"/>
              <a:gd name="connsiteY0" fmla="*/ 0 h 3194613"/>
              <a:gd name="connsiteX1" fmla="*/ 347242 w 2511707"/>
              <a:gd name="connsiteY1" fmla="*/ 775503 h 3194613"/>
              <a:gd name="connsiteX2" fmla="*/ 601884 w 2511707"/>
              <a:gd name="connsiteY2" fmla="*/ 1099594 h 3194613"/>
              <a:gd name="connsiteX3" fmla="*/ 844952 w 2511707"/>
              <a:gd name="connsiteY3" fmla="*/ 1261641 h 3194613"/>
              <a:gd name="connsiteX4" fmla="*/ 1111170 w 2511707"/>
              <a:gd name="connsiteY4" fmla="*/ 1469986 h 3194613"/>
              <a:gd name="connsiteX5" fmla="*/ 1118006 w 2511707"/>
              <a:gd name="connsiteY5" fmla="*/ 1514010 h 3194613"/>
              <a:gd name="connsiteX6" fmla="*/ 1250066 w 2511707"/>
              <a:gd name="connsiteY6" fmla="*/ 1851950 h 3194613"/>
              <a:gd name="connsiteX7" fmla="*/ 1412112 w 2511707"/>
              <a:gd name="connsiteY7" fmla="*/ 2245489 h 3194613"/>
              <a:gd name="connsiteX8" fmla="*/ 1701479 w 2511707"/>
              <a:gd name="connsiteY8" fmla="*/ 2696902 h 3194613"/>
              <a:gd name="connsiteX9" fmla="*/ 2095018 w 2511707"/>
              <a:gd name="connsiteY9" fmla="*/ 3009418 h 3194613"/>
              <a:gd name="connsiteX10" fmla="*/ 2511707 w 2511707"/>
              <a:gd name="connsiteY10" fmla="*/ 3194613 h 3194613"/>
              <a:gd name="connsiteX0" fmla="*/ 0 w 2511707"/>
              <a:gd name="connsiteY0" fmla="*/ 0 h 3194613"/>
              <a:gd name="connsiteX1" fmla="*/ 347242 w 2511707"/>
              <a:gd name="connsiteY1" fmla="*/ 775503 h 3194613"/>
              <a:gd name="connsiteX2" fmla="*/ 601884 w 2511707"/>
              <a:gd name="connsiteY2" fmla="*/ 1099594 h 3194613"/>
              <a:gd name="connsiteX3" fmla="*/ 844952 w 2511707"/>
              <a:gd name="connsiteY3" fmla="*/ 1261641 h 3194613"/>
              <a:gd name="connsiteX4" fmla="*/ 1111170 w 2511707"/>
              <a:gd name="connsiteY4" fmla="*/ 1469986 h 3194613"/>
              <a:gd name="connsiteX5" fmla="*/ 1250066 w 2511707"/>
              <a:gd name="connsiteY5" fmla="*/ 1851950 h 3194613"/>
              <a:gd name="connsiteX6" fmla="*/ 1412112 w 2511707"/>
              <a:gd name="connsiteY6" fmla="*/ 2245489 h 3194613"/>
              <a:gd name="connsiteX7" fmla="*/ 1701479 w 2511707"/>
              <a:gd name="connsiteY7" fmla="*/ 2696902 h 3194613"/>
              <a:gd name="connsiteX8" fmla="*/ 2095018 w 2511707"/>
              <a:gd name="connsiteY8" fmla="*/ 3009418 h 3194613"/>
              <a:gd name="connsiteX9" fmla="*/ 2511707 w 2511707"/>
              <a:gd name="connsiteY9" fmla="*/ 3194613 h 3194613"/>
              <a:gd name="connsiteX0" fmla="*/ 0 w 2511707"/>
              <a:gd name="connsiteY0" fmla="*/ 0 h 3194613"/>
              <a:gd name="connsiteX1" fmla="*/ 347242 w 2511707"/>
              <a:gd name="connsiteY1" fmla="*/ 775503 h 3194613"/>
              <a:gd name="connsiteX2" fmla="*/ 601884 w 2511707"/>
              <a:gd name="connsiteY2" fmla="*/ 1099594 h 3194613"/>
              <a:gd name="connsiteX3" fmla="*/ 844952 w 2511707"/>
              <a:gd name="connsiteY3" fmla="*/ 1261641 h 3194613"/>
              <a:gd name="connsiteX4" fmla="*/ 1250066 w 2511707"/>
              <a:gd name="connsiteY4" fmla="*/ 1851950 h 3194613"/>
              <a:gd name="connsiteX5" fmla="*/ 1412112 w 2511707"/>
              <a:gd name="connsiteY5" fmla="*/ 2245489 h 3194613"/>
              <a:gd name="connsiteX6" fmla="*/ 1701479 w 2511707"/>
              <a:gd name="connsiteY6" fmla="*/ 2696902 h 3194613"/>
              <a:gd name="connsiteX7" fmla="*/ 2095018 w 2511707"/>
              <a:gd name="connsiteY7" fmla="*/ 3009418 h 3194613"/>
              <a:gd name="connsiteX8" fmla="*/ 2511707 w 2511707"/>
              <a:gd name="connsiteY8" fmla="*/ 3194613 h 3194613"/>
              <a:gd name="connsiteX0" fmla="*/ 0 w 2511707"/>
              <a:gd name="connsiteY0" fmla="*/ 0 h 3194613"/>
              <a:gd name="connsiteX1" fmla="*/ 347242 w 2511707"/>
              <a:gd name="connsiteY1" fmla="*/ 775503 h 3194613"/>
              <a:gd name="connsiteX2" fmla="*/ 601884 w 2511707"/>
              <a:gd name="connsiteY2" fmla="*/ 1099594 h 3194613"/>
              <a:gd name="connsiteX3" fmla="*/ 1250066 w 2511707"/>
              <a:gd name="connsiteY3" fmla="*/ 1851950 h 3194613"/>
              <a:gd name="connsiteX4" fmla="*/ 1412112 w 2511707"/>
              <a:gd name="connsiteY4" fmla="*/ 2245489 h 3194613"/>
              <a:gd name="connsiteX5" fmla="*/ 1701479 w 2511707"/>
              <a:gd name="connsiteY5" fmla="*/ 2696902 h 3194613"/>
              <a:gd name="connsiteX6" fmla="*/ 2095018 w 2511707"/>
              <a:gd name="connsiteY6" fmla="*/ 3009418 h 3194613"/>
              <a:gd name="connsiteX7" fmla="*/ 2511707 w 2511707"/>
              <a:gd name="connsiteY7" fmla="*/ 3194613 h 3194613"/>
              <a:gd name="connsiteX0" fmla="*/ 0 w 2511707"/>
              <a:gd name="connsiteY0" fmla="*/ 0 h 3194613"/>
              <a:gd name="connsiteX1" fmla="*/ 347242 w 2511707"/>
              <a:gd name="connsiteY1" fmla="*/ 775503 h 3194613"/>
              <a:gd name="connsiteX2" fmla="*/ 601884 w 2511707"/>
              <a:gd name="connsiteY2" fmla="*/ 1099594 h 3194613"/>
              <a:gd name="connsiteX3" fmla="*/ 1250066 w 2511707"/>
              <a:gd name="connsiteY3" fmla="*/ 1851950 h 3194613"/>
              <a:gd name="connsiteX4" fmla="*/ 1898249 w 2511707"/>
              <a:gd name="connsiteY4" fmla="*/ 2129743 h 3194613"/>
              <a:gd name="connsiteX5" fmla="*/ 1701479 w 2511707"/>
              <a:gd name="connsiteY5" fmla="*/ 2696902 h 3194613"/>
              <a:gd name="connsiteX6" fmla="*/ 2095018 w 2511707"/>
              <a:gd name="connsiteY6" fmla="*/ 3009418 h 3194613"/>
              <a:gd name="connsiteX7" fmla="*/ 2511707 w 2511707"/>
              <a:gd name="connsiteY7" fmla="*/ 3194613 h 3194613"/>
              <a:gd name="connsiteX0" fmla="*/ 0 w 2511707"/>
              <a:gd name="connsiteY0" fmla="*/ 0 h 3194613"/>
              <a:gd name="connsiteX1" fmla="*/ 347242 w 2511707"/>
              <a:gd name="connsiteY1" fmla="*/ 775503 h 3194613"/>
              <a:gd name="connsiteX2" fmla="*/ 601884 w 2511707"/>
              <a:gd name="connsiteY2" fmla="*/ 1099594 h 3194613"/>
              <a:gd name="connsiteX3" fmla="*/ 1527859 w 2511707"/>
              <a:gd name="connsiteY3" fmla="*/ 1770927 h 3194613"/>
              <a:gd name="connsiteX4" fmla="*/ 1898249 w 2511707"/>
              <a:gd name="connsiteY4" fmla="*/ 2129743 h 3194613"/>
              <a:gd name="connsiteX5" fmla="*/ 1701479 w 2511707"/>
              <a:gd name="connsiteY5" fmla="*/ 2696902 h 3194613"/>
              <a:gd name="connsiteX6" fmla="*/ 2095018 w 2511707"/>
              <a:gd name="connsiteY6" fmla="*/ 3009418 h 3194613"/>
              <a:gd name="connsiteX7" fmla="*/ 2511707 w 2511707"/>
              <a:gd name="connsiteY7" fmla="*/ 3194613 h 3194613"/>
              <a:gd name="connsiteX0" fmla="*/ 0 w 2511707"/>
              <a:gd name="connsiteY0" fmla="*/ 0 h 3194613"/>
              <a:gd name="connsiteX1" fmla="*/ 347242 w 2511707"/>
              <a:gd name="connsiteY1" fmla="*/ 775503 h 3194613"/>
              <a:gd name="connsiteX2" fmla="*/ 925975 w 2511707"/>
              <a:gd name="connsiteY2" fmla="*/ 1099594 h 3194613"/>
              <a:gd name="connsiteX3" fmla="*/ 1527859 w 2511707"/>
              <a:gd name="connsiteY3" fmla="*/ 1770927 h 3194613"/>
              <a:gd name="connsiteX4" fmla="*/ 1898249 w 2511707"/>
              <a:gd name="connsiteY4" fmla="*/ 2129743 h 3194613"/>
              <a:gd name="connsiteX5" fmla="*/ 1701479 w 2511707"/>
              <a:gd name="connsiteY5" fmla="*/ 2696902 h 3194613"/>
              <a:gd name="connsiteX6" fmla="*/ 2095018 w 2511707"/>
              <a:gd name="connsiteY6" fmla="*/ 3009418 h 3194613"/>
              <a:gd name="connsiteX7" fmla="*/ 2511707 w 2511707"/>
              <a:gd name="connsiteY7" fmla="*/ 3194613 h 3194613"/>
              <a:gd name="connsiteX0" fmla="*/ 0 w 2511707"/>
              <a:gd name="connsiteY0" fmla="*/ 0 h 3194613"/>
              <a:gd name="connsiteX1" fmla="*/ 462989 w 2511707"/>
              <a:gd name="connsiteY1" fmla="*/ 740779 h 3194613"/>
              <a:gd name="connsiteX2" fmla="*/ 925975 w 2511707"/>
              <a:gd name="connsiteY2" fmla="*/ 1099594 h 3194613"/>
              <a:gd name="connsiteX3" fmla="*/ 1527859 w 2511707"/>
              <a:gd name="connsiteY3" fmla="*/ 1770927 h 3194613"/>
              <a:gd name="connsiteX4" fmla="*/ 1898249 w 2511707"/>
              <a:gd name="connsiteY4" fmla="*/ 2129743 h 3194613"/>
              <a:gd name="connsiteX5" fmla="*/ 1701479 w 2511707"/>
              <a:gd name="connsiteY5" fmla="*/ 2696902 h 3194613"/>
              <a:gd name="connsiteX6" fmla="*/ 2095018 w 2511707"/>
              <a:gd name="connsiteY6" fmla="*/ 3009418 h 3194613"/>
              <a:gd name="connsiteX7" fmla="*/ 2511707 w 2511707"/>
              <a:gd name="connsiteY7" fmla="*/ 3194613 h 3194613"/>
              <a:gd name="connsiteX0" fmla="*/ 0 w 2511707"/>
              <a:gd name="connsiteY0" fmla="*/ 0 h 3194613"/>
              <a:gd name="connsiteX1" fmla="*/ 462989 w 2511707"/>
              <a:gd name="connsiteY1" fmla="*/ 740779 h 3194613"/>
              <a:gd name="connsiteX2" fmla="*/ 925975 w 2511707"/>
              <a:gd name="connsiteY2" fmla="*/ 1099594 h 3194613"/>
              <a:gd name="connsiteX3" fmla="*/ 1527859 w 2511707"/>
              <a:gd name="connsiteY3" fmla="*/ 1770927 h 3194613"/>
              <a:gd name="connsiteX4" fmla="*/ 1898249 w 2511707"/>
              <a:gd name="connsiteY4" fmla="*/ 2129743 h 3194613"/>
              <a:gd name="connsiteX5" fmla="*/ 2095018 w 2511707"/>
              <a:gd name="connsiteY5" fmla="*/ 3009418 h 3194613"/>
              <a:gd name="connsiteX6" fmla="*/ 2511707 w 2511707"/>
              <a:gd name="connsiteY6" fmla="*/ 3194613 h 3194613"/>
              <a:gd name="connsiteX0" fmla="*/ 0 w 2713924"/>
              <a:gd name="connsiteY0" fmla="*/ 0 h 3194613"/>
              <a:gd name="connsiteX1" fmla="*/ 462989 w 2713924"/>
              <a:gd name="connsiteY1" fmla="*/ 740779 h 3194613"/>
              <a:gd name="connsiteX2" fmla="*/ 925975 w 2713924"/>
              <a:gd name="connsiteY2" fmla="*/ 1099594 h 3194613"/>
              <a:gd name="connsiteX3" fmla="*/ 1527859 w 2713924"/>
              <a:gd name="connsiteY3" fmla="*/ 1770927 h 3194613"/>
              <a:gd name="connsiteX4" fmla="*/ 1898249 w 2713924"/>
              <a:gd name="connsiteY4" fmla="*/ 2129743 h 3194613"/>
              <a:gd name="connsiteX5" fmla="*/ 2685327 w 2713924"/>
              <a:gd name="connsiteY5" fmla="*/ 2708477 h 3194613"/>
              <a:gd name="connsiteX6" fmla="*/ 2511707 w 2713924"/>
              <a:gd name="connsiteY6" fmla="*/ 3194613 h 3194613"/>
              <a:gd name="connsiteX0" fmla="*/ 0 w 3333509"/>
              <a:gd name="connsiteY0" fmla="*/ 0 h 3125164"/>
              <a:gd name="connsiteX1" fmla="*/ 462989 w 3333509"/>
              <a:gd name="connsiteY1" fmla="*/ 740779 h 3125164"/>
              <a:gd name="connsiteX2" fmla="*/ 925975 w 3333509"/>
              <a:gd name="connsiteY2" fmla="*/ 1099594 h 3125164"/>
              <a:gd name="connsiteX3" fmla="*/ 1527859 w 3333509"/>
              <a:gd name="connsiteY3" fmla="*/ 1770927 h 3125164"/>
              <a:gd name="connsiteX4" fmla="*/ 1898249 w 3333509"/>
              <a:gd name="connsiteY4" fmla="*/ 2129743 h 3125164"/>
              <a:gd name="connsiteX5" fmla="*/ 2685327 w 3333509"/>
              <a:gd name="connsiteY5" fmla="*/ 2708477 h 3125164"/>
              <a:gd name="connsiteX6" fmla="*/ 3333509 w 3333509"/>
              <a:gd name="connsiteY6" fmla="*/ 3125164 h 3125164"/>
              <a:gd name="connsiteX0" fmla="*/ 0 w 3333509"/>
              <a:gd name="connsiteY0" fmla="*/ 0 h 3125164"/>
              <a:gd name="connsiteX1" fmla="*/ 462989 w 3333509"/>
              <a:gd name="connsiteY1" fmla="*/ 740779 h 3125164"/>
              <a:gd name="connsiteX2" fmla="*/ 914400 w 3333509"/>
              <a:gd name="connsiteY2" fmla="*/ 1215341 h 3125164"/>
              <a:gd name="connsiteX3" fmla="*/ 1527859 w 3333509"/>
              <a:gd name="connsiteY3" fmla="*/ 1770927 h 3125164"/>
              <a:gd name="connsiteX4" fmla="*/ 1898249 w 3333509"/>
              <a:gd name="connsiteY4" fmla="*/ 2129743 h 3125164"/>
              <a:gd name="connsiteX5" fmla="*/ 2685327 w 3333509"/>
              <a:gd name="connsiteY5" fmla="*/ 2708477 h 3125164"/>
              <a:gd name="connsiteX6" fmla="*/ 3333509 w 3333509"/>
              <a:gd name="connsiteY6" fmla="*/ 3125164 h 3125164"/>
              <a:gd name="connsiteX0" fmla="*/ 0 w 3333509"/>
              <a:gd name="connsiteY0" fmla="*/ 0 h 3125164"/>
              <a:gd name="connsiteX1" fmla="*/ 462989 w 3333509"/>
              <a:gd name="connsiteY1" fmla="*/ 740779 h 3125164"/>
              <a:gd name="connsiteX2" fmla="*/ 914400 w 3333509"/>
              <a:gd name="connsiteY2" fmla="*/ 1215341 h 3125164"/>
              <a:gd name="connsiteX3" fmla="*/ 1527859 w 3333509"/>
              <a:gd name="connsiteY3" fmla="*/ 1770927 h 3125164"/>
              <a:gd name="connsiteX4" fmla="*/ 2037145 w 3333509"/>
              <a:gd name="connsiteY4" fmla="*/ 2152892 h 3125164"/>
              <a:gd name="connsiteX5" fmla="*/ 2685327 w 3333509"/>
              <a:gd name="connsiteY5" fmla="*/ 2708477 h 3125164"/>
              <a:gd name="connsiteX6" fmla="*/ 3333509 w 3333509"/>
              <a:gd name="connsiteY6" fmla="*/ 3125164 h 3125164"/>
              <a:gd name="connsiteX0" fmla="*/ 0 w 3333509"/>
              <a:gd name="connsiteY0" fmla="*/ 0 h 3125164"/>
              <a:gd name="connsiteX1" fmla="*/ 462989 w 3333509"/>
              <a:gd name="connsiteY1" fmla="*/ 740779 h 3125164"/>
              <a:gd name="connsiteX2" fmla="*/ 914400 w 3333509"/>
              <a:gd name="connsiteY2" fmla="*/ 1215341 h 3125164"/>
              <a:gd name="connsiteX3" fmla="*/ 1527859 w 3333509"/>
              <a:gd name="connsiteY3" fmla="*/ 1770927 h 3125164"/>
              <a:gd name="connsiteX4" fmla="*/ 2037145 w 3333509"/>
              <a:gd name="connsiteY4" fmla="*/ 2152892 h 3125164"/>
              <a:gd name="connsiteX5" fmla="*/ 2743201 w 3333509"/>
              <a:gd name="connsiteY5" fmla="*/ 2650603 h 3125164"/>
              <a:gd name="connsiteX6" fmla="*/ 3333509 w 3333509"/>
              <a:gd name="connsiteY6" fmla="*/ 3125164 h 3125164"/>
              <a:gd name="connsiteX0" fmla="*/ 0 w 3333509"/>
              <a:gd name="connsiteY0" fmla="*/ 0 h 3125164"/>
              <a:gd name="connsiteX1" fmla="*/ 462989 w 3333509"/>
              <a:gd name="connsiteY1" fmla="*/ 740779 h 3125164"/>
              <a:gd name="connsiteX2" fmla="*/ 914400 w 3333509"/>
              <a:gd name="connsiteY2" fmla="*/ 1215341 h 3125164"/>
              <a:gd name="connsiteX3" fmla="*/ 1527859 w 3333509"/>
              <a:gd name="connsiteY3" fmla="*/ 1770927 h 3125164"/>
              <a:gd name="connsiteX4" fmla="*/ 2037145 w 3333509"/>
              <a:gd name="connsiteY4" fmla="*/ 2152892 h 3125164"/>
              <a:gd name="connsiteX5" fmla="*/ 3333509 w 3333509"/>
              <a:gd name="connsiteY5" fmla="*/ 3125164 h 3125164"/>
              <a:gd name="connsiteX0" fmla="*/ 0 w 3412627"/>
              <a:gd name="connsiteY0" fmla="*/ 0 h 2932315"/>
              <a:gd name="connsiteX1" fmla="*/ 542107 w 3412627"/>
              <a:gd name="connsiteY1" fmla="*/ 547930 h 2932315"/>
              <a:gd name="connsiteX2" fmla="*/ 993518 w 3412627"/>
              <a:gd name="connsiteY2" fmla="*/ 1022492 h 2932315"/>
              <a:gd name="connsiteX3" fmla="*/ 1606977 w 3412627"/>
              <a:gd name="connsiteY3" fmla="*/ 1578078 h 2932315"/>
              <a:gd name="connsiteX4" fmla="*/ 2116263 w 3412627"/>
              <a:gd name="connsiteY4" fmla="*/ 1960043 h 2932315"/>
              <a:gd name="connsiteX5" fmla="*/ 3412627 w 3412627"/>
              <a:gd name="connsiteY5" fmla="*/ 2932315 h 2932315"/>
              <a:gd name="connsiteX0" fmla="*/ 0 w 3412627"/>
              <a:gd name="connsiteY0" fmla="*/ 0 h 2932315"/>
              <a:gd name="connsiteX1" fmla="*/ 542107 w 3412627"/>
              <a:gd name="connsiteY1" fmla="*/ 547930 h 2932315"/>
              <a:gd name="connsiteX2" fmla="*/ 993518 w 3412627"/>
              <a:gd name="connsiteY2" fmla="*/ 1022492 h 2932315"/>
              <a:gd name="connsiteX3" fmla="*/ 1606977 w 3412627"/>
              <a:gd name="connsiteY3" fmla="*/ 1578078 h 2932315"/>
              <a:gd name="connsiteX4" fmla="*/ 2385265 w 3412627"/>
              <a:gd name="connsiteY4" fmla="*/ 2152894 h 2932315"/>
              <a:gd name="connsiteX5" fmla="*/ 3412627 w 3412627"/>
              <a:gd name="connsiteY5" fmla="*/ 2932315 h 2932315"/>
              <a:gd name="connsiteX0" fmla="*/ 0 w 3412627"/>
              <a:gd name="connsiteY0" fmla="*/ 0 h 2932315"/>
              <a:gd name="connsiteX1" fmla="*/ 542107 w 3412627"/>
              <a:gd name="connsiteY1" fmla="*/ 547930 h 2932315"/>
              <a:gd name="connsiteX2" fmla="*/ 1606977 w 3412627"/>
              <a:gd name="connsiteY2" fmla="*/ 1578078 h 2932315"/>
              <a:gd name="connsiteX3" fmla="*/ 2385265 w 3412627"/>
              <a:gd name="connsiteY3" fmla="*/ 2152894 h 2932315"/>
              <a:gd name="connsiteX4" fmla="*/ 3412627 w 3412627"/>
              <a:gd name="connsiteY4" fmla="*/ 2932315 h 2932315"/>
              <a:gd name="connsiteX0" fmla="*/ 0 w 3412627"/>
              <a:gd name="connsiteY0" fmla="*/ 0 h 2932315"/>
              <a:gd name="connsiteX1" fmla="*/ 542107 w 3412627"/>
              <a:gd name="connsiteY1" fmla="*/ 547930 h 2932315"/>
              <a:gd name="connsiteX2" fmla="*/ 2385265 w 3412627"/>
              <a:gd name="connsiteY2" fmla="*/ 2152894 h 2932315"/>
              <a:gd name="connsiteX3" fmla="*/ 3412627 w 3412627"/>
              <a:gd name="connsiteY3" fmla="*/ 2932315 h 2932315"/>
              <a:gd name="connsiteX0" fmla="*/ 0 w 3412627"/>
              <a:gd name="connsiteY0" fmla="*/ 0 h 2932315"/>
              <a:gd name="connsiteX1" fmla="*/ 2385265 w 3412627"/>
              <a:gd name="connsiteY1" fmla="*/ 2152894 h 2932315"/>
              <a:gd name="connsiteX2" fmla="*/ 3412627 w 3412627"/>
              <a:gd name="connsiteY2" fmla="*/ 2932315 h 2932315"/>
              <a:gd name="connsiteX0" fmla="*/ 0 w 3412627"/>
              <a:gd name="connsiteY0" fmla="*/ 0 h 2932315"/>
              <a:gd name="connsiteX1" fmla="*/ 3412627 w 3412627"/>
              <a:gd name="connsiteY1" fmla="*/ 2932315 h 2932315"/>
            </a:gdLst>
            <a:ahLst/>
            <a:cxnLst>
              <a:cxn ang="0">
                <a:pos x="connsiteX0" y="connsiteY0"/>
              </a:cxn>
              <a:cxn ang="0">
                <a:pos x="connsiteX1" y="connsiteY1"/>
              </a:cxn>
            </a:cxnLst>
            <a:rect l="l" t="t" r="r" b="b"/>
            <a:pathLst>
              <a:path w="3412627" h="2932315">
                <a:moveTo>
                  <a:pt x="0" y="0"/>
                </a:moveTo>
                <a:lnTo>
                  <a:pt x="3412627" y="2932315"/>
                </a:lnTo>
              </a:path>
            </a:pathLst>
          </a:custGeom>
          <a:noFill/>
          <a:ln w="381000" cap="rnd" cmpd="sng" algn="ctr">
            <a:solidFill>
              <a:srgbClr val="00B0F0">
                <a:alpha val="65882"/>
              </a:srgbClr>
            </a:solidFill>
            <a:prstDash val="solid"/>
            <a:round/>
            <a:tailEnd type="stealth"/>
          </a:ln>
          <a:effectLst/>
        </p:spPr>
        <p:txBody>
          <a:bodyPr lIns="79903" tIns="39946" rIns="79903" bIns="39946" rtlCol="0" anchor="ctr"/>
          <a:lstStyle/>
          <a:p>
            <a:pPr algn="ctr" defTabSz="798872">
              <a:defRPr/>
            </a:pPr>
            <a:endParaRPr lang="en-US" sz="1588" kern="0">
              <a:solidFill>
                <a:prstClr val="white"/>
              </a:solidFill>
              <a:latin typeface="Calibri" panose="020F0502020204030204"/>
            </a:endParaRPr>
          </a:p>
        </p:txBody>
      </p:sp>
      <p:sp>
        <p:nvSpPr>
          <p:cNvPr id="8" name="Freeform 7"/>
          <p:cNvSpPr/>
          <p:nvPr/>
        </p:nvSpPr>
        <p:spPr>
          <a:xfrm rot="20595907">
            <a:off x="2161655" y="3493389"/>
            <a:ext cx="1193215" cy="1646837"/>
          </a:xfrm>
          <a:custGeom>
            <a:avLst/>
            <a:gdLst>
              <a:gd name="connsiteX0" fmla="*/ 9413 w 796492"/>
              <a:gd name="connsiteY0" fmla="*/ 0 h 3136739"/>
              <a:gd name="connsiteX1" fmla="*/ 20988 w 796492"/>
              <a:gd name="connsiteY1" fmla="*/ 729205 h 3136739"/>
              <a:gd name="connsiteX2" fmla="*/ 194608 w 796492"/>
              <a:gd name="connsiteY2" fmla="*/ 1342663 h 3136739"/>
              <a:gd name="connsiteX3" fmla="*/ 507125 w 796492"/>
              <a:gd name="connsiteY3" fmla="*/ 2199189 h 3136739"/>
              <a:gd name="connsiteX4" fmla="*/ 657596 w 796492"/>
              <a:gd name="connsiteY4" fmla="*/ 2789498 h 3136739"/>
              <a:gd name="connsiteX5" fmla="*/ 796492 w 796492"/>
              <a:gd name="connsiteY5" fmla="*/ 3136739 h 3136739"/>
              <a:gd name="connsiteX0" fmla="*/ 9413 w 796492"/>
              <a:gd name="connsiteY0" fmla="*/ 0 h 3136739"/>
              <a:gd name="connsiteX1" fmla="*/ 20988 w 796492"/>
              <a:gd name="connsiteY1" fmla="*/ 729205 h 3136739"/>
              <a:gd name="connsiteX2" fmla="*/ 194608 w 796492"/>
              <a:gd name="connsiteY2" fmla="*/ 1342663 h 3136739"/>
              <a:gd name="connsiteX3" fmla="*/ 379803 w 796492"/>
              <a:gd name="connsiteY3" fmla="*/ 2013994 h 3136739"/>
              <a:gd name="connsiteX4" fmla="*/ 657596 w 796492"/>
              <a:gd name="connsiteY4" fmla="*/ 2789498 h 3136739"/>
              <a:gd name="connsiteX5" fmla="*/ 796492 w 796492"/>
              <a:gd name="connsiteY5" fmla="*/ 3136739 h 3136739"/>
              <a:gd name="connsiteX0" fmla="*/ 9413 w 1433100"/>
              <a:gd name="connsiteY0" fmla="*/ 0 h 3136739"/>
              <a:gd name="connsiteX1" fmla="*/ 20988 w 1433100"/>
              <a:gd name="connsiteY1" fmla="*/ 729205 h 3136739"/>
              <a:gd name="connsiteX2" fmla="*/ 194608 w 1433100"/>
              <a:gd name="connsiteY2" fmla="*/ 1342663 h 3136739"/>
              <a:gd name="connsiteX3" fmla="*/ 379803 w 1433100"/>
              <a:gd name="connsiteY3" fmla="*/ 2013994 h 3136739"/>
              <a:gd name="connsiteX4" fmla="*/ 657596 w 1433100"/>
              <a:gd name="connsiteY4" fmla="*/ 2789498 h 3136739"/>
              <a:gd name="connsiteX5" fmla="*/ 1433100 w 1433100"/>
              <a:gd name="connsiteY5" fmla="*/ 3136739 h 3136739"/>
              <a:gd name="connsiteX0" fmla="*/ 9413 w 1433100"/>
              <a:gd name="connsiteY0" fmla="*/ 0 h 3136739"/>
              <a:gd name="connsiteX1" fmla="*/ 20988 w 1433100"/>
              <a:gd name="connsiteY1" fmla="*/ 729205 h 3136739"/>
              <a:gd name="connsiteX2" fmla="*/ 194608 w 1433100"/>
              <a:gd name="connsiteY2" fmla="*/ 1342663 h 3136739"/>
              <a:gd name="connsiteX3" fmla="*/ 379803 w 1433100"/>
              <a:gd name="connsiteY3" fmla="*/ 2013994 h 3136739"/>
              <a:gd name="connsiteX4" fmla="*/ 1109009 w 1433100"/>
              <a:gd name="connsiteY4" fmla="*/ 2673751 h 3136739"/>
              <a:gd name="connsiteX5" fmla="*/ 1433100 w 1433100"/>
              <a:gd name="connsiteY5" fmla="*/ 3136739 h 3136739"/>
              <a:gd name="connsiteX0" fmla="*/ 9413 w 1433100"/>
              <a:gd name="connsiteY0" fmla="*/ 0 h 3136739"/>
              <a:gd name="connsiteX1" fmla="*/ 20988 w 1433100"/>
              <a:gd name="connsiteY1" fmla="*/ 729205 h 3136739"/>
              <a:gd name="connsiteX2" fmla="*/ 194608 w 1433100"/>
              <a:gd name="connsiteY2" fmla="*/ 1342663 h 3136739"/>
              <a:gd name="connsiteX3" fmla="*/ 1109009 w 1433100"/>
              <a:gd name="connsiteY3" fmla="*/ 2673751 h 3136739"/>
              <a:gd name="connsiteX4" fmla="*/ 1433100 w 1433100"/>
              <a:gd name="connsiteY4" fmla="*/ 3136739 h 3136739"/>
              <a:gd name="connsiteX0" fmla="*/ 0 w 1412112"/>
              <a:gd name="connsiteY0" fmla="*/ 0 h 2407534"/>
              <a:gd name="connsiteX1" fmla="*/ 173620 w 1412112"/>
              <a:gd name="connsiteY1" fmla="*/ 613458 h 2407534"/>
              <a:gd name="connsiteX2" fmla="*/ 1088021 w 1412112"/>
              <a:gd name="connsiteY2" fmla="*/ 1944546 h 2407534"/>
              <a:gd name="connsiteX3" fmla="*/ 1412112 w 1412112"/>
              <a:gd name="connsiteY3" fmla="*/ 2407534 h 2407534"/>
              <a:gd name="connsiteX0" fmla="*/ 0 w 1678329"/>
              <a:gd name="connsiteY0" fmla="*/ 0 h 2326511"/>
              <a:gd name="connsiteX1" fmla="*/ 439837 w 1678329"/>
              <a:gd name="connsiteY1" fmla="*/ 532435 h 2326511"/>
              <a:gd name="connsiteX2" fmla="*/ 1354238 w 1678329"/>
              <a:gd name="connsiteY2" fmla="*/ 1863523 h 2326511"/>
              <a:gd name="connsiteX3" fmla="*/ 1678329 w 1678329"/>
              <a:gd name="connsiteY3" fmla="*/ 2326511 h 2326511"/>
              <a:gd name="connsiteX0" fmla="*/ 0 w 1527859"/>
              <a:gd name="connsiteY0" fmla="*/ 0 h 2361235"/>
              <a:gd name="connsiteX1" fmla="*/ 289367 w 1527859"/>
              <a:gd name="connsiteY1" fmla="*/ 567159 h 2361235"/>
              <a:gd name="connsiteX2" fmla="*/ 1203768 w 1527859"/>
              <a:gd name="connsiteY2" fmla="*/ 1898247 h 2361235"/>
              <a:gd name="connsiteX3" fmla="*/ 1527859 w 1527859"/>
              <a:gd name="connsiteY3" fmla="*/ 2361235 h 2361235"/>
              <a:gd name="connsiteX0" fmla="*/ 0 w 1770296"/>
              <a:gd name="connsiteY0" fmla="*/ 0 h 2361235"/>
              <a:gd name="connsiteX1" fmla="*/ 531804 w 1770296"/>
              <a:gd name="connsiteY1" fmla="*/ 567159 h 2361235"/>
              <a:gd name="connsiteX2" fmla="*/ 1446205 w 1770296"/>
              <a:gd name="connsiteY2" fmla="*/ 1898247 h 2361235"/>
              <a:gd name="connsiteX3" fmla="*/ 1770296 w 1770296"/>
              <a:gd name="connsiteY3" fmla="*/ 2361235 h 2361235"/>
              <a:gd name="connsiteX0" fmla="*/ 0 w 1770296"/>
              <a:gd name="connsiteY0" fmla="*/ 0 h 2361235"/>
              <a:gd name="connsiteX1" fmla="*/ 1446205 w 1770296"/>
              <a:gd name="connsiteY1" fmla="*/ 1898247 h 2361235"/>
              <a:gd name="connsiteX2" fmla="*/ 1770296 w 1770296"/>
              <a:gd name="connsiteY2" fmla="*/ 2361235 h 2361235"/>
              <a:gd name="connsiteX0" fmla="*/ 0 w 1770296"/>
              <a:gd name="connsiteY0" fmla="*/ 0 h 2361235"/>
              <a:gd name="connsiteX1" fmla="*/ 1770296 w 1770296"/>
              <a:gd name="connsiteY1" fmla="*/ 2361235 h 2361235"/>
            </a:gdLst>
            <a:ahLst/>
            <a:cxnLst>
              <a:cxn ang="0">
                <a:pos x="connsiteX0" y="connsiteY0"/>
              </a:cxn>
              <a:cxn ang="0">
                <a:pos x="connsiteX1" y="connsiteY1"/>
              </a:cxn>
            </a:cxnLst>
            <a:rect l="l" t="t" r="r" b="b"/>
            <a:pathLst>
              <a:path w="1770296" h="2361235">
                <a:moveTo>
                  <a:pt x="0" y="0"/>
                </a:moveTo>
                <a:lnTo>
                  <a:pt x="1770296" y="2361235"/>
                </a:lnTo>
              </a:path>
            </a:pathLst>
          </a:custGeom>
          <a:noFill/>
          <a:ln w="381000" cap="rnd">
            <a:solidFill>
              <a:srgbClr val="33CCFF">
                <a:alpha val="65882"/>
              </a:srgbClr>
            </a:solidFill>
            <a:miter lim="800000"/>
            <a:tailEnd type="stealth"/>
          </a:ln>
        </p:spPr>
        <p:style>
          <a:lnRef idx="2">
            <a:schemeClr val="accent1">
              <a:shade val="50000"/>
            </a:schemeClr>
          </a:lnRef>
          <a:fillRef idx="1">
            <a:schemeClr val="accent1"/>
          </a:fillRef>
          <a:effectRef idx="0">
            <a:schemeClr val="accent1"/>
          </a:effectRef>
          <a:fontRef idx="minor">
            <a:schemeClr val="lt1"/>
          </a:fontRef>
        </p:style>
        <p:txBody>
          <a:bodyPr lIns="79903" tIns="39946" rIns="79903" bIns="39946" rtlCol="0" anchor="ctr"/>
          <a:lstStyle/>
          <a:p>
            <a:pPr algn="ctr" defTabSz="888200"/>
            <a:endParaRPr lang="en-US" sz="1677">
              <a:solidFill>
                <a:prstClr val="white"/>
              </a:solidFill>
              <a:latin typeface="Calibri" panose="020F0502020204030204"/>
            </a:endParaRPr>
          </a:p>
        </p:txBody>
      </p:sp>
      <p:sp>
        <p:nvSpPr>
          <p:cNvPr id="9" name="TextBox 8"/>
          <p:cNvSpPr txBox="1"/>
          <p:nvPr/>
        </p:nvSpPr>
        <p:spPr>
          <a:xfrm>
            <a:off x="917994" y="1249940"/>
            <a:ext cx="7522862" cy="297984"/>
          </a:xfrm>
          <a:prstGeom prst="rect">
            <a:avLst/>
          </a:prstGeom>
          <a:solidFill>
            <a:sysClr val="window" lastClr="FFFFFF"/>
          </a:solidFill>
        </p:spPr>
        <p:txBody>
          <a:bodyPr wrap="square" lIns="79912" tIns="39950" rIns="79912" bIns="39950" rtlCol="0">
            <a:spAutoFit/>
          </a:bodyPr>
          <a:lstStyle/>
          <a:p>
            <a:pPr defTabSz="798872">
              <a:defRPr/>
            </a:pPr>
            <a:r>
              <a:rPr lang="en-US" sz="1412" b="1" kern="0" dirty="0">
                <a:solidFill>
                  <a:prstClr val="black"/>
                </a:solidFill>
                <a:latin typeface="Arial" panose="020B0604020202020204" pitchFamily="34" charset="0"/>
                <a:cs typeface="Arial" panose="020B0604020202020204" pitchFamily="34" charset="0"/>
              </a:rPr>
              <a:t>MC and GC SWFs conform to guidance by transfer fault-bounded structural corridors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8256" y="1613699"/>
            <a:ext cx="1206831" cy="1418027"/>
          </a:xfrm>
          <a:prstGeom prst="rect">
            <a:avLst/>
          </a:prstGeom>
        </p:spPr>
      </p:pic>
      <p:sp>
        <p:nvSpPr>
          <p:cNvPr id="12" name="TextBox 11"/>
          <p:cNvSpPr txBox="1"/>
          <p:nvPr/>
        </p:nvSpPr>
        <p:spPr>
          <a:xfrm rot="2172186">
            <a:off x="6607697" y="4354080"/>
            <a:ext cx="1718661" cy="352127"/>
          </a:xfrm>
          <a:prstGeom prst="rect">
            <a:avLst/>
          </a:prstGeom>
          <a:noFill/>
        </p:spPr>
        <p:txBody>
          <a:bodyPr wrap="none" lIns="79749" tIns="39868" rIns="79749" bIns="39868" rtlCol="0">
            <a:spAutoFit/>
          </a:bodyPr>
          <a:lstStyle/>
          <a:p>
            <a:pPr defTabSz="888200"/>
            <a:r>
              <a:rPr lang="en-US" sz="1765" b="1" dirty="0">
                <a:solidFill>
                  <a:prstClr val="black"/>
                </a:solidFill>
                <a:latin typeface="Calibri" panose="020F0502020204030204"/>
              </a:rPr>
              <a:t>Mississippi River</a:t>
            </a:r>
          </a:p>
        </p:txBody>
      </p:sp>
      <p:sp>
        <p:nvSpPr>
          <p:cNvPr id="13" name="TextBox 12"/>
          <p:cNvSpPr txBox="1"/>
          <p:nvPr/>
        </p:nvSpPr>
        <p:spPr>
          <a:xfrm rot="2232540">
            <a:off x="6645403" y="5604727"/>
            <a:ext cx="1240197" cy="352127"/>
          </a:xfrm>
          <a:prstGeom prst="rect">
            <a:avLst/>
          </a:prstGeom>
          <a:noFill/>
        </p:spPr>
        <p:txBody>
          <a:bodyPr wrap="none" lIns="79749" tIns="39868" rIns="79749" bIns="39868" rtlCol="0">
            <a:spAutoFit/>
          </a:bodyPr>
          <a:lstStyle/>
          <a:p>
            <a:pPr defTabSz="888200"/>
            <a:r>
              <a:rPr lang="en-US" sz="1765" b="1" dirty="0">
                <a:solidFill>
                  <a:prstClr val="black"/>
                </a:solidFill>
                <a:latin typeface="Calibri" panose="020F0502020204030204"/>
              </a:rPr>
              <a:t>Terrebonne</a:t>
            </a:r>
          </a:p>
        </p:txBody>
      </p:sp>
      <p:sp>
        <p:nvSpPr>
          <p:cNvPr id="14" name="TextBox 13"/>
          <p:cNvSpPr txBox="1"/>
          <p:nvPr/>
        </p:nvSpPr>
        <p:spPr>
          <a:xfrm rot="2309287">
            <a:off x="5205681" y="5530620"/>
            <a:ext cx="1123883" cy="352127"/>
          </a:xfrm>
          <a:prstGeom prst="rect">
            <a:avLst/>
          </a:prstGeom>
          <a:noFill/>
        </p:spPr>
        <p:txBody>
          <a:bodyPr wrap="none" lIns="79749" tIns="39868" rIns="79749" bIns="39868" rtlCol="0">
            <a:spAutoFit/>
          </a:bodyPr>
          <a:lstStyle/>
          <a:p>
            <a:pPr defTabSz="888200"/>
            <a:r>
              <a:rPr lang="en-US" sz="1765" b="1" dirty="0">
                <a:solidFill>
                  <a:prstClr val="black"/>
                </a:solidFill>
                <a:latin typeface="Calibri" panose="020F0502020204030204"/>
              </a:rPr>
              <a:t>Hackberry</a:t>
            </a:r>
          </a:p>
        </p:txBody>
      </p:sp>
      <p:sp>
        <p:nvSpPr>
          <p:cNvPr id="15" name="TextBox 14"/>
          <p:cNvSpPr txBox="1"/>
          <p:nvPr/>
        </p:nvSpPr>
        <p:spPr>
          <a:xfrm rot="2332893">
            <a:off x="4231707" y="5642992"/>
            <a:ext cx="794242" cy="352127"/>
          </a:xfrm>
          <a:prstGeom prst="rect">
            <a:avLst/>
          </a:prstGeom>
          <a:noFill/>
        </p:spPr>
        <p:txBody>
          <a:bodyPr wrap="none" lIns="79749" tIns="39868" rIns="79749" bIns="39868" rtlCol="0">
            <a:spAutoFit/>
          </a:bodyPr>
          <a:lstStyle/>
          <a:p>
            <a:pPr defTabSz="888200"/>
            <a:r>
              <a:rPr lang="en-US" sz="1765" b="1" dirty="0">
                <a:solidFill>
                  <a:prstClr val="black"/>
                </a:solidFill>
                <a:latin typeface="Calibri" panose="020F0502020204030204"/>
              </a:rPr>
              <a:t>Sabine</a:t>
            </a:r>
          </a:p>
        </p:txBody>
      </p:sp>
      <p:sp>
        <p:nvSpPr>
          <p:cNvPr id="16" name="TextBox 15"/>
          <p:cNvSpPr txBox="1"/>
          <p:nvPr/>
        </p:nvSpPr>
        <p:spPr>
          <a:xfrm rot="2184445">
            <a:off x="5955184" y="4672676"/>
            <a:ext cx="1374674" cy="330664"/>
          </a:xfrm>
          <a:prstGeom prst="rect">
            <a:avLst/>
          </a:prstGeom>
          <a:noFill/>
        </p:spPr>
        <p:txBody>
          <a:bodyPr wrap="none" lIns="71883" tIns="35939" rIns="71883" bIns="35939" rtlCol="0">
            <a:spAutoFit/>
          </a:bodyPr>
          <a:lstStyle/>
          <a:p>
            <a:pPr defTabSz="796210"/>
            <a:r>
              <a:rPr lang="en-US" sz="1677" b="1" dirty="0">
                <a:solidFill>
                  <a:srgbClr val="FF0000"/>
                </a:solidFill>
                <a:latin typeface="Arial"/>
              </a:rPr>
              <a:t>MT Corridor</a:t>
            </a:r>
          </a:p>
        </p:txBody>
      </p:sp>
      <p:sp>
        <p:nvSpPr>
          <p:cNvPr id="17" name="TextBox 16"/>
          <p:cNvSpPr txBox="1"/>
          <p:nvPr/>
        </p:nvSpPr>
        <p:spPr>
          <a:xfrm rot="2199517">
            <a:off x="3684304" y="5099972"/>
            <a:ext cx="1361850" cy="330664"/>
          </a:xfrm>
          <a:prstGeom prst="rect">
            <a:avLst/>
          </a:prstGeom>
          <a:noFill/>
        </p:spPr>
        <p:txBody>
          <a:bodyPr wrap="none" lIns="71883" tIns="35939" rIns="71883" bIns="35939" rtlCol="0">
            <a:spAutoFit/>
          </a:bodyPr>
          <a:lstStyle/>
          <a:p>
            <a:pPr defTabSz="796210"/>
            <a:r>
              <a:rPr lang="en-US" sz="1677" b="1" dirty="0">
                <a:solidFill>
                  <a:srgbClr val="FF0000"/>
                </a:solidFill>
                <a:latin typeface="Arial"/>
              </a:rPr>
              <a:t>HS Corridor</a:t>
            </a:r>
          </a:p>
        </p:txBody>
      </p:sp>
      <p:sp>
        <p:nvSpPr>
          <p:cNvPr id="19" name="Rectangle 18"/>
          <p:cNvSpPr/>
          <p:nvPr/>
        </p:nvSpPr>
        <p:spPr>
          <a:xfrm rot="2230407">
            <a:off x="1435637" y="3573339"/>
            <a:ext cx="2106876" cy="1107361"/>
          </a:xfrm>
          <a:prstGeom prst="rect">
            <a:avLst/>
          </a:prstGeom>
          <a:solidFill>
            <a:srgbClr val="99CCFF">
              <a:alpha val="7000"/>
            </a:srgbClr>
          </a:solidFill>
          <a:ln w="25400" cap="flat" cmpd="sng" algn="ctr">
            <a:solidFill>
              <a:srgbClr val="99CCFF"/>
            </a:solidFill>
            <a:prstDash val="solid"/>
          </a:ln>
          <a:effectLst/>
        </p:spPr>
        <p:txBody>
          <a:bodyPr lIns="81976" tIns="40986" rIns="81976" bIns="40986" rtlCol="0" anchor="ctr"/>
          <a:lstStyle/>
          <a:p>
            <a:pPr algn="ctr" defTabSz="816554">
              <a:defRPr/>
            </a:pPr>
            <a:endParaRPr lang="en-US" kern="0">
              <a:solidFill>
                <a:srgbClr val="FFFFFF"/>
              </a:solidFill>
              <a:latin typeface="Arial"/>
            </a:endParaRPr>
          </a:p>
        </p:txBody>
      </p:sp>
      <p:sp>
        <p:nvSpPr>
          <p:cNvPr id="20" name="Rectangle 19"/>
          <p:cNvSpPr/>
          <p:nvPr/>
        </p:nvSpPr>
        <p:spPr>
          <a:xfrm rot="2230407">
            <a:off x="3172233" y="2752544"/>
            <a:ext cx="2243695" cy="1207857"/>
          </a:xfrm>
          <a:prstGeom prst="rect">
            <a:avLst/>
          </a:prstGeom>
          <a:solidFill>
            <a:srgbClr val="99CCFF">
              <a:alpha val="18000"/>
            </a:srgbClr>
          </a:solidFill>
          <a:ln w="25400" cap="flat" cmpd="sng" algn="ctr">
            <a:solidFill>
              <a:srgbClr val="99CCFF"/>
            </a:solidFill>
            <a:prstDash val="solid"/>
          </a:ln>
          <a:effectLst/>
        </p:spPr>
        <p:txBody>
          <a:bodyPr lIns="81976" tIns="40986" rIns="81976" bIns="40986" rtlCol="0" anchor="ctr"/>
          <a:lstStyle/>
          <a:p>
            <a:pPr algn="ctr" defTabSz="816554">
              <a:defRPr/>
            </a:pPr>
            <a:endParaRPr lang="en-US" kern="0" dirty="0">
              <a:solidFill>
                <a:srgbClr val="FFFFFF"/>
              </a:solidFill>
              <a:latin typeface="Arial"/>
            </a:endParaRPr>
          </a:p>
        </p:txBody>
      </p:sp>
      <p:sp>
        <p:nvSpPr>
          <p:cNvPr id="21" name="TextBox 20"/>
          <p:cNvSpPr txBox="1"/>
          <p:nvPr/>
        </p:nvSpPr>
        <p:spPr>
          <a:xfrm rot="18491241">
            <a:off x="737640" y="3082449"/>
            <a:ext cx="1375203" cy="574906"/>
          </a:xfrm>
          <a:prstGeom prst="rect">
            <a:avLst/>
          </a:prstGeom>
          <a:noFill/>
        </p:spPr>
        <p:txBody>
          <a:bodyPr wrap="none" lIns="81670" tIns="40833" rIns="81670" bIns="40833" rtlCol="0">
            <a:spAutoFit/>
          </a:bodyPr>
          <a:lstStyle/>
          <a:p>
            <a:pPr defTabSz="907830"/>
            <a:r>
              <a:rPr lang="en-US" sz="1600" b="1" dirty="0">
                <a:solidFill>
                  <a:prstClr val="black"/>
                </a:solidFill>
                <a:latin typeface="Arial" panose="020B0604020202020204" pitchFamily="34" charset="0"/>
                <a:cs typeface="Arial" panose="020B0604020202020204" pitchFamily="34" charset="0"/>
              </a:rPr>
              <a:t>1,300’-1,400’</a:t>
            </a:r>
          </a:p>
          <a:p>
            <a:pPr algn="ctr" defTabSz="907830"/>
            <a:r>
              <a:rPr lang="en-US" sz="1600" b="1" dirty="0">
                <a:solidFill>
                  <a:prstClr val="black"/>
                </a:solidFill>
                <a:latin typeface="Arial" panose="020B0604020202020204" pitchFamily="34" charset="0"/>
                <a:cs typeface="Arial" panose="020B0604020202020204" pitchFamily="34" charset="0"/>
              </a:rPr>
              <a:t>Bench</a:t>
            </a:r>
          </a:p>
        </p:txBody>
      </p:sp>
      <p:sp>
        <p:nvSpPr>
          <p:cNvPr id="22" name="TextBox 21"/>
          <p:cNvSpPr txBox="1"/>
          <p:nvPr/>
        </p:nvSpPr>
        <p:spPr>
          <a:xfrm rot="18277475">
            <a:off x="2274838" y="2341379"/>
            <a:ext cx="1597793" cy="574906"/>
          </a:xfrm>
          <a:prstGeom prst="rect">
            <a:avLst/>
          </a:prstGeom>
          <a:noFill/>
        </p:spPr>
        <p:txBody>
          <a:bodyPr wrap="square" lIns="81670" tIns="40833" rIns="81670" bIns="40833" rtlCol="0">
            <a:spAutoFit/>
          </a:bodyPr>
          <a:lstStyle/>
          <a:p>
            <a:pPr algn="ctr" defTabSz="907830"/>
            <a:r>
              <a:rPr lang="en-US" sz="1600" b="1" dirty="0">
                <a:solidFill>
                  <a:prstClr val="black"/>
                </a:solidFill>
                <a:latin typeface="Arial" panose="020B0604020202020204" pitchFamily="34" charset="0"/>
                <a:cs typeface="Arial" panose="020B0604020202020204" pitchFamily="34" charset="0"/>
              </a:rPr>
              <a:t>1,400-1,500’ Bench</a:t>
            </a:r>
          </a:p>
        </p:txBody>
      </p:sp>
      <p:sp>
        <p:nvSpPr>
          <p:cNvPr id="23" name="TextBox 22"/>
          <p:cNvSpPr txBox="1"/>
          <p:nvPr/>
        </p:nvSpPr>
        <p:spPr>
          <a:xfrm>
            <a:off x="3866425" y="3423987"/>
            <a:ext cx="291830" cy="339071"/>
          </a:xfrm>
          <a:prstGeom prst="rect">
            <a:avLst/>
          </a:prstGeom>
          <a:noFill/>
        </p:spPr>
        <p:txBody>
          <a:bodyPr wrap="none" lIns="80210" tIns="40102" rIns="80210" bIns="40102" rtlCol="0">
            <a:spAutoFit/>
          </a:bodyPr>
          <a:lstStyle/>
          <a:p>
            <a:pPr defTabSz="888200"/>
            <a:r>
              <a:rPr lang="en-US" sz="1677" b="1" dirty="0">
                <a:solidFill>
                  <a:srgbClr val="FFFF00"/>
                </a:solidFill>
                <a:latin typeface="Calibri" panose="020F0502020204030204"/>
              </a:rPr>
              <a:t>A</a:t>
            </a:r>
          </a:p>
        </p:txBody>
      </p:sp>
      <p:sp>
        <p:nvSpPr>
          <p:cNvPr id="24" name="TextBox 23"/>
          <p:cNvSpPr txBox="1"/>
          <p:nvPr/>
        </p:nvSpPr>
        <p:spPr>
          <a:xfrm>
            <a:off x="4018825" y="3576387"/>
            <a:ext cx="291830" cy="339071"/>
          </a:xfrm>
          <a:prstGeom prst="rect">
            <a:avLst/>
          </a:prstGeom>
          <a:noFill/>
        </p:spPr>
        <p:txBody>
          <a:bodyPr wrap="none" lIns="80210" tIns="40102" rIns="80210" bIns="40102" rtlCol="0">
            <a:spAutoFit/>
          </a:bodyPr>
          <a:lstStyle/>
          <a:p>
            <a:pPr defTabSz="888200"/>
            <a:r>
              <a:rPr lang="en-US" sz="1677" b="1" dirty="0">
                <a:solidFill>
                  <a:srgbClr val="FFFF00"/>
                </a:solidFill>
                <a:latin typeface="Calibri" panose="020F0502020204030204"/>
              </a:rPr>
              <a:t>A</a:t>
            </a:r>
          </a:p>
        </p:txBody>
      </p:sp>
      <p:sp>
        <p:nvSpPr>
          <p:cNvPr id="25" name="TextBox 24"/>
          <p:cNvSpPr txBox="1"/>
          <p:nvPr/>
        </p:nvSpPr>
        <p:spPr>
          <a:xfrm rot="2243867">
            <a:off x="2290426" y="5547183"/>
            <a:ext cx="1157475" cy="328826"/>
          </a:xfrm>
          <a:prstGeom prst="rect">
            <a:avLst/>
          </a:prstGeom>
          <a:noFill/>
        </p:spPr>
        <p:txBody>
          <a:bodyPr wrap="none" lIns="81809" tIns="40903" rIns="81809" bIns="40903" rtlCol="0">
            <a:spAutoFit/>
          </a:bodyPr>
          <a:lstStyle/>
          <a:p>
            <a:pPr defTabSz="907830"/>
            <a:r>
              <a:rPr lang="en-US" sz="1600" b="1" dirty="0">
                <a:solidFill>
                  <a:srgbClr val="000000"/>
                </a:solidFill>
                <a:latin typeface="Arial"/>
              </a:rPr>
              <a:t>Galveston</a:t>
            </a:r>
          </a:p>
        </p:txBody>
      </p:sp>
      <p:sp>
        <p:nvSpPr>
          <p:cNvPr id="26" name="TextBox 25"/>
          <p:cNvSpPr txBox="1"/>
          <p:nvPr/>
        </p:nvSpPr>
        <p:spPr>
          <a:xfrm rot="2218934">
            <a:off x="7173176" y="3379775"/>
            <a:ext cx="1237625" cy="328826"/>
          </a:xfrm>
          <a:prstGeom prst="rect">
            <a:avLst/>
          </a:prstGeom>
          <a:noFill/>
        </p:spPr>
        <p:txBody>
          <a:bodyPr wrap="none" lIns="81809" tIns="40903" rIns="81809" bIns="40903" rtlCol="0">
            <a:spAutoFit/>
          </a:bodyPr>
          <a:lstStyle/>
          <a:p>
            <a:pPr defTabSz="907830"/>
            <a:r>
              <a:rPr lang="en-US" sz="1600" b="1" dirty="0">
                <a:solidFill>
                  <a:srgbClr val="000000"/>
                </a:solidFill>
                <a:latin typeface="Arial"/>
              </a:rPr>
              <a:t>Pearl River</a:t>
            </a:r>
          </a:p>
        </p:txBody>
      </p:sp>
      <p:sp>
        <p:nvSpPr>
          <p:cNvPr id="27" name="Text Placeholder 7">
            <a:extLst>
              <a:ext uri="{FF2B5EF4-FFF2-40B4-BE49-F238E27FC236}">
                <a16:creationId xmlns:a16="http://schemas.microsoft.com/office/drawing/2014/main" id="{3417FEAA-C4DA-3046-B292-CC3FAB7E2B30}"/>
              </a:ext>
            </a:extLst>
          </p:cNvPr>
          <p:cNvSpPr>
            <a:spLocks noGrp="1"/>
          </p:cNvSpPr>
          <p:nvPr>
            <p:ph type="body" sz="quarter" idx="10"/>
          </p:nvPr>
        </p:nvSpPr>
        <p:spPr>
          <a:xfrm>
            <a:off x="155431" y="183262"/>
            <a:ext cx="8845737" cy="523875"/>
          </a:xfrm>
          <a:effectLst>
            <a:outerShdw blurRad="50800" dist="50800" dir="5400000" algn="ctr" rotWithShape="0">
              <a:srgbClr val="000000">
                <a:alpha val="39000"/>
              </a:srgbClr>
            </a:outerShdw>
          </a:effectLst>
        </p:spPr>
        <p:txBody>
          <a:bodyPr/>
          <a:lstStyle/>
          <a:p>
            <a:pPr algn="ctr"/>
            <a:r>
              <a:rPr lang="en-US" sz="2500" dirty="0">
                <a:solidFill>
                  <a:srgbClr val="FFFF00"/>
                </a:solidFill>
                <a:ea typeface="+mj-ea"/>
              </a:rPr>
              <a:t>Spatial Distribution of SWFs</a:t>
            </a:r>
            <a:endParaRPr lang="en-US" sz="2500" dirty="0"/>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 y="0"/>
            <a:ext cx="426717" cy="320038"/>
          </a:xfrm>
          <a:prstGeom prst="rect">
            <a:avLst/>
          </a:prstGeom>
        </p:spPr>
      </p:pic>
      <p:sp>
        <p:nvSpPr>
          <p:cNvPr id="29" name="TextBox 28"/>
          <p:cNvSpPr txBox="1"/>
          <p:nvPr/>
        </p:nvSpPr>
        <p:spPr>
          <a:xfrm>
            <a:off x="1064738" y="4438508"/>
            <a:ext cx="827827" cy="306852"/>
          </a:xfrm>
          <a:prstGeom prst="rect">
            <a:avLst/>
          </a:prstGeom>
          <a:noFill/>
        </p:spPr>
        <p:txBody>
          <a:bodyPr wrap="none" lIns="90537" tIns="45262" rIns="90537" bIns="45262" rtlCol="0">
            <a:spAutoFit/>
          </a:bodyPr>
          <a:lstStyle/>
          <a:p>
            <a:pPr marL="0" marR="0" lvl="0" indent="0" algn="ctr" defTabSz="1006573"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Red Unit</a:t>
            </a:r>
          </a:p>
        </p:txBody>
      </p:sp>
      <p:cxnSp>
        <p:nvCxnSpPr>
          <p:cNvPr id="30" name="Straight Arrow Connector 29"/>
          <p:cNvCxnSpPr/>
          <p:nvPr/>
        </p:nvCxnSpPr>
        <p:spPr>
          <a:xfrm flipV="1">
            <a:off x="1535647" y="4217732"/>
            <a:ext cx="640959" cy="234624"/>
          </a:xfrm>
          <a:prstGeom prst="straightConnector1">
            <a:avLst/>
          </a:prstGeom>
          <a:noFill/>
          <a:ln w="38100" cap="flat" cmpd="sng" algn="ctr">
            <a:solidFill>
              <a:sysClr val="windowText" lastClr="000000"/>
            </a:solidFill>
            <a:prstDash val="solid"/>
            <a:tailEnd type="arrow"/>
          </a:ln>
          <a:effectLst/>
        </p:spPr>
      </p:cxnSp>
      <p:sp>
        <p:nvSpPr>
          <p:cNvPr id="31" name="TextBox 30"/>
          <p:cNvSpPr txBox="1"/>
          <p:nvPr/>
        </p:nvSpPr>
        <p:spPr>
          <a:xfrm>
            <a:off x="4839638" y="2393301"/>
            <a:ext cx="1976602" cy="306852"/>
          </a:xfrm>
          <a:prstGeom prst="rect">
            <a:avLst/>
          </a:prstGeom>
          <a:solidFill>
            <a:schemeClr val="bg1"/>
          </a:solidFill>
          <a:effectLst>
            <a:softEdge rad="76200"/>
          </a:effectLst>
        </p:spPr>
        <p:txBody>
          <a:bodyPr wrap="none" lIns="90537" tIns="45262" rIns="90537" bIns="45262" rtlCol="0">
            <a:spAutoFit/>
          </a:bodyPr>
          <a:lstStyle/>
          <a:p>
            <a:pPr marL="0" marR="0" lvl="0" indent="0" algn="ctr" defTabSz="1006573"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Outline Blue Unit (dash)</a:t>
            </a:r>
          </a:p>
        </p:txBody>
      </p:sp>
      <p:sp>
        <p:nvSpPr>
          <p:cNvPr id="32" name="Freeform 31"/>
          <p:cNvSpPr/>
          <p:nvPr/>
        </p:nvSpPr>
        <p:spPr>
          <a:xfrm>
            <a:off x="3216626" y="3038985"/>
            <a:ext cx="2260247" cy="758382"/>
          </a:xfrm>
          <a:custGeom>
            <a:avLst/>
            <a:gdLst>
              <a:gd name="connsiteX0" fmla="*/ 521428 w 2237152"/>
              <a:gd name="connsiteY0" fmla="*/ 688507 h 789677"/>
              <a:gd name="connsiteX1" fmla="*/ 278359 w 2237152"/>
              <a:gd name="connsiteY1" fmla="*/ 642208 h 789677"/>
              <a:gd name="connsiteX2" fmla="*/ 58440 w 2237152"/>
              <a:gd name="connsiteY2" fmla="*/ 572760 h 789677"/>
              <a:gd name="connsiteX3" fmla="*/ 567 w 2237152"/>
              <a:gd name="connsiteY3" fmla="*/ 399140 h 789677"/>
              <a:gd name="connsiteX4" fmla="*/ 81590 w 2237152"/>
              <a:gd name="connsiteY4" fmla="*/ 294967 h 789677"/>
              <a:gd name="connsiteX5" fmla="*/ 185762 w 2237152"/>
              <a:gd name="connsiteY5" fmla="*/ 179221 h 789677"/>
              <a:gd name="connsiteX6" fmla="*/ 313083 w 2237152"/>
              <a:gd name="connsiteY6" fmla="*/ 121347 h 789677"/>
              <a:gd name="connsiteX7" fmla="*/ 428830 w 2237152"/>
              <a:gd name="connsiteY7" fmla="*/ 86623 h 789677"/>
              <a:gd name="connsiteX8" fmla="*/ 567727 w 2237152"/>
              <a:gd name="connsiteY8" fmla="*/ 40324 h 789677"/>
              <a:gd name="connsiteX9" fmla="*/ 718197 w 2237152"/>
              <a:gd name="connsiteY9" fmla="*/ 17175 h 789677"/>
              <a:gd name="connsiteX10" fmla="*/ 1007564 w 2237152"/>
              <a:gd name="connsiteY10" fmla="*/ 17175 h 789677"/>
              <a:gd name="connsiteX11" fmla="*/ 1748344 w 2237152"/>
              <a:gd name="connsiteY11" fmla="*/ 5600 h 789677"/>
              <a:gd name="connsiteX12" fmla="*/ 1991413 w 2237152"/>
              <a:gd name="connsiteY12" fmla="*/ 5600 h 789677"/>
              <a:gd name="connsiteX13" fmla="*/ 2188182 w 2237152"/>
              <a:gd name="connsiteY13" fmla="*/ 75049 h 789677"/>
              <a:gd name="connsiteX14" fmla="*/ 2222906 w 2237152"/>
              <a:gd name="connsiteY14" fmla="*/ 248669 h 789677"/>
              <a:gd name="connsiteX15" fmla="*/ 2222906 w 2237152"/>
              <a:gd name="connsiteY15" fmla="*/ 445438 h 789677"/>
              <a:gd name="connsiteX16" fmla="*/ 2049286 w 2237152"/>
              <a:gd name="connsiteY16" fmla="*/ 665357 h 789677"/>
              <a:gd name="connsiteX17" fmla="*/ 1759919 w 2237152"/>
              <a:gd name="connsiteY17" fmla="*/ 781104 h 789677"/>
              <a:gd name="connsiteX18" fmla="*/ 1354805 w 2237152"/>
              <a:gd name="connsiteY18" fmla="*/ 781104 h 789677"/>
              <a:gd name="connsiteX19" fmla="*/ 880243 w 2237152"/>
              <a:gd name="connsiteY19" fmla="*/ 781104 h 789677"/>
              <a:gd name="connsiteX20" fmla="*/ 278359 w 2237152"/>
              <a:gd name="connsiteY20" fmla="*/ 676932 h 789677"/>
              <a:gd name="connsiteX0" fmla="*/ 521428 w 2237152"/>
              <a:gd name="connsiteY0" fmla="*/ 688507 h 789677"/>
              <a:gd name="connsiteX1" fmla="*/ 278359 w 2237152"/>
              <a:gd name="connsiteY1" fmla="*/ 642208 h 789677"/>
              <a:gd name="connsiteX2" fmla="*/ 58440 w 2237152"/>
              <a:gd name="connsiteY2" fmla="*/ 572760 h 789677"/>
              <a:gd name="connsiteX3" fmla="*/ 567 w 2237152"/>
              <a:gd name="connsiteY3" fmla="*/ 399140 h 789677"/>
              <a:gd name="connsiteX4" fmla="*/ 81590 w 2237152"/>
              <a:gd name="connsiteY4" fmla="*/ 294967 h 789677"/>
              <a:gd name="connsiteX5" fmla="*/ 313083 w 2237152"/>
              <a:gd name="connsiteY5" fmla="*/ 121347 h 789677"/>
              <a:gd name="connsiteX6" fmla="*/ 428830 w 2237152"/>
              <a:gd name="connsiteY6" fmla="*/ 86623 h 789677"/>
              <a:gd name="connsiteX7" fmla="*/ 567727 w 2237152"/>
              <a:gd name="connsiteY7" fmla="*/ 40324 h 789677"/>
              <a:gd name="connsiteX8" fmla="*/ 718197 w 2237152"/>
              <a:gd name="connsiteY8" fmla="*/ 17175 h 789677"/>
              <a:gd name="connsiteX9" fmla="*/ 1007564 w 2237152"/>
              <a:gd name="connsiteY9" fmla="*/ 17175 h 789677"/>
              <a:gd name="connsiteX10" fmla="*/ 1748344 w 2237152"/>
              <a:gd name="connsiteY10" fmla="*/ 5600 h 789677"/>
              <a:gd name="connsiteX11" fmla="*/ 1991413 w 2237152"/>
              <a:gd name="connsiteY11" fmla="*/ 5600 h 789677"/>
              <a:gd name="connsiteX12" fmla="*/ 2188182 w 2237152"/>
              <a:gd name="connsiteY12" fmla="*/ 75049 h 789677"/>
              <a:gd name="connsiteX13" fmla="*/ 2222906 w 2237152"/>
              <a:gd name="connsiteY13" fmla="*/ 248669 h 789677"/>
              <a:gd name="connsiteX14" fmla="*/ 2222906 w 2237152"/>
              <a:gd name="connsiteY14" fmla="*/ 445438 h 789677"/>
              <a:gd name="connsiteX15" fmla="*/ 2049286 w 2237152"/>
              <a:gd name="connsiteY15" fmla="*/ 665357 h 789677"/>
              <a:gd name="connsiteX16" fmla="*/ 1759919 w 2237152"/>
              <a:gd name="connsiteY16" fmla="*/ 781104 h 789677"/>
              <a:gd name="connsiteX17" fmla="*/ 1354805 w 2237152"/>
              <a:gd name="connsiteY17" fmla="*/ 781104 h 789677"/>
              <a:gd name="connsiteX18" fmla="*/ 880243 w 2237152"/>
              <a:gd name="connsiteY18" fmla="*/ 781104 h 789677"/>
              <a:gd name="connsiteX19" fmla="*/ 278359 w 2237152"/>
              <a:gd name="connsiteY19" fmla="*/ 676932 h 789677"/>
              <a:gd name="connsiteX0" fmla="*/ 536239 w 2251963"/>
              <a:gd name="connsiteY0" fmla="*/ 688507 h 789677"/>
              <a:gd name="connsiteX1" fmla="*/ 293170 w 2251963"/>
              <a:gd name="connsiteY1" fmla="*/ 642208 h 789677"/>
              <a:gd name="connsiteX2" fmla="*/ 73251 w 2251963"/>
              <a:gd name="connsiteY2" fmla="*/ 572760 h 789677"/>
              <a:gd name="connsiteX3" fmla="*/ 15378 w 2251963"/>
              <a:gd name="connsiteY3" fmla="*/ 399140 h 789677"/>
              <a:gd name="connsiteX4" fmla="*/ 327894 w 2251963"/>
              <a:gd name="connsiteY4" fmla="*/ 121347 h 789677"/>
              <a:gd name="connsiteX5" fmla="*/ 443641 w 2251963"/>
              <a:gd name="connsiteY5" fmla="*/ 86623 h 789677"/>
              <a:gd name="connsiteX6" fmla="*/ 582538 w 2251963"/>
              <a:gd name="connsiteY6" fmla="*/ 40324 h 789677"/>
              <a:gd name="connsiteX7" fmla="*/ 733008 w 2251963"/>
              <a:gd name="connsiteY7" fmla="*/ 17175 h 789677"/>
              <a:gd name="connsiteX8" fmla="*/ 1022375 w 2251963"/>
              <a:gd name="connsiteY8" fmla="*/ 17175 h 789677"/>
              <a:gd name="connsiteX9" fmla="*/ 1763155 w 2251963"/>
              <a:gd name="connsiteY9" fmla="*/ 5600 h 789677"/>
              <a:gd name="connsiteX10" fmla="*/ 2006224 w 2251963"/>
              <a:gd name="connsiteY10" fmla="*/ 5600 h 789677"/>
              <a:gd name="connsiteX11" fmla="*/ 2202993 w 2251963"/>
              <a:gd name="connsiteY11" fmla="*/ 75049 h 789677"/>
              <a:gd name="connsiteX12" fmla="*/ 2237717 w 2251963"/>
              <a:gd name="connsiteY12" fmla="*/ 248669 h 789677"/>
              <a:gd name="connsiteX13" fmla="*/ 2237717 w 2251963"/>
              <a:gd name="connsiteY13" fmla="*/ 445438 h 789677"/>
              <a:gd name="connsiteX14" fmla="*/ 2064097 w 2251963"/>
              <a:gd name="connsiteY14" fmla="*/ 665357 h 789677"/>
              <a:gd name="connsiteX15" fmla="*/ 1774730 w 2251963"/>
              <a:gd name="connsiteY15" fmla="*/ 781104 h 789677"/>
              <a:gd name="connsiteX16" fmla="*/ 1369616 w 2251963"/>
              <a:gd name="connsiteY16" fmla="*/ 781104 h 789677"/>
              <a:gd name="connsiteX17" fmla="*/ 895054 w 2251963"/>
              <a:gd name="connsiteY17" fmla="*/ 781104 h 789677"/>
              <a:gd name="connsiteX18" fmla="*/ 293170 w 2251963"/>
              <a:gd name="connsiteY18" fmla="*/ 676932 h 789677"/>
              <a:gd name="connsiteX0" fmla="*/ 544523 w 2260247"/>
              <a:gd name="connsiteY0" fmla="*/ 688507 h 789677"/>
              <a:gd name="connsiteX1" fmla="*/ 301454 w 2260247"/>
              <a:gd name="connsiteY1" fmla="*/ 642208 h 789677"/>
              <a:gd name="connsiteX2" fmla="*/ 81535 w 2260247"/>
              <a:gd name="connsiteY2" fmla="*/ 572760 h 789677"/>
              <a:gd name="connsiteX3" fmla="*/ 23662 w 2260247"/>
              <a:gd name="connsiteY3" fmla="*/ 399140 h 789677"/>
              <a:gd name="connsiteX4" fmla="*/ 451925 w 2260247"/>
              <a:gd name="connsiteY4" fmla="*/ 86623 h 789677"/>
              <a:gd name="connsiteX5" fmla="*/ 590822 w 2260247"/>
              <a:gd name="connsiteY5" fmla="*/ 40324 h 789677"/>
              <a:gd name="connsiteX6" fmla="*/ 741292 w 2260247"/>
              <a:gd name="connsiteY6" fmla="*/ 17175 h 789677"/>
              <a:gd name="connsiteX7" fmla="*/ 1030659 w 2260247"/>
              <a:gd name="connsiteY7" fmla="*/ 17175 h 789677"/>
              <a:gd name="connsiteX8" fmla="*/ 1771439 w 2260247"/>
              <a:gd name="connsiteY8" fmla="*/ 5600 h 789677"/>
              <a:gd name="connsiteX9" fmla="*/ 2014508 w 2260247"/>
              <a:gd name="connsiteY9" fmla="*/ 5600 h 789677"/>
              <a:gd name="connsiteX10" fmla="*/ 2211277 w 2260247"/>
              <a:gd name="connsiteY10" fmla="*/ 75049 h 789677"/>
              <a:gd name="connsiteX11" fmla="*/ 2246001 w 2260247"/>
              <a:gd name="connsiteY11" fmla="*/ 248669 h 789677"/>
              <a:gd name="connsiteX12" fmla="*/ 2246001 w 2260247"/>
              <a:gd name="connsiteY12" fmla="*/ 445438 h 789677"/>
              <a:gd name="connsiteX13" fmla="*/ 2072381 w 2260247"/>
              <a:gd name="connsiteY13" fmla="*/ 665357 h 789677"/>
              <a:gd name="connsiteX14" fmla="*/ 1783014 w 2260247"/>
              <a:gd name="connsiteY14" fmla="*/ 781104 h 789677"/>
              <a:gd name="connsiteX15" fmla="*/ 1377900 w 2260247"/>
              <a:gd name="connsiteY15" fmla="*/ 781104 h 789677"/>
              <a:gd name="connsiteX16" fmla="*/ 903338 w 2260247"/>
              <a:gd name="connsiteY16" fmla="*/ 781104 h 789677"/>
              <a:gd name="connsiteX17" fmla="*/ 301454 w 2260247"/>
              <a:gd name="connsiteY17" fmla="*/ 676932 h 789677"/>
              <a:gd name="connsiteX0" fmla="*/ 544523 w 2260247"/>
              <a:gd name="connsiteY0" fmla="*/ 688507 h 790273"/>
              <a:gd name="connsiteX1" fmla="*/ 301454 w 2260247"/>
              <a:gd name="connsiteY1" fmla="*/ 642208 h 790273"/>
              <a:gd name="connsiteX2" fmla="*/ 81535 w 2260247"/>
              <a:gd name="connsiteY2" fmla="*/ 572760 h 790273"/>
              <a:gd name="connsiteX3" fmla="*/ 23662 w 2260247"/>
              <a:gd name="connsiteY3" fmla="*/ 399140 h 790273"/>
              <a:gd name="connsiteX4" fmla="*/ 451925 w 2260247"/>
              <a:gd name="connsiteY4" fmla="*/ 86623 h 790273"/>
              <a:gd name="connsiteX5" fmla="*/ 590822 w 2260247"/>
              <a:gd name="connsiteY5" fmla="*/ 40324 h 790273"/>
              <a:gd name="connsiteX6" fmla="*/ 741292 w 2260247"/>
              <a:gd name="connsiteY6" fmla="*/ 17175 h 790273"/>
              <a:gd name="connsiteX7" fmla="*/ 1030659 w 2260247"/>
              <a:gd name="connsiteY7" fmla="*/ 17175 h 790273"/>
              <a:gd name="connsiteX8" fmla="*/ 1771439 w 2260247"/>
              <a:gd name="connsiteY8" fmla="*/ 5600 h 790273"/>
              <a:gd name="connsiteX9" fmla="*/ 2014508 w 2260247"/>
              <a:gd name="connsiteY9" fmla="*/ 5600 h 790273"/>
              <a:gd name="connsiteX10" fmla="*/ 2211277 w 2260247"/>
              <a:gd name="connsiteY10" fmla="*/ 75049 h 790273"/>
              <a:gd name="connsiteX11" fmla="*/ 2246001 w 2260247"/>
              <a:gd name="connsiteY11" fmla="*/ 248669 h 790273"/>
              <a:gd name="connsiteX12" fmla="*/ 2246001 w 2260247"/>
              <a:gd name="connsiteY12" fmla="*/ 445438 h 790273"/>
              <a:gd name="connsiteX13" fmla="*/ 2072381 w 2260247"/>
              <a:gd name="connsiteY13" fmla="*/ 665357 h 790273"/>
              <a:gd name="connsiteX14" fmla="*/ 1794589 w 2260247"/>
              <a:gd name="connsiteY14" fmla="*/ 746380 h 790273"/>
              <a:gd name="connsiteX15" fmla="*/ 1377900 w 2260247"/>
              <a:gd name="connsiteY15" fmla="*/ 781104 h 790273"/>
              <a:gd name="connsiteX16" fmla="*/ 903338 w 2260247"/>
              <a:gd name="connsiteY16" fmla="*/ 781104 h 790273"/>
              <a:gd name="connsiteX17" fmla="*/ 301454 w 2260247"/>
              <a:gd name="connsiteY17" fmla="*/ 676932 h 790273"/>
              <a:gd name="connsiteX0" fmla="*/ 544523 w 2260247"/>
              <a:gd name="connsiteY0" fmla="*/ 688507 h 784489"/>
              <a:gd name="connsiteX1" fmla="*/ 301454 w 2260247"/>
              <a:gd name="connsiteY1" fmla="*/ 642208 h 784489"/>
              <a:gd name="connsiteX2" fmla="*/ 81535 w 2260247"/>
              <a:gd name="connsiteY2" fmla="*/ 572760 h 784489"/>
              <a:gd name="connsiteX3" fmla="*/ 23662 w 2260247"/>
              <a:gd name="connsiteY3" fmla="*/ 399140 h 784489"/>
              <a:gd name="connsiteX4" fmla="*/ 451925 w 2260247"/>
              <a:gd name="connsiteY4" fmla="*/ 86623 h 784489"/>
              <a:gd name="connsiteX5" fmla="*/ 590822 w 2260247"/>
              <a:gd name="connsiteY5" fmla="*/ 40324 h 784489"/>
              <a:gd name="connsiteX6" fmla="*/ 741292 w 2260247"/>
              <a:gd name="connsiteY6" fmla="*/ 17175 h 784489"/>
              <a:gd name="connsiteX7" fmla="*/ 1030659 w 2260247"/>
              <a:gd name="connsiteY7" fmla="*/ 17175 h 784489"/>
              <a:gd name="connsiteX8" fmla="*/ 1771439 w 2260247"/>
              <a:gd name="connsiteY8" fmla="*/ 5600 h 784489"/>
              <a:gd name="connsiteX9" fmla="*/ 2014508 w 2260247"/>
              <a:gd name="connsiteY9" fmla="*/ 5600 h 784489"/>
              <a:gd name="connsiteX10" fmla="*/ 2211277 w 2260247"/>
              <a:gd name="connsiteY10" fmla="*/ 75049 h 784489"/>
              <a:gd name="connsiteX11" fmla="*/ 2246001 w 2260247"/>
              <a:gd name="connsiteY11" fmla="*/ 248669 h 784489"/>
              <a:gd name="connsiteX12" fmla="*/ 2246001 w 2260247"/>
              <a:gd name="connsiteY12" fmla="*/ 445438 h 784489"/>
              <a:gd name="connsiteX13" fmla="*/ 2072381 w 2260247"/>
              <a:gd name="connsiteY13" fmla="*/ 665357 h 784489"/>
              <a:gd name="connsiteX14" fmla="*/ 1794589 w 2260247"/>
              <a:gd name="connsiteY14" fmla="*/ 746380 h 784489"/>
              <a:gd name="connsiteX15" fmla="*/ 1412624 w 2260247"/>
              <a:gd name="connsiteY15" fmla="*/ 757954 h 784489"/>
              <a:gd name="connsiteX16" fmla="*/ 903338 w 2260247"/>
              <a:gd name="connsiteY16" fmla="*/ 781104 h 784489"/>
              <a:gd name="connsiteX17" fmla="*/ 301454 w 2260247"/>
              <a:gd name="connsiteY17" fmla="*/ 676932 h 784489"/>
              <a:gd name="connsiteX0" fmla="*/ 544523 w 2260247"/>
              <a:gd name="connsiteY0" fmla="*/ 688507 h 758382"/>
              <a:gd name="connsiteX1" fmla="*/ 301454 w 2260247"/>
              <a:gd name="connsiteY1" fmla="*/ 642208 h 758382"/>
              <a:gd name="connsiteX2" fmla="*/ 81535 w 2260247"/>
              <a:gd name="connsiteY2" fmla="*/ 572760 h 758382"/>
              <a:gd name="connsiteX3" fmla="*/ 23662 w 2260247"/>
              <a:gd name="connsiteY3" fmla="*/ 399140 h 758382"/>
              <a:gd name="connsiteX4" fmla="*/ 451925 w 2260247"/>
              <a:gd name="connsiteY4" fmla="*/ 86623 h 758382"/>
              <a:gd name="connsiteX5" fmla="*/ 590822 w 2260247"/>
              <a:gd name="connsiteY5" fmla="*/ 40324 h 758382"/>
              <a:gd name="connsiteX6" fmla="*/ 741292 w 2260247"/>
              <a:gd name="connsiteY6" fmla="*/ 17175 h 758382"/>
              <a:gd name="connsiteX7" fmla="*/ 1030659 w 2260247"/>
              <a:gd name="connsiteY7" fmla="*/ 17175 h 758382"/>
              <a:gd name="connsiteX8" fmla="*/ 1771439 w 2260247"/>
              <a:gd name="connsiteY8" fmla="*/ 5600 h 758382"/>
              <a:gd name="connsiteX9" fmla="*/ 2014508 w 2260247"/>
              <a:gd name="connsiteY9" fmla="*/ 5600 h 758382"/>
              <a:gd name="connsiteX10" fmla="*/ 2211277 w 2260247"/>
              <a:gd name="connsiteY10" fmla="*/ 75049 h 758382"/>
              <a:gd name="connsiteX11" fmla="*/ 2246001 w 2260247"/>
              <a:gd name="connsiteY11" fmla="*/ 248669 h 758382"/>
              <a:gd name="connsiteX12" fmla="*/ 2246001 w 2260247"/>
              <a:gd name="connsiteY12" fmla="*/ 445438 h 758382"/>
              <a:gd name="connsiteX13" fmla="*/ 2072381 w 2260247"/>
              <a:gd name="connsiteY13" fmla="*/ 665357 h 758382"/>
              <a:gd name="connsiteX14" fmla="*/ 1794589 w 2260247"/>
              <a:gd name="connsiteY14" fmla="*/ 746380 h 758382"/>
              <a:gd name="connsiteX15" fmla="*/ 1412624 w 2260247"/>
              <a:gd name="connsiteY15" fmla="*/ 757954 h 758382"/>
              <a:gd name="connsiteX16" fmla="*/ 961211 w 2260247"/>
              <a:gd name="connsiteY16" fmla="*/ 746379 h 758382"/>
              <a:gd name="connsiteX17" fmla="*/ 301454 w 2260247"/>
              <a:gd name="connsiteY17" fmla="*/ 676932 h 758382"/>
              <a:gd name="connsiteX0" fmla="*/ 544523 w 2260247"/>
              <a:gd name="connsiteY0" fmla="*/ 688507 h 758382"/>
              <a:gd name="connsiteX1" fmla="*/ 301454 w 2260247"/>
              <a:gd name="connsiteY1" fmla="*/ 642208 h 758382"/>
              <a:gd name="connsiteX2" fmla="*/ 81535 w 2260247"/>
              <a:gd name="connsiteY2" fmla="*/ 572760 h 758382"/>
              <a:gd name="connsiteX3" fmla="*/ 23662 w 2260247"/>
              <a:gd name="connsiteY3" fmla="*/ 433864 h 758382"/>
              <a:gd name="connsiteX4" fmla="*/ 451925 w 2260247"/>
              <a:gd name="connsiteY4" fmla="*/ 86623 h 758382"/>
              <a:gd name="connsiteX5" fmla="*/ 590822 w 2260247"/>
              <a:gd name="connsiteY5" fmla="*/ 40324 h 758382"/>
              <a:gd name="connsiteX6" fmla="*/ 741292 w 2260247"/>
              <a:gd name="connsiteY6" fmla="*/ 17175 h 758382"/>
              <a:gd name="connsiteX7" fmla="*/ 1030659 w 2260247"/>
              <a:gd name="connsiteY7" fmla="*/ 17175 h 758382"/>
              <a:gd name="connsiteX8" fmla="*/ 1771439 w 2260247"/>
              <a:gd name="connsiteY8" fmla="*/ 5600 h 758382"/>
              <a:gd name="connsiteX9" fmla="*/ 2014508 w 2260247"/>
              <a:gd name="connsiteY9" fmla="*/ 5600 h 758382"/>
              <a:gd name="connsiteX10" fmla="*/ 2211277 w 2260247"/>
              <a:gd name="connsiteY10" fmla="*/ 75049 h 758382"/>
              <a:gd name="connsiteX11" fmla="*/ 2246001 w 2260247"/>
              <a:gd name="connsiteY11" fmla="*/ 248669 h 758382"/>
              <a:gd name="connsiteX12" fmla="*/ 2246001 w 2260247"/>
              <a:gd name="connsiteY12" fmla="*/ 445438 h 758382"/>
              <a:gd name="connsiteX13" fmla="*/ 2072381 w 2260247"/>
              <a:gd name="connsiteY13" fmla="*/ 665357 h 758382"/>
              <a:gd name="connsiteX14" fmla="*/ 1794589 w 2260247"/>
              <a:gd name="connsiteY14" fmla="*/ 746380 h 758382"/>
              <a:gd name="connsiteX15" fmla="*/ 1412624 w 2260247"/>
              <a:gd name="connsiteY15" fmla="*/ 757954 h 758382"/>
              <a:gd name="connsiteX16" fmla="*/ 961211 w 2260247"/>
              <a:gd name="connsiteY16" fmla="*/ 746379 h 758382"/>
              <a:gd name="connsiteX17" fmla="*/ 301454 w 2260247"/>
              <a:gd name="connsiteY17" fmla="*/ 676932 h 75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60247" h="758382">
                <a:moveTo>
                  <a:pt x="544523" y="688507"/>
                </a:moveTo>
                <a:cubicBezTo>
                  <a:pt x="461571" y="675003"/>
                  <a:pt x="378619" y="661499"/>
                  <a:pt x="301454" y="642208"/>
                </a:cubicBezTo>
                <a:cubicBezTo>
                  <a:pt x="224289" y="622917"/>
                  <a:pt x="127833" y="607484"/>
                  <a:pt x="81535" y="572760"/>
                </a:cubicBezTo>
                <a:cubicBezTo>
                  <a:pt x="35237" y="538036"/>
                  <a:pt x="-38070" y="514887"/>
                  <a:pt x="23662" y="433864"/>
                </a:cubicBezTo>
                <a:cubicBezTo>
                  <a:pt x="85394" y="352841"/>
                  <a:pt x="357398" y="152213"/>
                  <a:pt x="451925" y="86623"/>
                </a:cubicBezTo>
                <a:cubicBezTo>
                  <a:pt x="546452" y="21033"/>
                  <a:pt x="542594" y="51899"/>
                  <a:pt x="590822" y="40324"/>
                </a:cubicBezTo>
                <a:cubicBezTo>
                  <a:pt x="639050" y="28749"/>
                  <a:pt x="667986" y="21033"/>
                  <a:pt x="741292" y="17175"/>
                </a:cubicBezTo>
                <a:cubicBezTo>
                  <a:pt x="814598" y="13317"/>
                  <a:pt x="1030659" y="17175"/>
                  <a:pt x="1030659" y="17175"/>
                </a:cubicBezTo>
                <a:lnTo>
                  <a:pt x="1771439" y="5600"/>
                </a:lnTo>
                <a:cubicBezTo>
                  <a:pt x="1935414" y="3671"/>
                  <a:pt x="1941202" y="-5975"/>
                  <a:pt x="2014508" y="5600"/>
                </a:cubicBezTo>
                <a:cubicBezTo>
                  <a:pt x="2087814" y="17175"/>
                  <a:pt x="2172695" y="34537"/>
                  <a:pt x="2211277" y="75049"/>
                </a:cubicBezTo>
                <a:cubicBezTo>
                  <a:pt x="2249859" y="115560"/>
                  <a:pt x="2240214" y="186938"/>
                  <a:pt x="2246001" y="248669"/>
                </a:cubicBezTo>
                <a:cubicBezTo>
                  <a:pt x="2251788" y="310400"/>
                  <a:pt x="2274938" y="375990"/>
                  <a:pt x="2246001" y="445438"/>
                </a:cubicBezTo>
                <a:cubicBezTo>
                  <a:pt x="2217064" y="514886"/>
                  <a:pt x="2147616" y="615200"/>
                  <a:pt x="2072381" y="665357"/>
                </a:cubicBezTo>
                <a:cubicBezTo>
                  <a:pt x="1997146" y="715514"/>
                  <a:pt x="1904548" y="730947"/>
                  <a:pt x="1794589" y="746380"/>
                </a:cubicBezTo>
                <a:cubicBezTo>
                  <a:pt x="1684630" y="761813"/>
                  <a:pt x="1551520" y="757954"/>
                  <a:pt x="1412624" y="757954"/>
                </a:cubicBezTo>
                <a:cubicBezTo>
                  <a:pt x="1273728" y="757954"/>
                  <a:pt x="1146406" y="759883"/>
                  <a:pt x="961211" y="746379"/>
                </a:cubicBezTo>
                <a:cubicBezTo>
                  <a:pt x="776016" y="732875"/>
                  <a:pt x="512692" y="720337"/>
                  <a:pt x="301454" y="676932"/>
                </a:cubicBezTo>
              </a:path>
            </a:pathLst>
          </a:custGeom>
          <a:noFill/>
          <a:ln w="57150" cap="flat" cmpd="sng" algn="ctr">
            <a:solidFill>
              <a:srgbClr val="66FFFF"/>
            </a:solidFill>
            <a:prstDash val="dash"/>
          </a:ln>
          <a:effectLst/>
        </p:spPr>
        <p:txBody>
          <a:bodyPr lIns="90537" tIns="45262" rIns="90537" bIns="45262" rtlCol="0" anchor="ctr"/>
          <a:lstStyle/>
          <a:p>
            <a:pPr marL="0" marR="0" lvl="0" indent="0" algn="ctr" defTabSz="1006573"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cxnSp>
        <p:nvCxnSpPr>
          <p:cNvPr id="33" name="Straight Arrow Connector 32"/>
          <p:cNvCxnSpPr>
            <a:stCxn id="31" idx="2"/>
          </p:cNvCxnSpPr>
          <p:nvPr/>
        </p:nvCxnSpPr>
        <p:spPr>
          <a:xfrm flipH="1">
            <a:off x="5370325" y="2700153"/>
            <a:ext cx="457614" cy="444613"/>
          </a:xfrm>
          <a:prstGeom prst="straightConnector1">
            <a:avLst/>
          </a:prstGeom>
          <a:noFill/>
          <a:ln w="38100" cap="flat" cmpd="sng" algn="ctr">
            <a:solidFill>
              <a:sysClr val="windowText" lastClr="000000"/>
            </a:solidFill>
            <a:prstDash val="solid"/>
            <a:tailEnd type="arrow"/>
          </a:ln>
          <a:effectLst/>
        </p:spPr>
      </p:cxnSp>
    </p:spTree>
    <p:extLst>
      <p:ext uri="{BB962C8B-B14F-4D97-AF65-F5344CB8AC3E}">
        <p14:creationId xmlns:p14="http://schemas.microsoft.com/office/powerpoint/2010/main" val="197790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6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600"/>
                            </p:stCondLst>
                            <p:childTnLst>
                              <p:par>
                                <p:cTn id="9" presetID="10" presetClass="entr" presetSubtype="0" fill="hold" grpId="0"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5100"/>
                            </p:stCondLst>
                            <p:childTnLst>
                              <p:par>
                                <p:cTn id="13" presetID="10" presetClass="entr" presetSubtype="0" fill="hold" grpId="0" nodeType="after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500"/>
                                        <p:tgtEl>
                                          <p:spTgt spid="20"/>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500"/>
                                        <p:tgtEl>
                                          <p:spTgt spid="22"/>
                                        </p:tgtEl>
                                      </p:cBhvr>
                                    </p:animEffect>
                                  </p:childTnLst>
                                </p:cTn>
                              </p:par>
                            </p:childTnLst>
                          </p:cTn>
                        </p:par>
                        <p:par>
                          <p:cTn id="19" fill="hold">
                            <p:stCondLst>
                              <p:cond delay="7100"/>
                            </p:stCondLst>
                            <p:childTnLst>
                              <p:par>
                                <p:cTn id="20" presetID="10" presetClass="entr" presetSubtype="0" fill="hold" grpId="0" nodeType="afterEffect">
                                  <p:stCondLst>
                                    <p:cond delay="5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500"/>
                                        <p:tgtEl>
                                          <p:spTgt spid="19"/>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500"/>
                                        <p:tgtEl>
                                          <p:spTgt spid="21"/>
                                        </p:tgtEl>
                                      </p:cBhvr>
                                    </p:animEffect>
                                  </p:childTnLst>
                                </p:cTn>
                              </p:par>
                            </p:childTnLst>
                          </p:cTn>
                        </p:par>
                        <p:par>
                          <p:cTn id="26" fill="hold">
                            <p:stCondLst>
                              <p:cond delay="9100"/>
                            </p:stCondLst>
                            <p:childTnLst>
                              <p:par>
                                <p:cTn id="27" presetID="10" presetClass="entr" presetSubtype="0" fill="hold" grpId="0" nodeType="afterEffect">
                                  <p:stCondLst>
                                    <p:cond delay="25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childTnLst>
                                </p:cTn>
                              </p:par>
                            </p:childTnLst>
                          </p:cTn>
                        </p:par>
                        <p:par>
                          <p:cTn id="30" fill="hold">
                            <p:stCondLst>
                              <p:cond delay="10350"/>
                            </p:stCondLst>
                            <p:childTnLst>
                              <p:par>
                                <p:cTn id="31" presetID="10" presetClass="entr" presetSubtype="0" fill="hold" nodeType="afterEffect">
                                  <p:stCondLst>
                                    <p:cond delay="25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childTnLst>
                                </p:cTn>
                              </p:par>
                            </p:childTnLst>
                          </p:cTn>
                        </p:par>
                        <p:par>
                          <p:cTn id="34" fill="hold">
                            <p:stCondLst>
                              <p:cond delay="11600"/>
                            </p:stCondLst>
                            <p:childTnLst>
                              <p:par>
                                <p:cTn id="35" presetID="10" presetClass="entr" presetSubtype="0" fill="hold" grpId="0" nodeType="afterEffect">
                                  <p:stCondLst>
                                    <p:cond delay="50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childTnLst>
                                </p:cTn>
                              </p:par>
                            </p:childTnLst>
                          </p:cTn>
                        </p:par>
                        <p:par>
                          <p:cTn id="38" fill="hold">
                            <p:stCondLst>
                              <p:cond delay="13100"/>
                            </p:stCondLst>
                            <p:childTnLst>
                              <p:par>
                                <p:cTn id="39" presetID="10" presetClass="entr" presetSubtype="0" fill="hold" grpId="0" nodeType="afterEffect">
                                  <p:stCondLst>
                                    <p:cond delay="50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childTnLst>
                                </p:cTn>
                              </p:par>
                            </p:childTnLst>
                          </p:cTn>
                        </p:par>
                        <p:par>
                          <p:cTn id="42" fill="hold">
                            <p:stCondLst>
                              <p:cond delay="14600"/>
                            </p:stCondLst>
                            <p:childTnLst>
                              <p:par>
                                <p:cTn id="43" presetID="10" presetClass="entr" presetSubtype="0" fill="hold" nodeType="afterEffect">
                                  <p:stCondLst>
                                    <p:cond delay="25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9" grpId="0" animBg="1"/>
      <p:bldP spid="20" grpId="0" animBg="1"/>
      <p:bldP spid="21" grpId="0"/>
      <p:bldP spid="22" grpId="0"/>
      <p:bldP spid="29" grpId="0"/>
      <p:bldP spid="31"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84" y="659816"/>
            <a:ext cx="8880165" cy="6198184"/>
          </a:xfrm>
          <a:prstGeom prst="rect">
            <a:avLst/>
          </a:prstGeom>
        </p:spPr>
      </p:pic>
      <p:sp>
        <p:nvSpPr>
          <p:cNvPr id="3" name="TextBox 2"/>
          <p:cNvSpPr txBox="1"/>
          <p:nvPr/>
        </p:nvSpPr>
        <p:spPr>
          <a:xfrm>
            <a:off x="2018179" y="37965"/>
            <a:ext cx="5348330" cy="460886"/>
          </a:xfrm>
          <a:prstGeom prst="rect">
            <a:avLst/>
          </a:prstGeom>
          <a:noFill/>
        </p:spPr>
        <p:txBody>
          <a:bodyPr wrap="none" lIns="79886" tIns="39937" rIns="79886" bIns="39937" rtlCol="0">
            <a:spAutoFit/>
          </a:bodyPr>
          <a:lstStyle/>
          <a:p>
            <a:pPr defTabSz="888200"/>
            <a:r>
              <a:rPr lang="en-US" sz="2471" b="1" dirty="0">
                <a:solidFill>
                  <a:prstClr val="black"/>
                </a:solidFill>
                <a:latin typeface="Calibri"/>
              </a:rPr>
              <a:t>Depth of Shallow Water Flows BML (</a:t>
            </a:r>
            <a:r>
              <a:rPr lang="en-US" sz="2471" b="1" dirty="0" err="1">
                <a:solidFill>
                  <a:prstClr val="black"/>
                </a:solidFill>
                <a:latin typeface="Calibri"/>
              </a:rPr>
              <a:t>ft</a:t>
            </a:r>
            <a:r>
              <a:rPr lang="en-US" sz="2471" b="1" dirty="0">
                <a:solidFill>
                  <a:prstClr val="black"/>
                </a:solidFill>
                <a:latin typeface="Calibri"/>
              </a:rPr>
              <a:t>) </a:t>
            </a:r>
          </a:p>
        </p:txBody>
      </p:sp>
      <p:sp>
        <p:nvSpPr>
          <p:cNvPr id="4" name="TextBox 3"/>
          <p:cNvSpPr txBox="1"/>
          <p:nvPr/>
        </p:nvSpPr>
        <p:spPr>
          <a:xfrm rot="21141109">
            <a:off x="554508" y="3431942"/>
            <a:ext cx="1230836" cy="270567"/>
          </a:xfrm>
          <a:prstGeom prst="rect">
            <a:avLst/>
          </a:prstGeom>
          <a:noFill/>
        </p:spPr>
        <p:txBody>
          <a:bodyPr wrap="none" lIns="79749" tIns="39868" rIns="79749" bIns="39868" rtlCol="0">
            <a:spAutoFit/>
          </a:bodyPr>
          <a:lstStyle/>
          <a:p>
            <a:pPr defTabSz="888200"/>
            <a:r>
              <a:rPr lang="en-US" sz="1235" b="1" dirty="0" err="1">
                <a:solidFill>
                  <a:prstClr val="black"/>
                </a:solidFill>
                <a:latin typeface="Calibri"/>
              </a:rPr>
              <a:t>Pleist</a:t>
            </a:r>
            <a:r>
              <a:rPr lang="en-US" sz="1235" b="1" dirty="0">
                <a:solidFill>
                  <a:prstClr val="black"/>
                </a:solidFill>
                <a:latin typeface="Calibri"/>
              </a:rPr>
              <a:t> Shelf Edge</a:t>
            </a:r>
          </a:p>
        </p:txBody>
      </p:sp>
      <p:sp>
        <p:nvSpPr>
          <p:cNvPr id="5" name="TextBox 4"/>
          <p:cNvSpPr txBox="1"/>
          <p:nvPr/>
        </p:nvSpPr>
        <p:spPr>
          <a:xfrm rot="21085024">
            <a:off x="141780" y="4179812"/>
            <a:ext cx="1952315" cy="270567"/>
          </a:xfrm>
          <a:prstGeom prst="rect">
            <a:avLst/>
          </a:prstGeom>
          <a:noFill/>
        </p:spPr>
        <p:txBody>
          <a:bodyPr wrap="none" lIns="79749" tIns="39868" rIns="79749" bIns="39868" rtlCol="0">
            <a:spAutoFit/>
          </a:bodyPr>
          <a:lstStyle/>
          <a:p>
            <a:pPr defTabSz="888200"/>
            <a:r>
              <a:rPr lang="en-US" sz="1235" b="1" dirty="0">
                <a:solidFill>
                  <a:prstClr val="black"/>
                </a:solidFill>
                <a:latin typeface="Calibri"/>
              </a:rPr>
              <a:t>Max </a:t>
            </a:r>
            <a:r>
              <a:rPr lang="en-US" sz="1235" b="1" dirty="0" err="1">
                <a:solidFill>
                  <a:prstClr val="black"/>
                </a:solidFill>
                <a:latin typeface="Calibri"/>
              </a:rPr>
              <a:t>Pleist</a:t>
            </a:r>
            <a:r>
              <a:rPr lang="en-US" sz="1235" b="1" dirty="0">
                <a:solidFill>
                  <a:prstClr val="black"/>
                </a:solidFill>
                <a:latin typeface="Calibri"/>
              </a:rPr>
              <a:t> Shelf Edge GBDS</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87" y="1664545"/>
            <a:ext cx="1395313" cy="1639492"/>
          </a:xfrm>
          <a:prstGeom prst="rect">
            <a:avLst/>
          </a:prstGeom>
        </p:spPr>
      </p:pic>
      <p:sp>
        <p:nvSpPr>
          <p:cNvPr id="9" name="TextBox 8"/>
          <p:cNvSpPr txBox="1"/>
          <p:nvPr/>
        </p:nvSpPr>
        <p:spPr>
          <a:xfrm>
            <a:off x="655364" y="499687"/>
            <a:ext cx="7761411" cy="1167123"/>
          </a:xfrm>
          <a:prstGeom prst="rect">
            <a:avLst/>
          </a:prstGeom>
          <a:solidFill>
            <a:schemeClr val="bg1"/>
          </a:solidFill>
        </p:spPr>
        <p:txBody>
          <a:bodyPr wrap="square" lIns="79903" tIns="39946" rIns="79903" bIns="39946" rtlCol="0">
            <a:spAutoFit/>
          </a:bodyPr>
          <a:lstStyle/>
          <a:p>
            <a:pPr marL="300768" indent="-300768" defTabSz="888200">
              <a:buFont typeface="Arial" panose="020B0604020202020204" pitchFamily="34" charset="0"/>
              <a:buChar char="•"/>
            </a:pPr>
            <a:r>
              <a:rPr lang="en-US" sz="1765" b="1" dirty="0">
                <a:solidFill>
                  <a:prstClr val="black"/>
                </a:solidFill>
                <a:latin typeface="Arial" panose="020B0604020202020204" pitchFamily="34" charset="0"/>
                <a:cs typeface="Arial" panose="020B0604020202020204" pitchFamily="34" charset="0"/>
              </a:rPr>
              <a:t>Spatially, MC and GC populations occur in two benches ~1,300-1,500 </a:t>
            </a:r>
            <a:r>
              <a:rPr lang="en-US" sz="1765" b="1" dirty="0" err="1">
                <a:solidFill>
                  <a:prstClr val="black"/>
                </a:solidFill>
                <a:latin typeface="Arial" panose="020B0604020202020204" pitchFamily="34" charset="0"/>
                <a:cs typeface="Arial" panose="020B0604020202020204" pitchFamily="34" charset="0"/>
              </a:rPr>
              <a:t>ft</a:t>
            </a:r>
            <a:r>
              <a:rPr lang="en-US" sz="1765" b="1" dirty="0">
                <a:solidFill>
                  <a:prstClr val="black"/>
                </a:solidFill>
                <a:latin typeface="Arial" panose="020B0604020202020204" pitchFamily="34" charset="0"/>
                <a:cs typeface="Arial" panose="020B0604020202020204" pitchFamily="34" charset="0"/>
              </a:rPr>
              <a:t> (400-460 m) BML.  </a:t>
            </a:r>
          </a:p>
          <a:p>
            <a:pPr marL="299598" indent="-299598" defTabSz="888200">
              <a:buFont typeface="Arial" panose="020B0604020202020204" pitchFamily="34" charset="0"/>
              <a:buChar char="•"/>
            </a:pPr>
            <a:r>
              <a:rPr lang="en-US" sz="1765" b="1" dirty="0">
                <a:solidFill>
                  <a:prstClr val="black"/>
                </a:solidFill>
                <a:latin typeface="Arial" panose="020B0604020202020204" pitchFamily="34" charset="0"/>
                <a:cs typeface="Arial" panose="020B0604020202020204" pitchFamily="34" charset="0"/>
              </a:rPr>
              <a:t>Stratigraphically, each population ~100 to 150-ft-thick (30-45 m), separated vertically by ~100 </a:t>
            </a:r>
            <a:r>
              <a:rPr lang="en-US" sz="1765" b="1" dirty="0" err="1">
                <a:solidFill>
                  <a:prstClr val="black"/>
                </a:solidFill>
                <a:latin typeface="Arial" panose="020B0604020202020204" pitchFamily="34" charset="0"/>
                <a:cs typeface="Arial" panose="020B0604020202020204" pitchFamily="34" charset="0"/>
              </a:rPr>
              <a:t>ft</a:t>
            </a:r>
            <a:r>
              <a:rPr lang="en-US" sz="1765" b="1" dirty="0">
                <a:solidFill>
                  <a:prstClr val="black"/>
                </a:solidFill>
                <a:latin typeface="Arial" panose="020B0604020202020204" pitchFamily="34" charset="0"/>
                <a:cs typeface="Arial" panose="020B0604020202020204" pitchFamily="34" charset="0"/>
              </a:rPr>
              <a:t> (30 m).</a:t>
            </a:r>
          </a:p>
        </p:txBody>
      </p:sp>
      <p:sp>
        <p:nvSpPr>
          <p:cNvPr id="13" name="Rectangle 12"/>
          <p:cNvSpPr/>
          <p:nvPr/>
        </p:nvSpPr>
        <p:spPr>
          <a:xfrm rot="2614765">
            <a:off x="4769440" y="3337963"/>
            <a:ext cx="2886514" cy="1831847"/>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912" tIns="39950" rIns="79912" bIns="39950" rtlCol="0" anchor="ctr"/>
          <a:lstStyle/>
          <a:p>
            <a:pPr algn="ctr" defTabSz="888200"/>
            <a:endParaRPr lang="en-US" sz="1677">
              <a:solidFill>
                <a:prstClr val="white"/>
              </a:solidFill>
              <a:latin typeface="Calibri"/>
            </a:endParaRPr>
          </a:p>
        </p:txBody>
      </p:sp>
      <p:sp>
        <p:nvSpPr>
          <p:cNvPr id="14" name="Rectangle 13"/>
          <p:cNvSpPr/>
          <p:nvPr/>
        </p:nvSpPr>
        <p:spPr>
          <a:xfrm rot="2647673">
            <a:off x="2166043" y="4311847"/>
            <a:ext cx="2524182" cy="1934048"/>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9912" tIns="39950" rIns="79912" bIns="39950" rtlCol="0" anchor="ctr"/>
          <a:lstStyle/>
          <a:p>
            <a:pPr algn="ctr" defTabSz="888200"/>
            <a:endParaRPr lang="en-US" sz="1677" dirty="0">
              <a:solidFill>
                <a:prstClr val="white"/>
              </a:solidFill>
              <a:latin typeface="Calibri"/>
            </a:endParaRPr>
          </a:p>
        </p:txBody>
      </p:sp>
      <p:cxnSp>
        <p:nvCxnSpPr>
          <p:cNvPr id="18" name="Straight Connector 17"/>
          <p:cNvCxnSpPr/>
          <p:nvPr/>
        </p:nvCxnSpPr>
        <p:spPr>
          <a:xfrm>
            <a:off x="403419" y="1808233"/>
            <a:ext cx="5311588" cy="4919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71939" y="1598529"/>
            <a:ext cx="5311588" cy="4919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773706" y="941294"/>
            <a:ext cx="4168588" cy="3899647"/>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0264" y="6387416"/>
            <a:ext cx="2423222" cy="352293"/>
          </a:xfrm>
          <a:prstGeom prst="rect">
            <a:avLst/>
          </a:prstGeom>
          <a:solidFill>
            <a:schemeClr val="bg1"/>
          </a:solidFill>
        </p:spPr>
        <p:txBody>
          <a:bodyPr wrap="none" lIns="79912" tIns="39950" rIns="79912" bIns="39950" rtlCol="0">
            <a:spAutoFit/>
          </a:bodyPr>
          <a:lstStyle/>
          <a:p>
            <a:pPr defTabSz="888200"/>
            <a:r>
              <a:rPr lang="en-US" sz="1765" b="1" dirty="0">
                <a:solidFill>
                  <a:prstClr val="black"/>
                </a:solidFill>
                <a:latin typeface="Calibri"/>
              </a:rPr>
              <a:t>1,300-1,400’ BML bench</a:t>
            </a:r>
          </a:p>
        </p:txBody>
      </p:sp>
      <p:sp>
        <p:nvSpPr>
          <p:cNvPr id="16" name="TextBox 15"/>
          <p:cNvSpPr txBox="1"/>
          <p:nvPr/>
        </p:nvSpPr>
        <p:spPr>
          <a:xfrm>
            <a:off x="5177552" y="6387416"/>
            <a:ext cx="2423222" cy="352293"/>
          </a:xfrm>
          <a:prstGeom prst="rect">
            <a:avLst/>
          </a:prstGeom>
          <a:solidFill>
            <a:schemeClr val="bg1"/>
          </a:solidFill>
        </p:spPr>
        <p:txBody>
          <a:bodyPr wrap="none" lIns="79912" tIns="39950" rIns="79912" bIns="39950" rtlCol="0">
            <a:spAutoFit/>
          </a:bodyPr>
          <a:lstStyle/>
          <a:p>
            <a:pPr defTabSz="888200"/>
            <a:r>
              <a:rPr lang="en-US" sz="1765" b="1" dirty="0">
                <a:solidFill>
                  <a:prstClr val="black"/>
                </a:solidFill>
                <a:latin typeface="Calibri"/>
              </a:rPr>
              <a:t>1,400-1,500’ BML bench</a:t>
            </a:r>
          </a:p>
        </p:txBody>
      </p:sp>
      <p:sp>
        <p:nvSpPr>
          <p:cNvPr id="27" name="Right Arrow 26"/>
          <p:cNvSpPr/>
          <p:nvPr/>
        </p:nvSpPr>
        <p:spPr>
          <a:xfrm rot="18747066">
            <a:off x="1647142" y="5812275"/>
            <a:ext cx="863301" cy="4276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79912" tIns="39950" rIns="79912" bIns="39950" rtlCol="0" anchor="ctr"/>
          <a:lstStyle/>
          <a:p>
            <a:pPr algn="ctr" defTabSz="888200"/>
            <a:endParaRPr lang="en-US" sz="1677">
              <a:solidFill>
                <a:prstClr val="white"/>
              </a:solidFill>
              <a:latin typeface="Calibri"/>
            </a:endParaRPr>
          </a:p>
        </p:txBody>
      </p:sp>
      <p:sp>
        <p:nvSpPr>
          <p:cNvPr id="28" name="Right Arrow 27"/>
          <p:cNvSpPr/>
          <p:nvPr/>
        </p:nvSpPr>
        <p:spPr>
          <a:xfrm rot="18747066">
            <a:off x="5665222" y="5812275"/>
            <a:ext cx="863301" cy="4276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79912" tIns="39950" rIns="79912" bIns="39950" rtlCol="0" anchor="ctr"/>
          <a:lstStyle/>
          <a:p>
            <a:pPr algn="ctr" defTabSz="888200"/>
            <a:endParaRPr lang="en-US" sz="1677">
              <a:solidFill>
                <a:prstClr val="white"/>
              </a:solidFill>
              <a:latin typeface="Calibri"/>
            </a:endParaRPr>
          </a:p>
        </p:txBody>
      </p:sp>
      <p:sp>
        <p:nvSpPr>
          <p:cNvPr id="29" name="TextBox 28"/>
          <p:cNvSpPr txBox="1"/>
          <p:nvPr/>
        </p:nvSpPr>
        <p:spPr>
          <a:xfrm rot="2575889">
            <a:off x="1250368" y="4777070"/>
            <a:ext cx="949733" cy="419967"/>
          </a:xfrm>
          <a:prstGeom prst="rect">
            <a:avLst/>
          </a:prstGeom>
          <a:noFill/>
        </p:spPr>
        <p:txBody>
          <a:bodyPr wrap="none" lIns="79749" tIns="39868" rIns="79749" bIns="39868" rtlCol="0">
            <a:spAutoFit/>
          </a:bodyPr>
          <a:lstStyle/>
          <a:p>
            <a:pPr defTabSz="888200"/>
            <a:r>
              <a:rPr lang="en-US" sz="2206" b="1" dirty="0">
                <a:solidFill>
                  <a:prstClr val="black"/>
                </a:solidFill>
                <a:latin typeface="Calibri"/>
              </a:rPr>
              <a:t>Sabine</a:t>
            </a:r>
          </a:p>
        </p:txBody>
      </p:sp>
      <p:sp>
        <p:nvSpPr>
          <p:cNvPr id="30" name="TextBox 29"/>
          <p:cNvSpPr txBox="1"/>
          <p:nvPr/>
        </p:nvSpPr>
        <p:spPr>
          <a:xfrm rot="2578149">
            <a:off x="4524305" y="5799575"/>
            <a:ext cx="1366129" cy="419967"/>
          </a:xfrm>
          <a:prstGeom prst="rect">
            <a:avLst/>
          </a:prstGeom>
          <a:noFill/>
        </p:spPr>
        <p:txBody>
          <a:bodyPr wrap="none" lIns="79749" tIns="39868" rIns="79749" bIns="39868" rtlCol="0">
            <a:spAutoFit/>
          </a:bodyPr>
          <a:lstStyle/>
          <a:p>
            <a:pPr defTabSz="888200"/>
            <a:r>
              <a:rPr lang="en-US" sz="2206" b="1" dirty="0">
                <a:solidFill>
                  <a:prstClr val="black"/>
                </a:solidFill>
                <a:latin typeface="Calibri"/>
              </a:rPr>
              <a:t>Hackberry</a:t>
            </a:r>
          </a:p>
        </p:txBody>
      </p:sp>
      <p:sp>
        <p:nvSpPr>
          <p:cNvPr id="31" name="TextBox 30"/>
          <p:cNvSpPr txBox="1"/>
          <p:nvPr/>
        </p:nvSpPr>
        <p:spPr>
          <a:xfrm rot="2587064">
            <a:off x="6525344" y="5718935"/>
            <a:ext cx="1512003" cy="419967"/>
          </a:xfrm>
          <a:prstGeom prst="rect">
            <a:avLst/>
          </a:prstGeom>
          <a:noFill/>
        </p:spPr>
        <p:txBody>
          <a:bodyPr wrap="none" lIns="79749" tIns="39868" rIns="79749" bIns="39868" rtlCol="0">
            <a:spAutoFit/>
          </a:bodyPr>
          <a:lstStyle/>
          <a:p>
            <a:pPr defTabSz="888200"/>
            <a:r>
              <a:rPr lang="en-US" sz="2206" b="1" dirty="0">
                <a:solidFill>
                  <a:prstClr val="black"/>
                </a:solidFill>
                <a:latin typeface="Calibri"/>
              </a:rPr>
              <a:t>Terrebonne</a:t>
            </a:r>
          </a:p>
        </p:txBody>
      </p:sp>
      <p:cxnSp>
        <p:nvCxnSpPr>
          <p:cNvPr id="32" name="Straight Connector 31"/>
          <p:cNvCxnSpPr>
            <a:stCxn id="2" idx="1"/>
          </p:cNvCxnSpPr>
          <p:nvPr/>
        </p:nvCxnSpPr>
        <p:spPr>
          <a:xfrm>
            <a:off x="129392" y="3758908"/>
            <a:ext cx="3299636" cy="3099092"/>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rot="18872759">
            <a:off x="3929053" y="6105723"/>
            <a:ext cx="758304" cy="420439"/>
          </a:xfrm>
          <a:prstGeom prst="rect">
            <a:avLst/>
          </a:prstGeom>
          <a:noFill/>
        </p:spPr>
        <p:txBody>
          <a:bodyPr wrap="none" lIns="80210" tIns="40102" rIns="80210" bIns="40102" rtlCol="0">
            <a:spAutoFit/>
          </a:bodyPr>
          <a:lstStyle/>
          <a:p>
            <a:pPr defTabSz="888200"/>
            <a:r>
              <a:rPr lang="en-US" sz="2206" b="1" dirty="0">
                <a:solidFill>
                  <a:prstClr val="black"/>
                </a:solidFill>
                <a:latin typeface="Arial" panose="020B0604020202020204" pitchFamily="34" charset="0"/>
                <a:cs typeface="Arial" panose="020B0604020202020204" pitchFamily="34" charset="0"/>
              </a:rPr>
              <a:t>HSC</a:t>
            </a:r>
          </a:p>
        </p:txBody>
      </p:sp>
      <p:sp>
        <p:nvSpPr>
          <p:cNvPr id="24" name="TextBox 23"/>
          <p:cNvSpPr txBox="1"/>
          <p:nvPr/>
        </p:nvSpPr>
        <p:spPr>
          <a:xfrm rot="18758382">
            <a:off x="7813179" y="5098248"/>
            <a:ext cx="774334" cy="420439"/>
          </a:xfrm>
          <a:prstGeom prst="rect">
            <a:avLst/>
          </a:prstGeom>
          <a:noFill/>
        </p:spPr>
        <p:txBody>
          <a:bodyPr wrap="none" lIns="80210" tIns="40102" rIns="80210" bIns="40102" rtlCol="0">
            <a:spAutoFit/>
          </a:bodyPr>
          <a:lstStyle/>
          <a:p>
            <a:pPr defTabSz="888200"/>
            <a:r>
              <a:rPr lang="en-US" sz="2206" b="1" dirty="0">
                <a:solidFill>
                  <a:prstClr val="black"/>
                </a:solidFill>
                <a:latin typeface="Arial" panose="020B0604020202020204" pitchFamily="34" charset="0"/>
                <a:cs typeface="Arial" panose="020B0604020202020204" pitchFamily="34" charset="0"/>
              </a:rPr>
              <a:t>MTC</a:t>
            </a:r>
          </a:p>
        </p:txBody>
      </p:sp>
      <p:sp>
        <p:nvSpPr>
          <p:cNvPr id="25" name="TextBox 24"/>
          <p:cNvSpPr txBox="1"/>
          <p:nvPr/>
        </p:nvSpPr>
        <p:spPr>
          <a:xfrm rot="2587064">
            <a:off x="6686829" y="3262100"/>
            <a:ext cx="2104473" cy="419967"/>
          </a:xfrm>
          <a:prstGeom prst="rect">
            <a:avLst/>
          </a:prstGeom>
          <a:noFill/>
        </p:spPr>
        <p:txBody>
          <a:bodyPr wrap="none" lIns="79749" tIns="39868" rIns="79749" bIns="39868" rtlCol="0">
            <a:spAutoFit/>
          </a:bodyPr>
          <a:lstStyle/>
          <a:p>
            <a:pPr defTabSz="888200"/>
            <a:r>
              <a:rPr lang="en-US" sz="2206" b="1" dirty="0">
                <a:solidFill>
                  <a:prstClr val="black"/>
                </a:solidFill>
                <a:latin typeface="Calibri"/>
              </a:rPr>
              <a:t>Mississippi River</a:t>
            </a:r>
          </a:p>
        </p:txBody>
      </p:sp>
      <p:sp>
        <p:nvSpPr>
          <p:cNvPr id="8" name="TextBox 7"/>
          <p:cNvSpPr txBox="1"/>
          <p:nvPr/>
        </p:nvSpPr>
        <p:spPr>
          <a:xfrm>
            <a:off x="7864822" y="6387418"/>
            <a:ext cx="1054860" cy="339071"/>
          </a:xfrm>
          <a:prstGeom prst="rect">
            <a:avLst/>
          </a:prstGeom>
          <a:noFill/>
        </p:spPr>
        <p:txBody>
          <a:bodyPr wrap="none" lIns="80210" tIns="40102" rIns="80210" bIns="40102" rtlCol="0">
            <a:spAutoFit/>
          </a:bodyPr>
          <a:lstStyle/>
          <a:p>
            <a:pPr defTabSz="888200"/>
            <a:r>
              <a:rPr lang="en-US" sz="1677" b="1" dirty="0">
                <a:solidFill>
                  <a:prstClr val="black"/>
                </a:solidFill>
                <a:latin typeface="Calibri"/>
              </a:rPr>
              <a:t>CI = 100 </a:t>
            </a:r>
            <a:r>
              <a:rPr lang="en-US" sz="1677" b="1" dirty="0" err="1">
                <a:solidFill>
                  <a:prstClr val="black"/>
                </a:solidFill>
                <a:latin typeface="Calibri"/>
              </a:rPr>
              <a:t>ft</a:t>
            </a:r>
            <a:endParaRPr lang="en-US" sz="1677" b="1" dirty="0">
              <a:solidFill>
                <a:prstClr val="black"/>
              </a:solidFill>
              <a:latin typeface="Calibri"/>
            </a:endParaRPr>
          </a:p>
        </p:txBody>
      </p:sp>
      <p:sp>
        <p:nvSpPr>
          <p:cNvPr id="10" name="TextBox 9"/>
          <p:cNvSpPr txBox="1"/>
          <p:nvPr/>
        </p:nvSpPr>
        <p:spPr>
          <a:xfrm>
            <a:off x="5378841" y="1482325"/>
            <a:ext cx="3040275" cy="298291"/>
          </a:xfrm>
          <a:prstGeom prst="rect">
            <a:avLst/>
          </a:prstGeom>
          <a:solidFill>
            <a:schemeClr val="bg1"/>
          </a:solidFill>
        </p:spPr>
        <p:txBody>
          <a:bodyPr wrap="none" lIns="80210" tIns="40102" rIns="80210" bIns="40102" rtlCol="0">
            <a:spAutoFit/>
          </a:bodyPr>
          <a:lstStyle/>
          <a:p>
            <a:pPr defTabSz="888200"/>
            <a:r>
              <a:rPr lang="en-US" sz="1412" b="1" dirty="0">
                <a:solidFill>
                  <a:prstClr val="black"/>
                </a:solidFill>
                <a:latin typeface="Arial" panose="020B0604020202020204" pitchFamily="34" charset="0"/>
                <a:cs typeface="Arial" panose="020B0604020202020204" pitchFamily="34" charset="0"/>
              </a:rPr>
              <a:t>Warm  = deeper, Cool = shallower</a:t>
            </a:r>
          </a:p>
        </p:txBody>
      </p:sp>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435" y="0"/>
            <a:ext cx="376515" cy="282386"/>
          </a:xfrm>
          <a:prstGeom prst="rect">
            <a:avLst/>
          </a:prstGeom>
        </p:spPr>
      </p:pic>
      <p:sp>
        <p:nvSpPr>
          <p:cNvPr id="11" name="Footer Placeholder 10">
            <a:extLst>
              <a:ext uri="{FF2B5EF4-FFF2-40B4-BE49-F238E27FC236}">
                <a16:creationId xmlns:a16="http://schemas.microsoft.com/office/drawing/2014/main" id="{A50BDC14-172B-49AC-A533-3C0B54E356FA}"/>
              </a:ext>
            </a:extLst>
          </p:cNvPr>
          <p:cNvSpPr>
            <a:spLocks noGrp="1"/>
          </p:cNvSpPr>
          <p:nvPr>
            <p:ph type="ftr" sz="quarter" idx="11"/>
          </p:nvPr>
        </p:nvSpPr>
        <p:spPr/>
        <p:txBody>
          <a:bodyPr/>
          <a:lstStyle/>
          <a:p>
            <a:r>
              <a:rPr lang="en-US"/>
              <a:t>BOEM 2019-048</a:t>
            </a:r>
          </a:p>
        </p:txBody>
      </p:sp>
    </p:spTree>
    <p:extLst>
      <p:ext uri="{BB962C8B-B14F-4D97-AF65-F5344CB8AC3E}">
        <p14:creationId xmlns:p14="http://schemas.microsoft.com/office/powerpoint/2010/main" val="393577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par>
                          <p:cTn id="11" fill="hold">
                            <p:stCondLst>
                              <p:cond delay="2500"/>
                            </p:stCondLst>
                            <p:childTnLst>
                              <p:par>
                                <p:cTn id="12" presetID="10" presetClass="entr" presetSubtype="0" fill="hold" grpId="0" nodeType="afterEffect">
                                  <p:stCondLst>
                                    <p:cond delay="50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500"/>
                                        <p:tgtEl>
                                          <p:spTgt spid="28"/>
                                        </p:tgtEl>
                                      </p:cBhvr>
                                    </p:animEffect>
                                  </p:childTnLst>
                                </p:cTn>
                              </p:par>
                            </p:childTnLst>
                          </p:cTn>
                        </p:par>
                        <p:par>
                          <p:cTn id="15" fill="hold">
                            <p:stCondLst>
                              <p:cond delay="4500"/>
                            </p:stCondLst>
                            <p:childTnLst>
                              <p:par>
                                <p:cTn id="16" presetID="10" presetClass="entr" presetSubtype="0" fill="hold" grpId="0" nodeType="after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500"/>
                                        <p:tgtEl>
                                          <p:spTgt spid="16"/>
                                        </p:tgtEl>
                                      </p:cBhvr>
                                    </p:animEffect>
                                  </p:childTnLst>
                                </p:cTn>
                              </p:par>
                            </p:childTnLst>
                          </p:cTn>
                        </p:par>
                        <p:par>
                          <p:cTn id="19" fill="hold">
                            <p:stCondLst>
                              <p:cond delay="6500"/>
                            </p:stCondLst>
                            <p:childTnLst>
                              <p:par>
                                <p:cTn id="20" presetID="10" presetClass="entr" presetSubtype="0" fill="hold" grpId="0" nodeType="afterEffect">
                                  <p:stCondLst>
                                    <p:cond delay="50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500"/>
                                        <p:tgtEl>
                                          <p:spTgt spid="27"/>
                                        </p:tgtEl>
                                      </p:cBhvr>
                                    </p:animEffect>
                                  </p:childTnLst>
                                </p:cTn>
                              </p:par>
                            </p:childTnLst>
                          </p:cTn>
                        </p:par>
                        <p:par>
                          <p:cTn id="23" fill="hold">
                            <p:stCondLst>
                              <p:cond delay="8500"/>
                            </p:stCondLst>
                            <p:childTnLst>
                              <p:par>
                                <p:cTn id="24" presetID="10" presetClass="entr" presetSubtype="0" fill="hold" grpId="0" nodeType="after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7" grpId="0" animBg="1"/>
      <p:bldP spid="28" grpId="0" animBg="1"/>
    </p:bldLst>
  </p:timing>
</p:sld>
</file>

<file path=ppt/theme/theme1.xml><?xml version="1.0" encoding="utf-8"?>
<a:theme xmlns:a="http://schemas.openxmlformats.org/drawingml/2006/main" name="3_Presentation New Topic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2_Presentation Interior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1_Presentation Interior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Presentation Interior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Presentation Interior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3_Presentation Interior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Presentation Interior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1_Presentation Interior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Presentation Interior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Presentation Titl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Presentation Interior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6_Presentation Interior Background">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960</TotalTime>
  <Words>3964</Words>
  <Application>Microsoft Office PowerPoint</Application>
  <PresentationFormat>On-screen Show (4:3)</PresentationFormat>
  <Paragraphs>240</Paragraphs>
  <Slides>15</Slides>
  <Notes>15</Notes>
  <HiddenSlides>0</HiddenSlides>
  <MMClips>3</MMClips>
  <ScaleCrop>false</ScaleCrop>
  <HeadingPairs>
    <vt:vector size="6" baseType="variant">
      <vt:variant>
        <vt:lpstr>Fonts Used</vt:lpstr>
      </vt:variant>
      <vt:variant>
        <vt:i4>3</vt:i4>
      </vt:variant>
      <vt:variant>
        <vt:lpstr>Theme</vt:lpstr>
      </vt:variant>
      <vt:variant>
        <vt:i4>15</vt:i4>
      </vt:variant>
      <vt:variant>
        <vt:lpstr>Slide Titles</vt:lpstr>
      </vt:variant>
      <vt:variant>
        <vt:i4>15</vt:i4>
      </vt:variant>
    </vt:vector>
  </HeadingPairs>
  <TitlesOfParts>
    <vt:vector size="33" baseType="lpstr">
      <vt:lpstr>Arial</vt:lpstr>
      <vt:lpstr>Calibri</vt:lpstr>
      <vt:lpstr>Courier New</vt:lpstr>
      <vt:lpstr>3_Presentation New Topic Background</vt:lpstr>
      <vt:lpstr>43_Presentation Interior Background</vt:lpstr>
      <vt:lpstr>9_Presentation Interior Background</vt:lpstr>
      <vt:lpstr>11_Presentation Interior Background</vt:lpstr>
      <vt:lpstr>10_Presentation Interior Background</vt:lpstr>
      <vt:lpstr>4_Presentation Title Background</vt:lpstr>
      <vt:lpstr>5_Presentation Interior Background</vt:lpstr>
      <vt:lpstr>26_Presentation Interior Background</vt:lpstr>
      <vt:lpstr>Office Theme</vt:lpstr>
      <vt:lpstr>22_Presentation Interior Background</vt:lpstr>
      <vt:lpstr>51_Presentation Interior Background</vt:lpstr>
      <vt:lpstr>2_Office Theme</vt:lpstr>
      <vt:lpstr>4_Office Theme</vt:lpstr>
      <vt:lpstr>8_Presentation Interior Background</vt:lpstr>
      <vt:lpstr>6_Presentation Interior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DOI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Bjerstedt, Thomas</dc:creator>
  <cp:lastModifiedBy>Liu, Jules W</cp:lastModifiedBy>
  <cp:revision>77</cp:revision>
  <dcterms:created xsi:type="dcterms:W3CDTF">2019-05-13T15:26:15Z</dcterms:created>
  <dcterms:modified xsi:type="dcterms:W3CDTF">2019-12-23T16:22:28Z</dcterms:modified>
  <cp:contentStatus/>
</cp:coreProperties>
</file>